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>
        <p:scale>
          <a:sx n="94" d="100"/>
          <a:sy n="94" d="100"/>
        </p:scale>
        <p:origin x="86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Olson</dc:creator>
  <cp:lastModifiedBy>Mark Olson</cp:lastModifiedBy>
  <cp:revision>7</cp:revision>
  <dcterms:created xsi:type="dcterms:W3CDTF">2022-08-26T20:13:58Z</dcterms:created>
  <dcterms:modified xsi:type="dcterms:W3CDTF">2022-09-26T07:28:16Z</dcterms:modified>
</cp:coreProperties>
</file>