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E2CE-0208-2220-B3C8-28B076A0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338D-8C29-3522-FC2A-83D59192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23D2-8A17-65D7-3E97-538CF4C0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6108C-4D61-F724-880C-D506CDA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ED5-09D9-8745-2AAB-777BAD1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BA8E-5417-2F6C-2C3A-8BF9778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75A22-B120-4FE3-A1B7-BFA08A4B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5A6-14D4-F98D-753F-29050AFA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54B4-01FA-404D-5323-8D76CD9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33B1-6F20-C7B6-0AF5-3A752D5D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89DA8-EEEE-6CCD-CAD7-9F04E51A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2935F-1512-56EB-CA40-B6D487FF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6FF8-575A-75A4-DE79-4D5B3F1F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6C74-B85F-FED5-D36B-DD9B5E3D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B43D-7BA1-9196-7728-4B1D3D4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0DB3-9419-7D40-7E7F-DBEBFA39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61D-3EEB-F7C7-323B-2002D9D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B2DE-4EE0-82B2-5BEC-BC3BED9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98F1-31E1-659C-2E6B-E7E8F4D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4FD7-F291-BEA9-552E-E3D9E86C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6EB0-4C06-179F-85FF-2433BD76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2711-FA0D-BFD2-108B-4D1F377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61E8-BD39-A3C5-6973-D5FDFFA5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0268-AD1D-BE39-DCFE-47C2C98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6B6C-C0A6-41F2-0963-F47E17EA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AD9B-7378-7DCB-6A3E-61DF5672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4E7C-036C-D43F-3513-5482843A7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083C5-25FB-3D3F-B7EE-FE03D0C5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334D-0046-958C-0314-6B94179B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D5D9-EF13-5201-9CCA-709EB353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7321-6E9E-F9E9-811A-EB69EF9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10D8-30CF-8F86-B3AB-A39B56BE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232F-0BB0-95CC-1094-80238B65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0F4C1-FC16-DEC8-39B9-8B18FB85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BAEFD-F39A-4318-9529-CAB3AFE90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BB94D-4817-9A3D-3B54-31391D5F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D969A-82AE-DE1B-88E9-1254AF7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7DB7F-705F-6513-169C-9474011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4BE7D-E42F-869C-33AC-69B53256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9A72-14DB-06A5-7FE8-02DE35F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7F93D-F0F1-9DDA-4795-11104F07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26B8A-4FC8-A897-9BE5-DD31377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14C2D-560F-18C1-A06E-B590DA1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E3A3B-E6A1-458A-F409-FFC9AA6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EAA8-DC7D-B998-DE22-2AD2936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6C12A-988C-9D7D-BE8A-3F2FD93B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68C-32D6-30FB-A689-3B0A29F1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AFE2-3F44-0FC8-917A-5D5D446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C3E9-61F8-8984-B794-F4920BC7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4AEC-221E-E807-B57B-C1DB7C8B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979C-CC31-D6D5-5A5A-CC5762A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0C80-39C9-C9E4-1793-058EB98F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C38-F0CF-FCD2-E26E-717FBADC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3A2B0-1CDD-4F96-D087-D17159427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CBA8-9A94-9AAD-CDED-47494453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3C65-9951-80D4-5D16-004D8D3D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3520-0E46-CEE4-EFCA-CD2D869A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76333-7E5A-6744-FE8B-B4FAC946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0D7E1-88B1-C142-8CDA-5017D2DA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620B-1BFD-24B0-592E-98A4A51A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D3C6-7351-783D-B24A-3D8431CB2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D552-A657-4C83-B1DD-71F5E342E463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6AF3-6831-3BD5-D6E9-33D7AF4EA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856D-C102-14BE-2B1C-7EFF226B0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BDE5-B90A-43A4-B47B-6CA65584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6CE3A6-9F7B-CDB9-E416-CF3A314592F9}"/>
              </a:ext>
            </a:extLst>
          </p:cNvPr>
          <p:cNvCxnSpPr/>
          <p:nvPr/>
        </p:nvCxnSpPr>
        <p:spPr>
          <a:xfrm>
            <a:off x="4170218" y="2798618"/>
            <a:ext cx="13023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2182-25F9-ECB3-EB22-5602590D9499}"/>
              </a:ext>
            </a:extLst>
          </p:cNvPr>
          <p:cNvCxnSpPr/>
          <p:nvPr/>
        </p:nvCxnSpPr>
        <p:spPr>
          <a:xfrm flipV="1">
            <a:off x="4849091" y="2452255"/>
            <a:ext cx="0" cy="346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948540-2F55-4FD1-0A2A-BED3CD782885}"/>
              </a:ext>
            </a:extLst>
          </p:cNvPr>
          <p:cNvSpPr/>
          <p:nvPr/>
        </p:nvSpPr>
        <p:spPr>
          <a:xfrm>
            <a:off x="4696691" y="2272145"/>
            <a:ext cx="263229" cy="180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EB138-68A7-BBF3-581C-C6E24D308D94}"/>
              </a:ext>
            </a:extLst>
          </p:cNvPr>
          <p:cNvCxnSpPr/>
          <p:nvPr/>
        </p:nvCxnSpPr>
        <p:spPr>
          <a:xfrm>
            <a:off x="4170218" y="2798618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DBFB-3919-B5BD-41B3-3C523377B498}"/>
              </a:ext>
            </a:extLst>
          </p:cNvPr>
          <p:cNvCxnSpPr/>
          <p:nvPr/>
        </p:nvCxnSpPr>
        <p:spPr>
          <a:xfrm>
            <a:off x="4849091" y="2798618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5EDEF8-FB78-36C5-DB16-B8D591F8E4F3}"/>
              </a:ext>
            </a:extLst>
          </p:cNvPr>
          <p:cNvCxnSpPr/>
          <p:nvPr/>
        </p:nvCxnSpPr>
        <p:spPr>
          <a:xfrm>
            <a:off x="5472545" y="2798618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A9037-A746-0AC6-98FB-2154B27C323C}"/>
              </a:ext>
            </a:extLst>
          </p:cNvPr>
          <p:cNvSpPr/>
          <p:nvPr/>
        </p:nvSpPr>
        <p:spPr>
          <a:xfrm>
            <a:off x="3733803" y="3934686"/>
            <a:ext cx="263229" cy="18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5F747E-3238-1A25-C706-31C015CD8A16}"/>
              </a:ext>
            </a:extLst>
          </p:cNvPr>
          <p:cNvSpPr/>
          <p:nvPr/>
        </p:nvSpPr>
        <p:spPr>
          <a:xfrm>
            <a:off x="4329549" y="3934686"/>
            <a:ext cx="263229" cy="18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C86B2-2876-F366-6F9C-511561F63BAC}"/>
              </a:ext>
            </a:extLst>
          </p:cNvPr>
          <p:cNvSpPr/>
          <p:nvPr/>
        </p:nvSpPr>
        <p:spPr>
          <a:xfrm>
            <a:off x="5368626" y="3124196"/>
            <a:ext cx="263229" cy="18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81423-B811-7C9C-4859-145326D764C5}"/>
              </a:ext>
            </a:extLst>
          </p:cNvPr>
          <p:cNvSpPr/>
          <p:nvPr/>
        </p:nvSpPr>
        <p:spPr>
          <a:xfrm>
            <a:off x="4696691" y="3124197"/>
            <a:ext cx="263229" cy="18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4B1E5D-3542-824E-A633-BDB69EA2205D}"/>
              </a:ext>
            </a:extLst>
          </p:cNvPr>
          <p:cNvCxnSpPr/>
          <p:nvPr/>
        </p:nvCxnSpPr>
        <p:spPr>
          <a:xfrm>
            <a:off x="3865418" y="3574468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EB7C7A-8C0A-C730-A095-0CA25D61E742}"/>
              </a:ext>
            </a:extLst>
          </p:cNvPr>
          <p:cNvCxnSpPr/>
          <p:nvPr/>
        </p:nvCxnSpPr>
        <p:spPr>
          <a:xfrm>
            <a:off x="4461164" y="3574468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300A0A-E9CB-3527-9D58-54010AB620A8}"/>
              </a:ext>
            </a:extLst>
          </p:cNvPr>
          <p:cNvCxnSpPr>
            <a:cxnSpLocks/>
          </p:cNvCxnSpPr>
          <p:nvPr/>
        </p:nvCxnSpPr>
        <p:spPr>
          <a:xfrm>
            <a:off x="3865418" y="3567543"/>
            <a:ext cx="5957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EB26C1-330D-64EA-3A69-CC9C8F4804FB}"/>
              </a:ext>
            </a:extLst>
          </p:cNvPr>
          <p:cNvCxnSpPr/>
          <p:nvPr/>
        </p:nvCxnSpPr>
        <p:spPr>
          <a:xfrm>
            <a:off x="4170217" y="3214250"/>
            <a:ext cx="0" cy="360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45017C-1509-8156-451B-5BB3619786D4}"/>
              </a:ext>
            </a:extLst>
          </p:cNvPr>
          <p:cNvSpPr/>
          <p:nvPr/>
        </p:nvSpPr>
        <p:spPr>
          <a:xfrm>
            <a:off x="4038603" y="3124198"/>
            <a:ext cx="263229" cy="1801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2</cp:revision>
  <dcterms:created xsi:type="dcterms:W3CDTF">2022-06-05T23:33:55Z</dcterms:created>
  <dcterms:modified xsi:type="dcterms:W3CDTF">2022-06-05T23:49:29Z</dcterms:modified>
</cp:coreProperties>
</file>