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ADEE-8AFF-9F4F-5932-D2BA0EDB6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561F-7918-4C25-E7F9-B7C687B54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3C98E-5CAD-3DDD-6676-472BE904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E70D-D1B8-EAB2-601C-0A46FB77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764A-82D3-8449-83E0-24C2D58B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2BCB-9858-32E6-3644-752C124C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267E-DF4B-6D2A-9004-F858DDF60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7CA9-3154-65C4-8E5D-16FCE141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EF4A-608E-F8F9-AA96-FB985414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5D85-AA31-515E-2093-30A7BCA1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9A592-7F73-5A4C-D676-C6EE8DF9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82AD9-8DD4-E28F-A9AD-1ACBF2F1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4553-1380-DCF6-328C-D06AF578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2DC9-B390-887B-A4D2-67E16BAA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67A7-FB81-E5E1-E33A-FA95C7A5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795-475D-8EEF-05B5-0D46C9B8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9E46-B365-9466-67E3-6EDD3B74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ED7F-1F2F-BFCB-79F2-755FDB12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4649-3CEC-2693-F046-EB8F3519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C770-4D73-6755-29BD-C048979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8FA3-F504-5EE5-BD45-5A5D6AB8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F625C-EE9F-963C-B8AA-C840F6A6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0659-2EEC-F2CB-0DDC-922909B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CBCA-8451-CEDC-AFE9-F6C37274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E0FC-CF1C-DA98-E573-4C702548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4400-054E-C9B7-70D8-12066630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DCE6-A671-CE10-9196-4033EF10E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7B2D-300D-E3D8-3878-74FFEF7F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6337F-3D75-3509-84BF-13EEABEA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B69C6-5628-D6BF-4B14-86907C3E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F9DA-A912-56CA-2FD5-C7B77BBD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4F2E-AECC-0A56-18A5-EF0E4CD1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AC79-8C00-812D-2747-637C00EC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D50E-212D-8E48-80CD-F4B43BBB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EB4D5-F04B-C769-54E5-E07D1D23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8012B-E3E9-6816-C32E-3B0101D4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0D482-9963-02E4-2E4C-8AF7AC23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7507A-1266-3F5F-6645-CF6A1783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31E79-43F6-F10A-3393-5B4D0EDA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BCB3-EC7A-6406-6166-F5CE38B6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4F832-FCE5-789E-2EE5-ADE0763D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1179F-C3B7-5920-95F2-EDF16B29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D3675-DBF5-C97A-B145-4498429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AE185-DBAD-57FA-8067-7FC29C01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DADED-B9A4-B937-6975-D797A2CC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DEE3-65B3-2824-26C9-95666F4A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38D8-2BD4-48EA-AE89-35313A2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87BE-5001-5B3D-D75B-703C6957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5F149-974D-A380-E546-C9D459FB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32C9-F5B4-C737-C64C-0BCAAF9D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C403-6052-53FF-1DC7-3261B386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1355-20D4-0536-8884-878EC1F6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87C-4E4B-D3F9-A405-8A2BA222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19F7A-FD84-1000-C875-F100AB410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1A5B-AFA8-A1F5-7F62-292F5C93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51C-69B3-E2B2-7020-65C2C3FD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83F2-2DCB-4ACC-64B5-C29174F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ECA0-7D87-549D-697D-79317119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1B546-3076-2CC6-3046-5ADAB41A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D454-5243-F8B6-A252-645458D3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CD1-3A37-1DD3-1EEA-8CF53877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4EF2-E726-45E0-B006-A7ACCF9846B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9AF5-A4C4-133D-82B8-CCF2EE45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A9A9-B868-33EE-F54F-ABB8C9D09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EBB4-D5D6-4488-893C-926BADDF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97BFF5-3254-C5C5-0775-B4AAC34DDADB}"/>
              </a:ext>
            </a:extLst>
          </p:cNvPr>
          <p:cNvCxnSpPr>
            <a:cxnSpLocks/>
          </p:cNvCxnSpPr>
          <p:nvPr/>
        </p:nvCxnSpPr>
        <p:spPr>
          <a:xfrm flipV="1">
            <a:off x="6232326" y="3804604"/>
            <a:ext cx="0" cy="63781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8CEE3-84F8-AA08-C0CB-41096E8D8F5B}"/>
              </a:ext>
            </a:extLst>
          </p:cNvPr>
          <p:cNvCxnSpPr>
            <a:cxnSpLocks/>
          </p:cNvCxnSpPr>
          <p:nvPr/>
        </p:nvCxnSpPr>
        <p:spPr>
          <a:xfrm flipH="1">
            <a:off x="5724034" y="4459905"/>
            <a:ext cx="104665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DC6C9B-DADA-2F56-3DEB-03E0C3457AAA}"/>
              </a:ext>
            </a:extLst>
          </p:cNvPr>
          <p:cNvCxnSpPr>
            <a:cxnSpLocks/>
          </p:cNvCxnSpPr>
          <p:nvPr/>
        </p:nvCxnSpPr>
        <p:spPr>
          <a:xfrm flipV="1">
            <a:off x="6313465" y="3775385"/>
            <a:ext cx="1372613" cy="182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35388-161A-65E4-AB5C-B7C1401E3637}"/>
              </a:ext>
            </a:extLst>
          </p:cNvPr>
          <p:cNvSpPr/>
          <p:nvPr/>
        </p:nvSpPr>
        <p:spPr>
          <a:xfrm>
            <a:off x="7525360" y="3532418"/>
            <a:ext cx="483714" cy="485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B32D5E-F9B0-150A-3477-3DCC6A8A61F2}"/>
              </a:ext>
            </a:extLst>
          </p:cNvPr>
          <p:cNvCxnSpPr>
            <a:cxnSpLocks/>
          </p:cNvCxnSpPr>
          <p:nvPr/>
        </p:nvCxnSpPr>
        <p:spPr>
          <a:xfrm flipV="1">
            <a:off x="6999772" y="3137569"/>
            <a:ext cx="0" cy="63781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D86161-55ED-1486-3A75-73BE8A30FA91}"/>
              </a:ext>
            </a:extLst>
          </p:cNvPr>
          <p:cNvSpPr/>
          <p:nvPr/>
        </p:nvSpPr>
        <p:spPr>
          <a:xfrm>
            <a:off x="5379132" y="4207963"/>
            <a:ext cx="483714" cy="485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27302-4DD7-3D49-0570-7873CF049F79}"/>
              </a:ext>
            </a:extLst>
          </p:cNvPr>
          <p:cNvSpPr txBox="1"/>
          <p:nvPr/>
        </p:nvSpPr>
        <p:spPr>
          <a:xfrm>
            <a:off x="3073973" y="3160"/>
            <a:ext cx="455496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>
                <a:solidFill>
                  <a:schemeClr val="accent1"/>
                </a:solidFill>
              </a:rPr>
              <a:t>PATH</a:t>
            </a:r>
            <a:endParaRPr lang="en-US" sz="1380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B683C-8DE0-C156-F64E-8034A75348C6}"/>
              </a:ext>
            </a:extLst>
          </p:cNvPr>
          <p:cNvSpPr/>
          <p:nvPr/>
        </p:nvSpPr>
        <p:spPr>
          <a:xfrm>
            <a:off x="5990469" y="3532418"/>
            <a:ext cx="483714" cy="4859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6F648-0FF7-6EBF-1C60-FF3BA26F2839}"/>
              </a:ext>
            </a:extLst>
          </p:cNvPr>
          <p:cNvSpPr/>
          <p:nvPr/>
        </p:nvSpPr>
        <p:spPr>
          <a:xfrm>
            <a:off x="6565537" y="4207963"/>
            <a:ext cx="483714" cy="485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8EB44-4B48-EBB8-549A-363A3216C4D3}"/>
              </a:ext>
            </a:extLst>
          </p:cNvPr>
          <p:cNvSpPr/>
          <p:nvPr/>
        </p:nvSpPr>
        <p:spPr>
          <a:xfrm>
            <a:off x="6757916" y="2859705"/>
            <a:ext cx="483713" cy="485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153341-90E6-2320-FE59-D2DE6A6B96BA}"/>
              </a:ext>
            </a:extLst>
          </p:cNvPr>
          <p:cNvSpPr txBox="1"/>
          <p:nvPr/>
        </p:nvSpPr>
        <p:spPr>
          <a:xfrm>
            <a:off x="2033123" y="2794498"/>
            <a:ext cx="33110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{“foo”: [“bar”,</a:t>
            </a:r>
          </a:p>
          <a:p>
            <a:r>
              <a:rPr lang="en-US" sz="4000"/>
              <a:t>{“baz”: [1, 2]}]}</a:t>
            </a: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6C180AE2-8F23-AB96-3E78-B8B3860B9225}"/>
              </a:ext>
            </a:extLst>
          </p:cNvPr>
          <p:cNvSpPr/>
          <p:nvPr/>
        </p:nvSpPr>
        <p:spPr>
          <a:xfrm rot="5235333" flipH="1" flipV="1">
            <a:off x="4290434" y="3598780"/>
            <a:ext cx="571164" cy="1405708"/>
          </a:xfrm>
          <a:prstGeom prst="bentArrow">
            <a:avLst>
              <a:gd name="adj1" fmla="val 28795"/>
              <a:gd name="adj2" fmla="val 25000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1</cp:revision>
  <dcterms:created xsi:type="dcterms:W3CDTF">2023-06-24T17:40:32Z</dcterms:created>
  <dcterms:modified xsi:type="dcterms:W3CDTF">2023-06-24T17:40:53Z</dcterms:modified>
</cp:coreProperties>
</file>