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B32CD-C2EA-438D-BBBE-F598A6D82C89}" v="5" dt="2023-09-29T09:22:5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43338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 : Ministry Of Education 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SIH1434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Making career choices and AI based counselling accessible to every child at secondary level along with aptitude tests and detailed career paths.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Innovates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Mohit Khandelwal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: C-42227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Dr. D Y Patil Institute 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Of Technology -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Pimpri.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2118476"/>
            <a:ext cx="6024054" cy="4042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/>
              <a:t>Our main idea is to provide users with a comprehensive and personalized career guidance experience.•	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/>
              <a:t>Emotion Detection :</a:t>
            </a:r>
            <a:r>
              <a:rPr lang="en-US" sz="1400" dirty="0"/>
              <a:t> It helps us understand the user's emotional state, which impacts their decision-making process•	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/>
              <a:t>The Chatbot :</a:t>
            </a:r>
            <a:r>
              <a:rPr lang="en-US" sz="1400" dirty="0"/>
              <a:t> The chatbot assesses the user's sentiments during the conversation.•	Sentiment Analysis - Sentiment analysis helps us to responses  the user's needs effectively.•	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/>
              <a:t>Personalized Recommendations :</a:t>
            </a:r>
            <a:r>
              <a:rPr lang="en-US" sz="1400" dirty="0"/>
              <a:t> The outcome is a personalized recommendation based on emotional state, sentiments, and interests.- Users can choose their preferred format for receiving recommendations•	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/>
              <a:t>Aptitude Session and Feedback :</a:t>
            </a:r>
            <a:r>
              <a:rPr lang="en-US" sz="1400" dirty="0"/>
              <a:t> The aptitude session refines our understanding of the user's skills and interests.- A feedback form allows users to provide input on their satisfaction with our services.</a:t>
            </a:r>
            <a:endParaRPr sz="14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09750" y="4461970"/>
            <a:ext cx="4572001" cy="21179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200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Technologies Used </a:t>
            </a: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Front-end ( HTML,CSS, JS 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Back-end Development (PHP, MySQL, Python)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 &amp;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 Management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Real-time Communication</a:t>
            </a:r>
            <a:endParaRPr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7F8A9-F6C3-C0C2-63EE-99B0CA48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77" y="68532"/>
            <a:ext cx="3419115" cy="2231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89153-F732-D9FF-3BE0-B29DB2E3B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986" y="2300455"/>
            <a:ext cx="3198524" cy="2096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2" y="257040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 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1" y="3043055"/>
            <a:ext cx="4838701" cy="28786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Career Planning : </a:t>
            </a:r>
            <a:r>
              <a:rPr lang="en-US" sz="14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guidance for students based on emotions, interests, and aptitudes.</a:t>
            </a:r>
            <a:endParaRPr lang="en-US" sz="14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Career Transitions : </a:t>
            </a:r>
            <a:r>
              <a:rPr lang="en-US" sz="14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readiness for career switches and receiving feedback.</a:t>
            </a:r>
            <a:endParaRPr lang="en-US" sz="14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and Career Alignment :</a:t>
            </a:r>
            <a:r>
              <a:rPr lang="en-US" sz="14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Reducing stress by aligning careers with well-being.</a:t>
            </a:r>
            <a:endParaRPr lang="en-US" sz="145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Support and Recruitment : </a:t>
            </a:r>
            <a:r>
              <a:rPr lang="en-US" sz="14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candidate emotional readiness for roles.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    Dependencies :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38174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50" b="1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Data Availability and Quality:</a:t>
            </a:r>
            <a:r>
              <a:rPr lang="en-US" sz="145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 Ensuring data accessibility and reliability is crucial for informed decision-making and analysis.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50" b="0" i="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50" b="1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Emotion Detection Algorithms: </a:t>
            </a:r>
            <a:r>
              <a:rPr lang="en-US" sz="145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Algorithms designed to identify and analyze human emotions, often used in applications like customer feedback analysis.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5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50" b="1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Sentiment Analysis Tools:</a:t>
            </a:r>
            <a:r>
              <a:rPr lang="en-US" sz="145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Software tools that assess public sentiment towards products, services, or topics by analyzing text data.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50" b="1" i="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50" b="1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User Engagement: </a:t>
            </a:r>
            <a:r>
              <a:rPr lang="en-US" sz="145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Measuring and enhancing user interaction and involvement with a product or service to improve customer satisfaction and loyalty.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5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50" b="1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Integration of Aptitude Assessment: </a:t>
            </a:r>
            <a:r>
              <a:rPr lang="en-US" sz="1450" b="0" i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Franklin"/>
              </a:rPr>
              <a:t> Combining aptitude tests into hiring or educational processes to evaluate individuals' skills and capabilities effectively. </a:t>
            </a:r>
            <a:endParaRPr sz="14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391825" y="1273551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Architecture </a:t>
            </a:r>
            <a:br>
              <a:rPr lang="en-US" dirty="0"/>
            </a:br>
            <a:r>
              <a:rPr lang="en-US" dirty="0"/>
              <a:t>   Diagram 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7BFD0-2CA3-60D8-99EE-CC003799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7027" y="-9862"/>
            <a:ext cx="6401438" cy="6867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Mohit Khandelwal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(AI&amp;DS):			Year ( III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Priyanka Gaikwad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(AI&amp;DS):			Year ( III 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Meet Agarwal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(CS):  			Year ( III 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Ayush Jain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(AI&amp;DS):			Year ( III 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Rushank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Ambekar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(AI&amp;DS):			Year ( III 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Pruthvesh</a:t>
            </a:r>
            <a:r>
              <a:rPr lang="en-US" sz="1200" b="1" dirty="0">
                <a:solidFill>
                  <a:srgbClr val="5D7C3F"/>
                </a:solidFill>
              </a:rPr>
              <a:t>  </a:t>
            </a:r>
            <a:r>
              <a:rPr lang="en-US" sz="1200" b="1" dirty="0" err="1">
                <a:solidFill>
                  <a:srgbClr val="5D7C3F"/>
                </a:solidFill>
              </a:rPr>
              <a:t>Baitule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(Bachelor Of Engineering):			Stream (AI&amp;DS):			Year ( III 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Mrs. Shubhangi </a:t>
            </a:r>
            <a:r>
              <a:rPr lang="en-US" sz="1200" b="1" dirty="0" err="1">
                <a:solidFill>
                  <a:srgbClr val="804160"/>
                </a:solidFill>
              </a:rPr>
              <a:t>Suryawanshi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                Expertise : ML, Deep Learning , Data Science 	                   	Domain Experience : 15 Years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Mrs. Apurva </a:t>
            </a:r>
            <a:r>
              <a:rPr lang="en-US" sz="1200" b="1" dirty="0" err="1">
                <a:solidFill>
                  <a:srgbClr val="804160"/>
                </a:solidFill>
              </a:rPr>
              <a:t>Kandelkar</a:t>
            </a:r>
            <a:endParaRPr lang="en-US" sz="12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                Expertise : Machine Learning                                         	                   	Domain Experience : 12 Years    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662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Libre Franklin</vt:lpstr>
      <vt:lpstr>Franklin Gothic</vt:lpstr>
      <vt:lpstr>Wingdings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Architecture     Diagram 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priyanka gaikwad</cp:lastModifiedBy>
  <cp:revision>7</cp:revision>
  <dcterms:created xsi:type="dcterms:W3CDTF">2022-02-11T07:14:46Z</dcterms:created>
  <dcterms:modified xsi:type="dcterms:W3CDTF">2023-10-03T10:42:55Z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