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7"/>
  </p:notesMasterIdLst>
  <p:sldIdLst>
    <p:sldId id="256" r:id="rId2"/>
    <p:sldId id="279" r:id="rId3"/>
    <p:sldId id="280" r:id="rId4"/>
    <p:sldId id="281" r:id="rId5"/>
    <p:sldId id="282" r:id="rId6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8"/>
    </p:embeddedFont>
    <p:embeddedFont>
      <p:font typeface="Lobster" panose="02000506000000020003" pitchFamily="2" charset="-18"/>
      <p:regular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  <p:embeddedFont>
      <p:font typeface="Oswald" panose="020B0604020202020204" charset="-1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b82f6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b82f6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d4e1f1053_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g4d4e1f1053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d44990bac_7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d44990bac_7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4d44990bac_7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4d44990bac_7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d44990bac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4d44990bac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 descr="480-white.png"/>
          <p:cNvPicPr preferRelativeResize="0"/>
          <p:nvPr/>
        </p:nvPicPr>
        <p:blipFill rotWithShape="1">
          <a:blip r:embed="rId2">
            <a:alphaModFix/>
          </a:blip>
          <a:srcRect l="11523" t="30947" r="11500" b="31851"/>
          <a:stretch/>
        </p:blipFill>
        <p:spPr>
          <a:xfrm>
            <a:off x="457200" y="4500000"/>
            <a:ext cx="2123623" cy="4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Segue Light 1">
  <p:cSld name="Segue Ligh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Segue Light 2">
  <p:cSld name="Segue Ligh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5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bg>
      <p:bgPr>
        <a:solidFill>
          <a:srgbClr val="2E3D49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All rights reserved.</a:t>
            </a:r>
            <a:endParaRPr sz="500"/>
          </a:p>
        </p:txBody>
      </p:sp>
      <p:sp>
        <p:nvSpPr>
          <p:cNvPr id="77" name="Google Shape;77;p18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 Udacity. All rights reserved.</a:t>
            </a:r>
            <a:endParaRPr sz="500"/>
          </a:p>
        </p:txBody>
      </p:sp>
      <p:sp>
        <p:nvSpPr>
          <p:cNvPr id="82" name="Google Shape;82;p19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bg>
      <p:bgPr>
        <a:solidFill>
          <a:srgbClr val="2E3D4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All rights reserved.</a:t>
            </a:r>
            <a:endParaRPr sz="500"/>
          </a:p>
        </p:txBody>
      </p:sp>
      <p:sp>
        <p:nvSpPr>
          <p:cNvPr id="87" name="Google Shape;87;p20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LOR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 Udacity. All rights reserved.</a:t>
            </a:r>
            <a:endParaRPr sz="500"/>
          </a:p>
        </p:txBody>
      </p:sp>
      <p:sp>
        <p:nvSpPr>
          <p:cNvPr id="92" name="Google Shape;92;p21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93" name="Google Shape;93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/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00"/>
              <a:buFont typeface="Open Sans"/>
              <a:buNone/>
              <a:defRPr sz="4500" b="0" i="0" u="none" strike="noStrike" cap="none"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Segue with Subtitle Light 1">
  <p:cSld name="Segue with Subtitle Ligh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 Segue with Subtitle Light 2">
  <p:cSld name="Segue with Subtitle Ligh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/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6890700" cy="10035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11, 2019</a:t>
            </a:r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 Scholarship Challenge Project Showcase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"/>
          <p:cNvSpPr txBox="1">
            <a:spLocks noGrp="1"/>
          </p:cNvSpPr>
          <p:nvPr>
            <p:ph type="title"/>
          </p:nvPr>
        </p:nvSpPr>
        <p:spPr>
          <a:xfrm>
            <a:off x="320850" y="416100"/>
            <a:ext cx="8502300" cy="43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600"/>
              <a:t>Environment Category WINNER:</a:t>
            </a:r>
            <a:endParaRPr sz="360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300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 b="1">
                <a:solidFill>
                  <a:srgbClr val="FFFFFF"/>
                </a:solidFill>
              </a:rPr>
              <a:t>Deep learning air-pollution forecaster</a:t>
            </a:r>
            <a:endParaRPr sz="3000" b="1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2400"/>
              <a:t>István Véber &amp; Hackl Krisztián &amp; Dr. Axel Ország-Krisz</a:t>
            </a:r>
            <a:endParaRPr sz="2400"/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3000"/>
              <a:t>(@Axel, @ChrisHackl, @István)</a:t>
            </a:r>
            <a:endParaRPr sz="300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8"/>
          <p:cNvSpPr txBox="1"/>
          <p:nvPr/>
        </p:nvSpPr>
        <p:spPr>
          <a:xfrm>
            <a:off x="625550" y="440200"/>
            <a:ext cx="80976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None/>
            </a:pPr>
            <a:endParaRPr sz="1350" b="1">
              <a:solidFill>
                <a:srgbClr val="2E3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>
              <a:solidFill>
                <a:srgbClr val="4F4F4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8" name="Google Shape;368;p68"/>
          <p:cNvSpPr txBox="1"/>
          <p:nvPr/>
        </p:nvSpPr>
        <p:spPr>
          <a:xfrm>
            <a:off x="625550" y="220100"/>
            <a:ext cx="7710600" cy="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sz="3600" b="1">
                <a:solidFill>
                  <a:srgbClr val="2D3D4A"/>
                </a:solidFill>
                <a:latin typeface="Oswald"/>
                <a:ea typeface="Oswald"/>
                <a:cs typeface="Oswald"/>
                <a:sym typeface="Oswald"/>
              </a:rPr>
              <a:t>Project Story</a:t>
            </a:r>
            <a:endParaRPr sz="3600" b="1">
              <a:solidFill>
                <a:srgbClr val="2D3D4A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endParaRPr sz="3600">
              <a:solidFill>
                <a:srgbClr val="2D3D4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68"/>
          <p:cNvSpPr txBox="1"/>
          <p:nvPr/>
        </p:nvSpPr>
        <p:spPr>
          <a:xfrm>
            <a:off x="625550" y="738150"/>
            <a:ext cx="8097600" cy="4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Deep learning air-pollution forecaster</a:t>
            </a:r>
            <a:endParaRPr sz="1800"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/>
              <a:t>Team members</a:t>
            </a:r>
            <a:r>
              <a:rPr lang="en" sz="1800"/>
              <a:t>: </a:t>
            </a:r>
            <a:r>
              <a:rPr lang="en" sz="1800">
                <a:solidFill>
                  <a:srgbClr val="3C78D8"/>
                </a:solidFill>
              </a:rPr>
              <a:t>@Axel, @ChrisHackl, @István</a:t>
            </a:r>
            <a:endParaRPr sz="1800">
              <a:solidFill>
                <a:srgbClr val="3C78D8"/>
              </a:solidFill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/>
              <a:t>Goal: </a:t>
            </a:r>
            <a:endParaRPr sz="1800" b="1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Show how to use deep learning for weather related predictions.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built a model, which is better than the “yesterday=today” forecast.</a:t>
            </a:r>
            <a:endParaRPr sz="180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800" b="1"/>
              <a:t>Key Takeaways</a:t>
            </a:r>
            <a:r>
              <a:rPr lang="en" sz="1800"/>
              <a:t>: </a:t>
            </a:r>
            <a:endParaRPr sz="1800"/>
          </a:p>
          <a:p>
            <a:pPr marL="457200" lvl="0" indent="-342900" algn="l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Similar solutions can be applied to very different domains. (text, weather)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PyTorch is an awesome framework for it! Easy to adjust the model.</a:t>
            </a:r>
            <a:endParaRPr sz="1800"/>
          </a:p>
        </p:txBody>
      </p:sp>
      <p:sp>
        <p:nvSpPr>
          <p:cNvPr id="370" name="Google Shape;370;p68"/>
          <p:cNvSpPr txBox="1"/>
          <p:nvPr/>
        </p:nvSpPr>
        <p:spPr>
          <a:xfrm>
            <a:off x="508550" y="4831425"/>
            <a:ext cx="2438700" cy="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 sz="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/>
          </a:p>
        </p:txBody>
      </p:sp>
      <p:sp>
        <p:nvSpPr>
          <p:cNvPr id="371" name="Google Shape;371;p68"/>
          <p:cNvSpPr/>
          <p:nvPr/>
        </p:nvSpPr>
        <p:spPr>
          <a:xfrm flipH="1">
            <a:off x="7695650" y="165350"/>
            <a:ext cx="1027500" cy="943500"/>
          </a:xfrm>
          <a:prstGeom prst="bentArrow">
            <a:avLst>
              <a:gd name="adj1" fmla="val 8583"/>
              <a:gd name="adj2" fmla="val 25773"/>
              <a:gd name="adj3" fmla="val 25000"/>
              <a:gd name="adj4" fmla="val 3608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8"/>
          <p:cNvSpPr txBox="1"/>
          <p:nvPr/>
        </p:nvSpPr>
        <p:spPr>
          <a:xfrm rot="1667577">
            <a:off x="7523390" y="1113105"/>
            <a:ext cx="1721720" cy="1042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Lobster"/>
                <a:ea typeface="Lobster"/>
                <a:cs typeface="Lobster"/>
                <a:sym typeface="Lobster"/>
              </a:rPr>
              <a:t>Postcard from </a:t>
            </a:r>
            <a:endParaRPr sz="1800">
              <a:solidFill>
                <a:srgbClr val="98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Lobster"/>
                <a:ea typeface="Lobster"/>
                <a:cs typeface="Lobster"/>
                <a:sym typeface="Lobster"/>
              </a:rPr>
              <a:t>Budapest </a:t>
            </a:r>
            <a:endParaRPr sz="1800">
              <a:solidFill>
                <a:srgbClr val="98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  <a:latin typeface="Lobster"/>
                <a:ea typeface="Lobster"/>
                <a:cs typeface="Lobster"/>
                <a:sym typeface="Lobster"/>
              </a:rPr>
              <a:t>by Smog</a:t>
            </a:r>
            <a:endParaRPr sz="1800">
              <a:solidFill>
                <a:srgbClr val="98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73" name="Google Shape;373;p68"/>
          <p:cNvSpPr/>
          <p:nvPr/>
        </p:nvSpPr>
        <p:spPr>
          <a:xfrm>
            <a:off x="411175" y="220100"/>
            <a:ext cx="1572696" cy="113745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68"/>
          <p:cNvSpPr txBox="1"/>
          <p:nvPr/>
        </p:nvSpPr>
        <p:spPr>
          <a:xfrm rot="-836682">
            <a:off x="764926" y="537312"/>
            <a:ext cx="865198" cy="483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PM10</a:t>
            </a:r>
            <a:endParaRPr sz="2400" b="1">
              <a:solidFill>
                <a:srgbClr val="6AA84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9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3C78D8"/>
                </a:solidFill>
                <a:latin typeface="Oswald"/>
                <a:ea typeface="Oswald"/>
                <a:cs typeface="Oswald"/>
                <a:sym typeface="Oswald"/>
              </a:rPr>
              <a:t>Deep learning air-pollution forecaster</a:t>
            </a:r>
            <a:endParaRPr b="1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80" name="Google Shape;380;p69"/>
          <p:cNvSpPr txBox="1">
            <a:spLocks noGrp="1"/>
          </p:cNvSpPr>
          <p:nvPr>
            <p:ph type="body" idx="2"/>
          </p:nvPr>
        </p:nvSpPr>
        <p:spPr>
          <a:xfrm>
            <a:off x="683113" y="4922650"/>
            <a:ext cx="3981300" cy="367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>
                <a:solidFill>
                  <a:schemeClr val="lt1"/>
                </a:solidFill>
              </a:rPr>
              <a:t>© 2019 Udacity.  All rights reserved.</a:t>
            </a:r>
            <a:endParaRPr/>
          </a:p>
        </p:txBody>
      </p:sp>
      <p:sp>
        <p:nvSpPr>
          <p:cNvPr id="381" name="Google Shape;381;p6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swald"/>
                <a:ea typeface="Oswald"/>
                <a:cs typeface="Oswald"/>
                <a:sym typeface="Oswald"/>
              </a:rPr>
              <a:t>Project Walkthrough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82" name="Google Shape;38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12" y="1934686"/>
            <a:ext cx="4291472" cy="29879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3" name="Google Shape;383;p69"/>
          <p:cNvSpPr/>
          <p:nvPr/>
        </p:nvSpPr>
        <p:spPr>
          <a:xfrm>
            <a:off x="5119450" y="1872600"/>
            <a:ext cx="3181200" cy="1345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4" name="Google Shape;3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5893" y="2551100"/>
            <a:ext cx="3108309" cy="6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9"/>
          <p:cNvSpPr txBox="1"/>
          <p:nvPr/>
        </p:nvSpPr>
        <p:spPr>
          <a:xfrm>
            <a:off x="499050" y="1184350"/>
            <a:ext cx="81459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we know the weather on Tuesday and the pollution on Monday we can calculate the pollution on Tuesday.</a:t>
            </a:r>
            <a:endParaRPr/>
          </a:p>
        </p:txBody>
      </p:sp>
      <p:pic>
        <p:nvPicPr>
          <p:cNvPr id="386" name="Google Shape;386;p69"/>
          <p:cNvPicPr preferRelativeResize="0"/>
          <p:nvPr/>
        </p:nvPicPr>
        <p:blipFill rotWithShape="1">
          <a:blip r:embed="rId6">
            <a:alphaModFix/>
          </a:blip>
          <a:srcRect b="45902"/>
          <a:stretch/>
        </p:blipFill>
        <p:spPr>
          <a:xfrm>
            <a:off x="4603925" y="3271550"/>
            <a:ext cx="4291476" cy="165111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7" name="Google Shape;387;p69"/>
          <p:cNvPicPr preferRelativeResize="0"/>
          <p:nvPr/>
        </p:nvPicPr>
        <p:blipFill rotWithShape="1">
          <a:blip r:embed="rId7">
            <a:alphaModFix/>
          </a:blip>
          <a:srcRect l="1400" r="-1399" b="49163"/>
          <a:stretch/>
        </p:blipFill>
        <p:spPr>
          <a:xfrm>
            <a:off x="5459150" y="1908225"/>
            <a:ext cx="2638775" cy="6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9"/>
          <p:cNvSpPr txBox="1"/>
          <p:nvPr/>
        </p:nvSpPr>
        <p:spPr>
          <a:xfrm rot="1706953">
            <a:off x="3016442" y="2172548"/>
            <a:ext cx="1701584" cy="769304"/>
          </a:xfrm>
          <a:prstGeom prst="rect">
            <a:avLst/>
          </a:prstGeom>
          <a:solidFill>
            <a:srgbClr val="FAFBFC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Similar to Lesson 7 Character level RNN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0"/>
          <p:cNvSpPr txBox="1">
            <a:spLocks noGrp="1"/>
          </p:cNvSpPr>
          <p:nvPr>
            <p:ph type="body" idx="1"/>
          </p:nvPr>
        </p:nvSpPr>
        <p:spPr>
          <a:xfrm>
            <a:off x="457200" y="900001"/>
            <a:ext cx="8229600" cy="309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Deep learning air-pollution forecaster</a:t>
            </a:r>
            <a:endParaRPr b="1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4" name="Google Shape;394;p7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pen Sans"/>
              <a:buNone/>
            </a:pPr>
            <a:r>
              <a:rPr lang="en">
                <a:solidFill>
                  <a:schemeClr val="lt1"/>
                </a:solidFill>
              </a:rPr>
              <a:t>© 2019 Udacity.  All rights reserved.</a:t>
            </a:r>
            <a:endParaRPr/>
          </a:p>
        </p:txBody>
      </p:sp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b="1">
                <a:latin typeface="Oswald"/>
                <a:ea typeface="Oswald"/>
                <a:cs typeface="Oswald"/>
                <a:sym typeface="Oswald"/>
              </a:rPr>
              <a:t>Next Steps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6" name="Google Shape;396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150" y="1409450"/>
            <a:ext cx="6204851" cy="309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7" name="Google Shape;397;p70"/>
          <p:cNvSpPr txBox="1"/>
          <p:nvPr/>
        </p:nvSpPr>
        <p:spPr>
          <a:xfrm>
            <a:off x="307850" y="4501450"/>
            <a:ext cx="6749400" cy="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r>
              <a:rPr lang="en">
                <a:solidFill>
                  <a:srgbClr val="3C78D8"/>
                </a:solidFill>
              </a:rPr>
              <a:t> https://github.com/sinusgamma/Deep-learning-air-pollution-forecaster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98" name="Google Shape;398;p70"/>
          <p:cNvSpPr txBox="1"/>
          <p:nvPr/>
        </p:nvSpPr>
        <p:spPr>
          <a:xfrm rot="1707061">
            <a:off x="7189101" y="830761"/>
            <a:ext cx="1867100" cy="842329"/>
          </a:xfrm>
          <a:prstGeom prst="rect">
            <a:avLst/>
          </a:prstGeom>
          <a:solidFill>
            <a:srgbClr val="FAFBFC"/>
          </a:solidFill>
          <a:ln w="1905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Similar to Lesson 8 Sentiment Analysis RNN (B)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399" name="Google Shape;399;p70"/>
          <p:cNvSpPr txBox="1"/>
          <p:nvPr/>
        </p:nvSpPr>
        <p:spPr>
          <a:xfrm>
            <a:off x="-104975" y="1466400"/>
            <a:ext cx="3137400" cy="28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weather data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augmentation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multi-station forecast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multi-pollutant forecast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hourly steps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diff. model architectures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 in real weather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for other cities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website or app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17 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On-screen Show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Impact</vt:lpstr>
      <vt:lpstr>Cabin</vt:lpstr>
      <vt:lpstr>Arial</vt:lpstr>
      <vt:lpstr>Lobster</vt:lpstr>
      <vt:lpstr>Open Sans</vt:lpstr>
      <vt:lpstr>Oswald</vt:lpstr>
      <vt:lpstr>2017 Udacity Template 16x9</vt:lpstr>
      <vt:lpstr>PyTorch Scholarship Challenge Project Showcase</vt:lpstr>
      <vt:lpstr>Environment Category WINNER:  Deep learning air-pollution forecaster István Véber &amp; Hackl Krisztián &amp; Dr. Axel Ország-Krisz (@Axel, @ChrisHackl, @István) </vt:lpstr>
      <vt:lpstr>PowerPoint Presentation</vt:lpstr>
      <vt:lpstr>Project Walkthrough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Scholarship Challenge Project Showcase</dc:title>
  <dc:creator>Madar</dc:creator>
  <cp:lastModifiedBy>Windows User</cp:lastModifiedBy>
  <cp:revision>1</cp:revision>
  <dcterms:modified xsi:type="dcterms:W3CDTF">2019-01-13T09:00:27Z</dcterms:modified>
</cp:coreProperties>
</file>