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9" r:id="rId5"/>
    <p:sldId id="258" r:id="rId6"/>
    <p:sldId id="261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881" autoAdjust="0"/>
  </p:normalViewPr>
  <p:slideViewPr>
    <p:cSldViewPr snapToGrid="0">
      <p:cViewPr varScale="1">
        <p:scale>
          <a:sx n="83" d="100"/>
          <a:sy n="83" d="100"/>
        </p:scale>
        <p:origin x="45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1EB76-1823-4F73-B125-017BE64DB1C6}" type="datetimeFigureOut">
              <a:rPr lang="en-CA" smtClean="0"/>
              <a:t>2017-04-03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FDDF1-DAED-49DA-87EB-F2D72BE66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19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DDF1-DAED-49DA-87EB-F2D72BE66F1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20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DDF1-DAED-49DA-87EB-F2D72BE66F1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2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DDF1-DAED-49DA-87EB-F2D72BE66F1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70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iqroottech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iqrootte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977" y="1131443"/>
            <a:ext cx="8637073" cy="2618554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CA" sz="6000" dirty="0"/>
              <a:t>IQ Root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3" y="4329343"/>
            <a:ext cx="8637072" cy="1071095"/>
          </a:xfrm>
        </p:spPr>
        <p:txBody>
          <a:bodyPr/>
          <a:lstStyle/>
          <a:p>
            <a:pPr algn="ctr"/>
            <a:r>
              <a:rPr lang="en-CA" dirty="0"/>
              <a:t>Client Presentation – March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6785"/>
            <a:ext cx="9603275" cy="3729560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What is IQ Root Technologies</a:t>
            </a:r>
          </a:p>
          <a:p>
            <a:endParaRPr lang="en-CA" b="1" dirty="0"/>
          </a:p>
          <a:p>
            <a:r>
              <a:rPr lang="en-CA" b="1" dirty="0"/>
              <a:t>Who are we</a:t>
            </a:r>
          </a:p>
          <a:p>
            <a:endParaRPr lang="en-CA" b="1" dirty="0"/>
          </a:p>
          <a:p>
            <a:r>
              <a:rPr lang="en-CA" b="1" dirty="0"/>
              <a:t>Our value proposition</a:t>
            </a:r>
          </a:p>
          <a:p>
            <a:endParaRPr lang="en-CA" b="1" dirty="0"/>
          </a:p>
          <a:p>
            <a:r>
              <a:rPr lang="en-CA" b="1" dirty="0"/>
              <a:t>Our Products/Services</a:t>
            </a:r>
          </a:p>
          <a:p>
            <a:endParaRPr lang="en-CA" b="1" dirty="0"/>
          </a:p>
          <a:p>
            <a:r>
              <a:rPr lang="en-CA" b="1" dirty="0"/>
              <a:t>Want to create value to Clients!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Introduction to IQ Root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76646"/>
            <a:ext cx="9875660" cy="4040450"/>
          </a:xfrm>
        </p:spPr>
        <p:txBody>
          <a:bodyPr>
            <a:normAutofit fontScale="92500"/>
          </a:bodyPr>
          <a:lstStyle/>
          <a:p>
            <a:r>
              <a:rPr lang="en-CA" sz="2400" b="1" dirty="0"/>
              <a:t>Mission:</a:t>
            </a:r>
            <a:r>
              <a:rPr lang="en-CA" sz="2400" dirty="0"/>
              <a:t> Enable humanity for better livelihood through Technology</a:t>
            </a:r>
          </a:p>
          <a:p>
            <a:r>
              <a:rPr lang="en-CA" sz="2400" b="1" dirty="0"/>
              <a:t>Values:</a:t>
            </a:r>
            <a:r>
              <a:rPr lang="en-CA" sz="2400" dirty="0"/>
              <a:t> Excellent Customer Experience, Great Partner Relationship and Best Team working on next generation technologies.</a:t>
            </a:r>
          </a:p>
          <a:p>
            <a:r>
              <a:rPr lang="en-CA" sz="2400" b="1" dirty="0"/>
              <a:t>Capabilities:</a:t>
            </a:r>
            <a:r>
              <a:rPr lang="en-CA" sz="2400" dirty="0"/>
              <a:t> Embedded Systems (HW/SW), Mobile Apps, Internet of Things (</a:t>
            </a:r>
            <a:r>
              <a:rPr lang="en-CA" sz="2400" dirty="0" err="1"/>
              <a:t>IoT</a:t>
            </a:r>
            <a:r>
              <a:rPr lang="en-CA" sz="2400" dirty="0"/>
              <a:t>), Cloud Technologies, Windows Applications, UI development, System Architecture &amp; Big Data/Data Analytics.</a:t>
            </a:r>
          </a:p>
          <a:p>
            <a:r>
              <a:rPr lang="en-CA" sz="2400" b="1" dirty="0"/>
              <a:t>Competencies:</a:t>
            </a:r>
            <a:r>
              <a:rPr lang="en-CA" sz="2400" dirty="0"/>
              <a:t> C, C++, MFC, COM, ATL, C#, VLSI, FPGA, BSP, Java, JSON, ASP.NET, HTML5, CSS3, MySQL, ServiceNow.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Who Are We?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131052" y="1605517"/>
            <a:ext cx="4834664" cy="351903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CA" sz="1800" dirty="0"/>
              <a:t>Vijay Ranganathapura                            Co-Founder &amp; Chief Executive Officer (CEO)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CA" sz="1200" dirty="0"/>
              <a:t>15+ years global experience in North America, Europe &amp; Asia across 8 diverse industries. Had incorporated, managed and sold a successful business for profit before. Have strong expertise in Client Relationship, </a:t>
            </a:r>
            <a:r>
              <a:rPr lang="en-GB" sz="1200" dirty="0"/>
              <a:t>Tech Strategy, Business Operations, Account, Delivery &amp; Program Management. Have worked with some of the best branded companies globally that include Deloitte, RBC, Siemens, Bosch &amp; Tata. Has an MBA from Schulich School of Business (Toronto) with Leadership Communications course form Harvard School (Boston).</a:t>
            </a:r>
            <a:endParaRPr lang="en-CA" sz="1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095606" y="1658679"/>
            <a:ext cx="4834664" cy="3518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800" dirty="0"/>
              <a:t>Mahantesh Ganachari                           Co-Founder &amp; Chief Technology Officer (CTO)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59" y="4756380"/>
            <a:ext cx="1299899" cy="1282257"/>
          </a:xfrm>
          <a:prstGeom prst="rect">
            <a:avLst/>
          </a:prstGeom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6095606" y="1507567"/>
            <a:ext cx="4834664" cy="351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CA" sz="1200" dirty="0"/>
          </a:p>
          <a:p>
            <a:pPr mar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CA" sz="1200" dirty="0"/>
          </a:p>
          <a:p>
            <a:pPr mar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CA" sz="1200" dirty="0"/>
          </a:p>
          <a:p>
            <a:pPr mar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endParaRPr lang="en-CA" sz="1200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CA" sz="1200" dirty="0"/>
              <a:t>20+ years global experience in Europe &amp; Asia (India/Japan) across diverse industries. Has certification from a top MNC as “Software Architect”. Has incorporated a new venture on Home Automation. Have strong technology experience on Embedded Systems, Internet of Things (</a:t>
            </a:r>
            <a:r>
              <a:rPr lang="en-CA" sz="1200" dirty="0" err="1"/>
              <a:t>IoT</a:t>
            </a:r>
            <a:r>
              <a:rPr lang="en-CA" sz="1200" dirty="0"/>
              <a:t>), Windows Applications and </a:t>
            </a:r>
            <a:r>
              <a:rPr lang="en-GB" sz="1200" dirty="0"/>
              <a:t>Cloud Technologies. Has pioneered few patents through innovative technology Frameworks/ Architectures. Has architected innovative products that were showcased in World Technology Forums. </a:t>
            </a:r>
            <a:endParaRPr lang="en-CA" sz="1200" dirty="0"/>
          </a:p>
        </p:txBody>
      </p:sp>
      <p:pic>
        <p:nvPicPr>
          <p:cNvPr id="1028" name="Picture 4" descr="https://scontent-sin6-1.xx.fbcdn.net/v/t31.0-1/c66.15.731.731/204469_178413632211465_7490058_o.jpg?oh=7f1d8e87ce28305972f38904ab91b25e&amp;oe=596ADE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988" y="4756380"/>
            <a:ext cx="1299899" cy="129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Why IQ Root Technologies –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22474"/>
            <a:ext cx="9603275" cy="3743871"/>
          </a:xfrm>
        </p:spPr>
        <p:txBody>
          <a:bodyPr>
            <a:normAutofit/>
          </a:bodyPr>
          <a:lstStyle/>
          <a:p>
            <a:r>
              <a:rPr lang="en-CA" dirty="0"/>
              <a:t>Strong proven Management Team with international experience &amp; exposure (NA, Europe &amp; Asia) </a:t>
            </a:r>
          </a:p>
          <a:p>
            <a:r>
              <a:rPr lang="en-CA" dirty="0"/>
              <a:t>Understand Client’s culture and businesses effectively</a:t>
            </a:r>
          </a:p>
          <a:p>
            <a:r>
              <a:rPr lang="en-CA" dirty="0"/>
              <a:t>In-depth expertise on cutting </a:t>
            </a:r>
            <a:r>
              <a:rPr lang="en-CA"/>
              <a:t>edge technologies</a:t>
            </a:r>
            <a:endParaRPr lang="en-CA" dirty="0"/>
          </a:p>
          <a:p>
            <a:r>
              <a:rPr lang="en-CA" dirty="0"/>
              <a:t>Bright talent team who are capable to translate client’s pain points into excellent business products/ solutions</a:t>
            </a:r>
          </a:p>
          <a:p>
            <a:r>
              <a:rPr lang="en-CA" dirty="0"/>
              <a:t>Quick turnaround capabilities with great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Products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22474"/>
            <a:ext cx="9603275" cy="415486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Embedded Systems – Strong expertise in both hardware (VLSI/FPGA, BSP) and software product development. Will provide Pre-development Prototypes.  </a:t>
            </a:r>
          </a:p>
          <a:p>
            <a:r>
              <a:rPr lang="en-CA" dirty="0"/>
              <a:t>Windows Applications – Rich user interface applications for windows platform.</a:t>
            </a:r>
          </a:p>
          <a:p>
            <a:r>
              <a:rPr lang="en-CA" dirty="0"/>
              <a:t>eCommerce – Currently working on a new idea that would revolutionize the eCommerce business by taking the internet to common people.</a:t>
            </a:r>
          </a:p>
          <a:p>
            <a:r>
              <a:rPr lang="en-CA" dirty="0"/>
              <a:t>Internet of Things (</a:t>
            </a:r>
            <a:r>
              <a:rPr lang="en-CA" dirty="0" err="1"/>
              <a:t>IoT</a:t>
            </a:r>
            <a:r>
              <a:rPr lang="en-CA" dirty="0"/>
              <a:t>) – Currently working on a new idea to bring IT/OT together with Service Management using </a:t>
            </a:r>
            <a:r>
              <a:rPr lang="en-CA" dirty="0" err="1"/>
              <a:t>IoT</a:t>
            </a:r>
            <a:r>
              <a:rPr lang="en-CA" dirty="0"/>
              <a:t>.</a:t>
            </a:r>
          </a:p>
          <a:p>
            <a:r>
              <a:rPr lang="en-CA" dirty="0"/>
              <a:t>Mobile App Development – Currently building new Mobile Apps on both IOS and Android platforms to support eCommerce and </a:t>
            </a:r>
            <a:r>
              <a:rPr lang="en-CA" dirty="0" err="1"/>
              <a:t>IoT</a:t>
            </a:r>
            <a:r>
              <a:rPr lang="en-CA" dirty="0"/>
              <a:t> products.</a:t>
            </a:r>
          </a:p>
          <a:p>
            <a:r>
              <a:rPr lang="en-CA" dirty="0"/>
              <a:t>Big Data/Data Analytics – Currently building Big Data expertise to support eCommerce and </a:t>
            </a:r>
            <a:r>
              <a:rPr lang="en-CA" dirty="0" err="1"/>
              <a:t>IoT</a:t>
            </a:r>
            <a:r>
              <a:rPr lang="en-CA" dirty="0"/>
              <a:t> products.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2147685"/>
          </a:xfrm>
        </p:spPr>
        <p:txBody>
          <a:bodyPr/>
          <a:lstStyle/>
          <a:p>
            <a:pPr algn="ctr"/>
            <a:r>
              <a:rPr lang="en-CA" dirty="0"/>
              <a:t>Looking for exciting work to address Client’s pain points or unleash potential opportunities to grow Client’s business</a:t>
            </a:r>
          </a:p>
        </p:txBody>
      </p:sp>
      <p:pic>
        <p:nvPicPr>
          <p:cNvPr id="2050" name="Picture 2" descr="Image result for new technology pro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81280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2147685"/>
          </a:xfrm>
        </p:spPr>
        <p:txBody>
          <a:bodyPr/>
          <a:lstStyle/>
          <a:p>
            <a:pPr algn="ctr"/>
            <a:r>
              <a:rPr lang="en-CA" dirty="0"/>
              <a:t>Contact us: </a:t>
            </a:r>
            <a:br>
              <a:rPr lang="en-CA" dirty="0"/>
            </a:br>
            <a:br>
              <a:rPr lang="en-CA" dirty="0"/>
            </a:br>
            <a:r>
              <a:rPr lang="en-CA" sz="2400" dirty="0">
                <a:hlinkClick r:id="rId3"/>
              </a:rPr>
              <a:t>info@iqroottech.com</a:t>
            </a:r>
            <a:br>
              <a:rPr lang="en-CA" sz="2400" dirty="0"/>
            </a:br>
            <a:r>
              <a:rPr lang="en-CA" sz="2400" dirty="0">
                <a:hlinkClick r:id="rId4"/>
              </a:rPr>
              <a:t>http://iqroottech.com</a:t>
            </a:r>
            <a:br>
              <a:rPr lang="en-CA" sz="2400" dirty="0"/>
            </a:br>
            <a:endParaRPr lang="en-CA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2" y="-33130"/>
            <a:ext cx="1098775" cy="12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7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3387</TotalTime>
  <Words>540</Words>
  <Application>Microsoft Office PowerPoint</Application>
  <PresentationFormat>Widescreen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Gallery</vt:lpstr>
      <vt:lpstr>IQ Root Technologies</vt:lpstr>
      <vt:lpstr>Agenda</vt:lpstr>
      <vt:lpstr>Introduction to IQ Root Technologies</vt:lpstr>
      <vt:lpstr>Who Are We?</vt:lpstr>
      <vt:lpstr>Why IQ Root Technologies – Value Proposition</vt:lpstr>
      <vt:lpstr>Products and Services</vt:lpstr>
      <vt:lpstr>Looking for exciting work to address Client’s pain points or unleash potential opportunities to grow Client’s business</vt:lpstr>
      <vt:lpstr>Contact us:   info@iqroottech.com http://iqroottech.com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 Root Technologies</dc:title>
  <dc:creator>Vijay Ranganathapura</dc:creator>
  <cp:lastModifiedBy>Vijay Ranganathapura</cp:lastModifiedBy>
  <cp:revision>128</cp:revision>
  <dcterms:created xsi:type="dcterms:W3CDTF">2017-03-20T12:36:34Z</dcterms:created>
  <dcterms:modified xsi:type="dcterms:W3CDTF">2017-04-03T09:34:15Z</dcterms:modified>
</cp:coreProperties>
</file>