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9627" autoAdjust="0"/>
  </p:normalViewPr>
  <p:slideViewPr>
    <p:cSldViewPr snapToGrid="0">
      <p:cViewPr varScale="1">
        <p:scale>
          <a:sx n="72" d="100"/>
          <a:sy n="72" d="100"/>
        </p:scale>
        <p:origin x="46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1EB76-1823-4F73-B125-017BE64DB1C6}" type="datetimeFigureOut">
              <a:rPr lang="en-CA" smtClean="0"/>
              <a:t>2017-03-30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FDDF1-DAED-49DA-87EB-F2D72BE66F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9198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FDDF1-DAED-49DA-87EB-F2D72BE66F1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621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https://www.forbes.com/sites/gartnergroup/2016/10/26/gartners-top-10-strategic-technology-trends-for-2017/#62970f6a186b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FDDF1-DAED-49DA-87EB-F2D72BE66F1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4649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6000" dirty="0"/>
              <a:t>IQ Root Technologies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3" y="4329343"/>
            <a:ext cx="8637072" cy="1071095"/>
          </a:xfrm>
        </p:spPr>
        <p:txBody>
          <a:bodyPr/>
          <a:lstStyle/>
          <a:p>
            <a:r>
              <a:rPr lang="en-CA" dirty="0"/>
              <a:t>Client Presentation – March 2017</a:t>
            </a:r>
          </a:p>
        </p:txBody>
      </p:sp>
    </p:spTree>
    <p:extLst>
      <p:ext uri="{BB962C8B-B14F-4D97-AF65-F5344CB8AC3E}">
        <p14:creationId xmlns:p14="http://schemas.microsoft.com/office/powerpoint/2010/main" val="121672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to IQ Root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876646"/>
            <a:ext cx="9875660" cy="4040450"/>
          </a:xfrm>
        </p:spPr>
        <p:txBody>
          <a:bodyPr>
            <a:normAutofit fontScale="92500"/>
          </a:bodyPr>
          <a:lstStyle/>
          <a:p>
            <a:r>
              <a:rPr lang="en-CA" sz="2400" b="1" dirty="0"/>
              <a:t>Mission:</a:t>
            </a:r>
            <a:r>
              <a:rPr lang="en-CA" sz="2400" dirty="0"/>
              <a:t> Enable Humanity for better livelihood through Technology</a:t>
            </a:r>
          </a:p>
          <a:p>
            <a:r>
              <a:rPr lang="en-CA" sz="2400" b="1" dirty="0"/>
              <a:t>Values:</a:t>
            </a:r>
            <a:r>
              <a:rPr lang="en-CA" sz="2400" dirty="0"/>
              <a:t> Excellent Customer Experience, Great Partner Relationship and Best Team working on next generation technologies</a:t>
            </a:r>
          </a:p>
          <a:p>
            <a:r>
              <a:rPr lang="en-CA" sz="2400" b="1" dirty="0"/>
              <a:t>Capabilities:</a:t>
            </a:r>
            <a:r>
              <a:rPr lang="en-CA" sz="2400" dirty="0"/>
              <a:t> Embedded Systems, </a:t>
            </a:r>
            <a:r>
              <a:rPr lang="en-CA" sz="2400" dirty="0" err="1"/>
              <a:t>eCommerice</a:t>
            </a:r>
            <a:r>
              <a:rPr lang="en-CA" sz="2400" dirty="0"/>
              <a:t>, Mobile App Development, Cloud Technologies, Big Data/Data Analytics</a:t>
            </a:r>
          </a:p>
          <a:p>
            <a:r>
              <a:rPr lang="en-CA" sz="2400" b="1" dirty="0"/>
              <a:t>Skills:</a:t>
            </a:r>
            <a:r>
              <a:rPr lang="en-CA" sz="2400" dirty="0"/>
              <a:t> Embedded Systems, C, C#, Java, JSON, ASP.NET, HTML5, CSS3, MySQL, XAML</a:t>
            </a:r>
          </a:p>
        </p:txBody>
      </p:sp>
    </p:spTree>
    <p:extLst>
      <p:ext uri="{BB962C8B-B14F-4D97-AF65-F5344CB8AC3E}">
        <p14:creationId xmlns:p14="http://schemas.microsoft.com/office/powerpoint/2010/main" val="351236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IQ Root Technologies: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722474"/>
            <a:ext cx="9603275" cy="3743871"/>
          </a:xfrm>
        </p:spPr>
        <p:txBody>
          <a:bodyPr>
            <a:normAutofit/>
          </a:bodyPr>
          <a:lstStyle/>
          <a:p>
            <a:r>
              <a:rPr lang="en-CA" dirty="0"/>
              <a:t>Strong proven Management Team with international experience &amp; exposure (NA, Europe &amp; Asia) </a:t>
            </a:r>
          </a:p>
          <a:p>
            <a:r>
              <a:rPr lang="en-CA" dirty="0"/>
              <a:t>Understand Client’s culture and businesses effectively</a:t>
            </a:r>
          </a:p>
          <a:p>
            <a:r>
              <a:rPr lang="en-CA" dirty="0"/>
              <a:t>In-depth expertise on cutting edge technologies such as Cloud Technologies &amp; Internet of Things (</a:t>
            </a:r>
            <a:r>
              <a:rPr lang="en-CA" dirty="0" err="1"/>
              <a:t>IoT</a:t>
            </a:r>
            <a:r>
              <a:rPr lang="en-CA" dirty="0"/>
              <a:t>)</a:t>
            </a:r>
          </a:p>
          <a:p>
            <a:r>
              <a:rPr lang="en-CA" dirty="0"/>
              <a:t>Bright talent team who are capable to translate client’s pain points into excellent solutions</a:t>
            </a:r>
          </a:p>
          <a:p>
            <a:r>
              <a:rPr lang="en-CA" dirty="0"/>
              <a:t>Quick turnaround capabilities with great quality solutions/products</a:t>
            </a:r>
          </a:p>
        </p:txBody>
      </p:sp>
    </p:spTree>
    <p:extLst>
      <p:ext uri="{BB962C8B-B14F-4D97-AF65-F5344CB8AC3E}">
        <p14:creationId xmlns:p14="http://schemas.microsoft.com/office/powerpoint/2010/main" val="343664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Management Team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1131052" y="1605517"/>
            <a:ext cx="4834664" cy="3519031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en-CA" sz="1800" dirty="0"/>
              <a:t>Vijay Ranganathapura                            Co-Founder &amp; Chief Executive Officer (CEO)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1200" dirty="0"/>
              <a:t>15+ years global experience in North America, Europe &amp; Asia across 8 diverse industries. Have incorporated, managed and sold a successful business for profit before. Have strong expertise in Client Relationship, </a:t>
            </a:r>
            <a:r>
              <a:rPr lang="en-GB" sz="1200" dirty="0"/>
              <a:t>Tech Strategy, Business Operations, Account, Delivery &amp; Program Management. Have worked with some of the best branded companies globally that include Deloitte, RBC, Siemens, Bosch, Tata &amp; HCL.</a:t>
            </a:r>
            <a:endParaRPr lang="en-CA" sz="12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6095606" y="1658679"/>
            <a:ext cx="4834664" cy="35184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1800" dirty="0"/>
              <a:t>Mahantesh Ganachari                           Co-Founder &amp; Chief Technology Officer (CTO)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159" y="4352192"/>
            <a:ext cx="1299899" cy="128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8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Products and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722474"/>
            <a:ext cx="9603275" cy="3743871"/>
          </a:xfrm>
        </p:spPr>
        <p:txBody>
          <a:bodyPr>
            <a:normAutofit/>
          </a:bodyPr>
          <a:lstStyle/>
          <a:p>
            <a:r>
              <a:rPr lang="en-CA" dirty="0"/>
              <a:t>eCommerce – Currently working on a new idea that would revolutionize the eCommerce business by taking the internet to common people.</a:t>
            </a:r>
          </a:p>
          <a:p>
            <a:r>
              <a:rPr lang="en-CA" dirty="0"/>
              <a:t>Internet of Things (</a:t>
            </a:r>
            <a:r>
              <a:rPr lang="en-CA" dirty="0" err="1"/>
              <a:t>IoT</a:t>
            </a:r>
            <a:r>
              <a:rPr lang="en-CA" dirty="0"/>
              <a:t>) </a:t>
            </a:r>
          </a:p>
          <a:p>
            <a:r>
              <a:rPr lang="en-CA" dirty="0"/>
              <a:t>Mobile App Development</a:t>
            </a:r>
          </a:p>
          <a:p>
            <a:r>
              <a:rPr lang="en-CA" dirty="0"/>
              <a:t>Embedded Systems – Strong expertise in both hardware and software product development</a:t>
            </a:r>
          </a:p>
          <a:p>
            <a:r>
              <a:rPr lang="en-CA" dirty="0"/>
              <a:t>Big Data/Data Analytics</a:t>
            </a:r>
          </a:p>
        </p:txBody>
      </p:sp>
    </p:spTree>
    <p:extLst>
      <p:ext uri="{BB962C8B-B14F-4D97-AF65-F5344CB8AC3E}">
        <p14:creationId xmlns:p14="http://schemas.microsoft.com/office/powerpoint/2010/main" val="248563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TenStrTechTrends2017_Infographic_R2-Forb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963" y="893619"/>
            <a:ext cx="5985164" cy="577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3999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2052</TotalTime>
  <Words>315</Words>
  <Application>Microsoft Office PowerPoint</Application>
  <PresentationFormat>Widescreen</PresentationFormat>
  <Paragraphs>26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Gallery</vt:lpstr>
      <vt:lpstr>IQ Root Technologies</vt:lpstr>
      <vt:lpstr>Introduction to IQ Root Technologies</vt:lpstr>
      <vt:lpstr>Why IQ Root Technologies:</vt:lpstr>
      <vt:lpstr>Management Team</vt:lpstr>
      <vt:lpstr>Products and Services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IQ Root Technologies</dc:title>
  <dc:creator>Vijay Ranganathapura</dc:creator>
  <cp:lastModifiedBy>Vijay Ranganathapura</cp:lastModifiedBy>
  <cp:revision>72</cp:revision>
  <dcterms:created xsi:type="dcterms:W3CDTF">2017-03-20T12:36:34Z</dcterms:created>
  <dcterms:modified xsi:type="dcterms:W3CDTF">2017-03-30T09:08:05Z</dcterms:modified>
</cp:coreProperties>
</file>