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Pacifico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acific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9ddffcd21b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9ddffcd21b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ddffcd21b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9ddffcd21b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ddffcd21b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ddffcd21b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ddffcd21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ddffcd21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ddffcd21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ddffcd21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ddffcd21b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ddffcd21b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ddffcd21b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9ddffcd21b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ddffcd21b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9ddffcd21b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ddffcd21b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ddffcd21b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ddffcd21b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ddffcd21b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20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738650"/>
            <a:ext cx="7030500" cy="27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more this technique is practiced, the greater the freedom from miseries and closure the approach to the ultimate goal of full liberation.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10 days are not enough but can provide the results which are vivid and obviously </a:t>
            </a:r>
            <a:r>
              <a:rPr lang="en-GB" sz="1800"/>
              <a:t>beneficial</a:t>
            </a:r>
            <a:r>
              <a:rPr lang="en-GB" sz="1800"/>
              <a:t> in everyday life.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R</a:t>
            </a:r>
            <a:r>
              <a:rPr lang="en-GB" sz="2000"/>
              <a:t>eferences: 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Book - Pravachan Saransh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/>
              <a:t>Website - https://www.dhamma.org/en/inde</a:t>
            </a:r>
            <a:r>
              <a:rPr lang="en-GB" sz="1400"/>
              <a:t>x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53800"/>
            <a:ext cx="9144000" cy="56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/>
        </p:nvSpPr>
        <p:spPr>
          <a:xfrm>
            <a:off x="643925" y="1326525"/>
            <a:ext cx="71220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         </a:t>
            </a:r>
            <a:r>
              <a:rPr i="1" lang="en-GB" sz="5900">
                <a:solidFill>
                  <a:srgbClr val="FFD966"/>
                </a:solidFill>
                <a:latin typeface="Pacifico"/>
                <a:ea typeface="Pacifico"/>
                <a:cs typeface="Pacifico"/>
                <a:sym typeface="Pacifico"/>
              </a:rPr>
              <a:t>Thank-you</a:t>
            </a:r>
            <a:endParaRPr i="1" sz="5900">
              <a:solidFill>
                <a:srgbClr val="FFD966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311700" y="309100"/>
            <a:ext cx="85206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80"/>
              <a:t>Table of Content</a:t>
            </a:r>
            <a:endParaRPr sz="3480"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311700" y="1751525"/>
            <a:ext cx="8520600" cy="30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What is Vipassana?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Brief History.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About the Course.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Potential Benefits.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How it can be beneficial for us.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My Takeaways.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Conclusion.</a:t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References.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811375" y="528025"/>
            <a:ext cx="77916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Nunito"/>
                <a:ea typeface="Nunito"/>
                <a:cs typeface="Nunito"/>
                <a:sym typeface="Nunito"/>
              </a:rPr>
              <a:t>What is Vipassana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669700" y="1558350"/>
            <a:ext cx="76371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100"/>
              <a:buFont typeface="Nunito"/>
              <a:buChar char="●"/>
            </a:pPr>
            <a:r>
              <a:rPr lang="en-GB" sz="2100">
                <a:solidFill>
                  <a:srgbClr val="0D1117"/>
                </a:solidFill>
                <a:latin typeface="Nunito"/>
                <a:ea typeface="Nunito"/>
                <a:cs typeface="Nunito"/>
                <a:sym typeface="Nunito"/>
              </a:rPr>
              <a:t>To see things as they really are.</a:t>
            </a:r>
            <a:endParaRPr sz="2100">
              <a:solidFill>
                <a:srgbClr val="0D111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100"/>
              <a:buFont typeface="Nunito"/>
              <a:buChar char="●"/>
            </a:pPr>
            <a:r>
              <a:rPr lang="en-GB" sz="2100">
                <a:solidFill>
                  <a:srgbClr val="0D1117"/>
                </a:solidFill>
                <a:latin typeface="Nunito"/>
                <a:ea typeface="Nunito"/>
                <a:cs typeface="Nunito"/>
                <a:sym typeface="Nunito"/>
              </a:rPr>
              <a:t>A way of self transformation through self-observation.</a:t>
            </a:r>
            <a:endParaRPr sz="2100">
              <a:solidFill>
                <a:srgbClr val="0D111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100"/>
              <a:buFont typeface="Nunito"/>
              <a:buChar char="●"/>
            </a:pPr>
            <a:r>
              <a:rPr lang="en-GB" sz="2100">
                <a:solidFill>
                  <a:srgbClr val="0D1117"/>
                </a:solidFill>
                <a:latin typeface="Nunito"/>
                <a:ea typeface="Nunito"/>
                <a:cs typeface="Nunito"/>
                <a:sym typeface="Nunito"/>
              </a:rPr>
              <a:t>It involves observing your thoughts and emotions as they are, without judging them.</a:t>
            </a:r>
            <a:endParaRPr sz="2100">
              <a:solidFill>
                <a:srgbClr val="0D111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100"/>
              <a:buFont typeface="Nunito"/>
              <a:buChar char="●"/>
            </a:pPr>
            <a:r>
              <a:rPr lang="en-GB" sz="2100">
                <a:solidFill>
                  <a:srgbClr val="0D1117"/>
                </a:solidFill>
                <a:latin typeface="Nunito"/>
                <a:ea typeface="Nunito"/>
                <a:cs typeface="Nunito"/>
                <a:sym typeface="Nunito"/>
              </a:rPr>
              <a:t>It focuses on the deep interconnection between mind and body.</a:t>
            </a:r>
            <a:endParaRPr sz="2100">
              <a:solidFill>
                <a:srgbClr val="0D111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D111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Brief History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800"/>
              <a:buChar char="●"/>
            </a:pPr>
            <a:r>
              <a:rPr lang="en-GB" sz="1800">
                <a:solidFill>
                  <a:srgbClr val="0D1117"/>
                </a:solidFill>
                <a:highlight>
                  <a:schemeClr val="lt1"/>
                </a:highlight>
              </a:rPr>
              <a:t>Ancient mindfulness meditation technique.</a:t>
            </a:r>
            <a:endParaRPr sz="1800">
              <a:solidFill>
                <a:srgbClr val="0D1117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800"/>
              <a:buChar char="●"/>
            </a:pPr>
            <a:r>
              <a:rPr lang="en-GB" sz="1800">
                <a:solidFill>
                  <a:srgbClr val="0D1117"/>
                </a:solidFill>
                <a:highlight>
                  <a:schemeClr val="lt1"/>
                </a:highlight>
              </a:rPr>
              <a:t>It was rediscovered by Gautam Buddha 2500 years ago and was taught by him as a universal remedy for all ills.</a:t>
            </a:r>
            <a:endParaRPr sz="1800">
              <a:solidFill>
                <a:srgbClr val="0D1117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1117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800"/>
              <a:buChar char="●"/>
            </a:pPr>
            <a:r>
              <a:rPr lang="en-GB" sz="1800">
                <a:solidFill>
                  <a:srgbClr val="0D1117"/>
                </a:solidFill>
                <a:highlight>
                  <a:schemeClr val="lt1"/>
                </a:highlight>
              </a:rPr>
              <a:t>In India, It was started by S.N. Goenka 1969.</a:t>
            </a:r>
            <a:endParaRPr sz="1800">
              <a:solidFill>
                <a:srgbClr val="0D1117"/>
              </a:solidFill>
              <a:highlight>
                <a:schemeClr val="lt1"/>
              </a:highlight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1117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Course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738650"/>
            <a:ext cx="7030500" cy="27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10 days residential course.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Code of Discipline: To abstain from killing, stealing, sexual activity, telling lie and intoxicants</a:t>
            </a:r>
            <a:r>
              <a:rPr lang="en-GB" sz="1800"/>
              <a:t>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Noble silence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First 3 days for breathing exercise.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Then: Observing </a:t>
            </a:r>
            <a:r>
              <a:rPr lang="en-GB" sz="1800"/>
              <a:t>sensation</a:t>
            </a:r>
            <a:r>
              <a:rPr lang="en-GB" sz="1800"/>
              <a:t> throughout the body, understand their nature, developing calmness by learning not to react them.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Last Day: meditation of kindness.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Free of cost.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25" y="0"/>
            <a:ext cx="79462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457200"/>
            <a:ext cx="70305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Let’s do some practice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245900"/>
            <a:ext cx="7132326" cy="372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can be beneficial for us: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Helps in reducing </a:t>
            </a:r>
            <a:r>
              <a:rPr lang="en-GB" sz="1800"/>
              <a:t>stress and frustration, while also boost focus and compassion.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Balance our emotions.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Helps in deal with people.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Relationship.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Increase overall productivity.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Takeaways: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To do your work with </a:t>
            </a:r>
            <a:r>
              <a:rPr lang="en-GB" sz="1800"/>
              <a:t>minimal</a:t>
            </a:r>
            <a:r>
              <a:rPr lang="en-GB" sz="1800"/>
              <a:t> disturbing others.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Be in present and keep a balance in thinking about past/future.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Respect others and their opinion.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Do Regular meditation.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