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94677-B5F8-4666-8BFE-72EDFDB34279}" v="75" dt="2025-07-16T06:39:41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Kumar Majji" userId="07be99958f4a2b9c" providerId="LiveId" clId="{8CF94677-B5F8-4666-8BFE-72EDFDB34279}"/>
    <pc:docChg chg="custSel addSld modSld modMainMaster">
      <pc:chgData name="Akshay Kumar Majji" userId="07be99958f4a2b9c" providerId="LiveId" clId="{8CF94677-B5F8-4666-8BFE-72EDFDB34279}" dt="2025-07-16T06:39:41.257" v="753"/>
      <pc:docMkLst>
        <pc:docMk/>
      </pc:docMkLst>
      <pc:sldChg chg="modSp mod modTransition modAnim">
        <pc:chgData name="Akshay Kumar Majji" userId="07be99958f4a2b9c" providerId="LiveId" clId="{8CF94677-B5F8-4666-8BFE-72EDFDB34279}" dt="2025-07-16T06:39:18.387" v="751"/>
        <pc:sldMkLst>
          <pc:docMk/>
          <pc:sldMk cId="1428069466" sldId="256"/>
        </pc:sldMkLst>
        <pc:spChg chg="mod">
          <ac:chgData name="Akshay Kumar Majji" userId="07be99958f4a2b9c" providerId="LiveId" clId="{8CF94677-B5F8-4666-8BFE-72EDFDB34279}" dt="2025-07-16T06:38:58.443" v="749" actId="14100"/>
          <ac:spMkLst>
            <pc:docMk/>
            <pc:sldMk cId="1428069466" sldId="256"/>
            <ac:spMk id="4" creationId="{7AEC296D-A8A4-EEFC-05A7-66EA81000FC7}"/>
          </ac:spMkLst>
        </pc:spChg>
      </pc:sldChg>
      <pc:sldChg chg="modTransition modAnim">
        <pc:chgData name="Akshay Kumar Majji" userId="07be99958f4a2b9c" providerId="LiveId" clId="{8CF94677-B5F8-4666-8BFE-72EDFDB34279}" dt="2025-07-16T06:39:41.257" v="753"/>
        <pc:sldMkLst>
          <pc:docMk/>
          <pc:sldMk cId="821383950" sldId="257"/>
        </pc:sldMkLst>
      </pc:sldChg>
      <pc:sldChg chg="modTransition">
        <pc:chgData name="Akshay Kumar Majji" userId="07be99958f4a2b9c" providerId="LiveId" clId="{8CF94677-B5F8-4666-8BFE-72EDFDB34279}" dt="2025-07-16T06:28:03.824" v="740"/>
        <pc:sldMkLst>
          <pc:docMk/>
          <pc:sldMk cId="566200099" sldId="258"/>
        </pc:sldMkLst>
      </pc:sldChg>
      <pc:sldChg chg="modSp mod modTransition">
        <pc:chgData name="Akshay Kumar Majji" userId="07be99958f4a2b9c" providerId="LiveId" clId="{8CF94677-B5F8-4666-8BFE-72EDFDB34279}" dt="2025-07-16T06:28:03.824" v="740"/>
        <pc:sldMkLst>
          <pc:docMk/>
          <pc:sldMk cId="1640327795" sldId="259"/>
        </pc:sldMkLst>
        <pc:spChg chg="mod">
          <ac:chgData name="Akshay Kumar Majji" userId="07be99958f4a2b9c" providerId="LiveId" clId="{8CF94677-B5F8-4666-8BFE-72EDFDB34279}" dt="2025-07-16T06:00:21.760" v="716" actId="1076"/>
          <ac:spMkLst>
            <pc:docMk/>
            <pc:sldMk cId="1640327795" sldId="259"/>
            <ac:spMk id="2" creationId="{AD11A45E-56E8-3F2C-3106-5949361EE1BB}"/>
          </ac:spMkLst>
        </pc:spChg>
      </pc:sldChg>
      <pc:sldChg chg="modSp mod modTransition">
        <pc:chgData name="Akshay Kumar Majji" userId="07be99958f4a2b9c" providerId="LiveId" clId="{8CF94677-B5F8-4666-8BFE-72EDFDB34279}" dt="2025-07-16T06:28:03.824" v="740"/>
        <pc:sldMkLst>
          <pc:docMk/>
          <pc:sldMk cId="3400384198" sldId="261"/>
        </pc:sldMkLst>
        <pc:spChg chg="mod">
          <ac:chgData name="Akshay Kumar Majji" userId="07be99958f4a2b9c" providerId="LiveId" clId="{8CF94677-B5F8-4666-8BFE-72EDFDB34279}" dt="2025-07-16T05:59:28.558" v="709" actId="1076"/>
          <ac:spMkLst>
            <pc:docMk/>
            <pc:sldMk cId="3400384198" sldId="261"/>
            <ac:spMk id="3" creationId="{E73B0975-2753-D7E8-C884-94B4C212F656}"/>
          </ac:spMkLst>
        </pc:spChg>
      </pc:sldChg>
      <pc:sldChg chg="addSp delSp modSp mod modTransition">
        <pc:chgData name="Akshay Kumar Majji" userId="07be99958f4a2b9c" providerId="LiveId" clId="{8CF94677-B5F8-4666-8BFE-72EDFDB34279}" dt="2025-07-16T06:28:03.824" v="740"/>
        <pc:sldMkLst>
          <pc:docMk/>
          <pc:sldMk cId="1635356740" sldId="262"/>
        </pc:sldMkLst>
        <pc:spChg chg="add del mod">
          <ac:chgData name="Akshay Kumar Majji" userId="07be99958f4a2b9c" providerId="LiveId" clId="{8CF94677-B5F8-4666-8BFE-72EDFDB34279}" dt="2025-07-16T04:55:36.013" v="5"/>
          <ac:spMkLst>
            <pc:docMk/>
            <pc:sldMk cId="1635356740" sldId="262"/>
            <ac:spMk id="2" creationId="{12BC1936-FDF6-75C1-05B6-A81F23B909B9}"/>
          </ac:spMkLst>
        </pc:spChg>
        <pc:spChg chg="add mod">
          <ac:chgData name="Akshay Kumar Majji" userId="07be99958f4a2b9c" providerId="LiveId" clId="{8CF94677-B5F8-4666-8BFE-72EDFDB34279}" dt="2025-07-16T05:21:50.911" v="213" actId="1076"/>
          <ac:spMkLst>
            <pc:docMk/>
            <pc:sldMk cId="1635356740" sldId="262"/>
            <ac:spMk id="3" creationId="{09D8B843-53A4-011F-BE71-6363A3878D9D}"/>
          </ac:spMkLst>
        </pc:spChg>
        <pc:spChg chg="add del mod">
          <ac:chgData name="Akshay Kumar Majji" userId="07be99958f4a2b9c" providerId="LiveId" clId="{8CF94677-B5F8-4666-8BFE-72EDFDB34279}" dt="2025-07-16T05:00:11.646" v="89"/>
          <ac:spMkLst>
            <pc:docMk/>
            <pc:sldMk cId="1635356740" sldId="262"/>
            <ac:spMk id="6" creationId="{B0CCCFC4-6CDF-394E-9557-26C5DAA42629}"/>
          </ac:spMkLst>
        </pc:spChg>
        <pc:picChg chg="add mod">
          <ac:chgData name="Akshay Kumar Majji" userId="07be99958f4a2b9c" providerId="LiveId" clId="{8CF94677-B5F8-4666-8BFE-72EDFDB34279}" dt="2025-07-16T05:22:04.711" v="215" actId="1076"/>
          <ac:picMkLst>
            <pc:docMk/>
            <pc:sldMk cId="1635356740" sldId="262"/>
            <ac:picMk id="5" creationId="{10EF7B54-5275-12E3-4E34-401A45FA0B7C}"/>
          </ac:picMkLst>
        </pc:picChg>
      </pc:sldChg>
      <pc:sldChg chg="addSp delSp modSp new mod modTransition">
        <pc:chgData name="Akshay Kumar Majji" userId="07be99958f4a2b9c" providerId="LiveId" clId="{8CF94677-B5F8-4666-8BFE-72EDFDB34279}" dt="2025-07-16T06:28:03.824" v="740"/>
        <pc:sldMkLst>
          <pc:docMk/>
          <pc:sldMk cId="2533057606" sldId="263"/>
        </pc:sldMkLst>
        <pc:spChg chg="add mod">
          <ac:chgData name="Akshay Kumar Majji" userId="07be99958f4a2b9c" providerId="LiveId" clId="{8CF94677-B5F8-4666-8BFE-72EDFDB34279}" dt="2025-07-16T05:18:18.271" v="205" actId="20577"/>
          <ac:spMkLst>
            <pc:docMk/>
            <pc:sldMk cId="2533057606" sldId="263"/>
            <ac:spMk id="2" creationId="{4D24E011-2DD9-0AAA-9D98-26FFF741D267}"/>
          </ac:spMkLst>
        </pc:spChg>
        <pc:spChg chg="add del mod">
          <ac:chgData name="Akshay Kumar Majji" userId="07be99958f4a2b9c" providerId="LiveId" clId="{8CF94677-B5F8-4666-8BFE-72EDFDB34279}" dt="2025-07-16T05:03:24.071" v="103" actId="21"/>
          <ac:spMkLst>
            <pc:docMk/>
            <pc:sldMk cId="2533057606" sldId="263"/>
            <ac:spMk id="3" creationId="{DF838DEB-14C7-1094-AC97-6270A5423595}"/>
          </ac:spMkLst>
        </pc:spChg>
        <pc:spChg chg="add mod">
          <ac:chgData name="Akshay Kumar Majji" userId="07be99958f4a2b9c" providerId="LiveId" clId="{8CF94677-B5F8-4666-8BFE-72EDFDB34279}" dt="2025-07-16T05:03:35.673" v="107"/>
          <ac:spMkLst>
            <pc:docMk/>
            <pc:sldMk cId="2533057606" sldId="263"/>
            <ac:spMk id="4" creationId="{DF838DEB-14C7-1094-AC97-6270A5423595}"/>
          </ac:spMkLst>
        </pc:spChg>
        <pc:spChg chg="add mod">
          <ac:chgData name="Akshay Kumar Majji" userId="07be99958f4a2b9c" providerId="LiveId" clId="{8CF94677-B5F8-4666-8BFE-72EDFDB34279}" dt="2025-07-16T05:18:29.563" v="207" actId="20577"/>
          <ac:spMkLst>
            <pc:docMk/>
            <pc:sldMk cId="2533057606" sldId="263"/>
            <ac:spMk id="5" creationId="{7DABEEA2-45DB-BD33-BAB8-26255B7FD1C9}"/>
          </ac:spMkLst>
        </pc:spChg>
      </pc:sldChg>
      <pc:sldChg chg="addSp delSp modSp new mod modTransition">
        <pc:chgData name="Akshay Kumar Majji" userId="07be99958f4a2b9c" providerId="LiveId" clId="{8CF94677-B5F8-4666-8BFE-72EDFDB34279}" dt="2025-07-16T06:28:03.824" v="740"/>
        <pc:sldMkLst>
          <pc:docMk/>
          <pc:sldMk cId="1347639684" sldId="264"/>
        </pc:sldMkLst>
        <pc:spChg chg="add mod">
          <ac:chgData name="Akshay Kumar Majji" userId="07be99958f4a2b9c" providerId="LiveId" clId="{8CF94677-B5F8-4666-8BFE-72EDFDB34279}" dt="2025-07-16T05:10:09.323" v="144" actId="1076"/>
          <ac:spMkLst>
            <pc:docMk/>
            <pc:sldMk cId="1347639684" sldId="264"/>
            <ac:spMk id="2" creationId="{8BAC9516-AE2B-879A-D1B1-DB7B47842959}"/>
          </ac:spMkLst>
        </pc:spChg>
        <pc:spChg chg="add del mod">
          <ac:chgData name="Akshay Kumar Majji" userId="07be99958f4a2b9c" providerId="LiveId" clId="{8CF94677-B5F8-4666-8BFE-72EDFDB34279}" dt="2025-07-16T05:11:36.325" v="146" actId="21"/>
          <ac:spMkLst>
            <pc:docMk/>
            <pc:sldMk cId="1347639684" sldId="264"/>
            <ac:spMk id="5" creationId="{C75B93DD-3926-2491-14FD-73E739D13D18}"/>
          </ac:spMkLst>
        </pc:spChg>
        <pc:picChg chg="add del mod">
          <ac:chgData name="Akshay Kumar Majji" userId="07be99958f4a2b9c" providerId="LiveId" clId="{8CF94677-B5F8-4666-8BFE-72EDFDB34279}" dt="2025-07-16T05:11:36.325" v="146" actId="21"/>
          <ac:picMkLst>
            <pc:docMk/>
            <pc:sldMk cId="1347639684" sldId="264"/>
            <ac:picMk id="4" creationId="{7FA0A257-325F-48C0-4FF1-692711904389}"/>
          </ac:picMkLst>
        </pc:picChg>
        <pc:picChg chg="add mod">
          <ac:chgData name="Akshay Kumar Majji" userId="07be99958f4a2b9c" providerId="LiveId" clId="{8CF94677-B5F8-4666-8BFE-72EDFDB34279}" dt="2025-07-16T05:16:25.443" v="153" actId="14100"/>
          <ac:picMkLst>
            <pc:docMk/>
            <pc:sldMk cId="1347639684" sldId="264"/>
            <ac:picMk id="7" creationId="{9277A8BC-ABA5-E5B0-42C1-849E8BDF0BA4}"/>
          </ac:picMkLst>
        </pc:picChg>
      </pc:sldChg>
      <pc:sldChg chg="addSp modSp new mod modTransition">
        <pc:chgData name="Akshay Kumar Majji" userId="07be99958f4a2b9c" providerId="LiveId" clId="{8CF94677-B5F8-4666-8BFE-72EDFDB34279}" dt="2025-07-16T06:28:03.824" v="740"/>
        <pc:sldMkLst>
          <pc:docMk/>
          <pc:sldMk cId="2423449409" sldId="265"/>
        </pc:sldMkLst>
        <pc:spChg chg="add mod">
          <ac:chgData name="Akshay Kumar Majji" userId="07be99958f4a2b9c" providerId="LiveId" clId="{8CF94677-B5F8-4666-8BFE-72EDFDB34279}" dt="2025-07-16T05:26:07.728" v="237" actId="255"/>
          <ac:spMkLst>
            <pc:docMk/>
            <pc:sldMk cId="2423449409" sldId="265"/>
            <ac:spMk id="2" creationId="{56468022-CEB8-744A-9F0C-A4D7A236E3BD}"/>
          </ac:spMkLst>
        </pc:spChg>
        <pc:picChg chg="add mod">
          <ac:chgData name="Akshay Kumar Majji" userId="07be99958f4a2b9c" providerId="LiveId" clId="{8CF94677-B5F8-4666-8BFE-72EDFDB34279}" dt="2025-07-16T05:31:50.170" v="246" actId="14100"/>
          <ac:picMkLst>
            <pc:docMk/>
            <pc:sldMk cId="2423449409" sldId="265"/>
            <ac:picMk id="4" creationId="{1EE6F775-EBC9-1E38-95C6-ED360A156509}"/>
          </ac:picMkLst>
        </pc:picChg>
      </pc:sldChg>
      <pc:sldChg chg="addSp delSp modSp new mod modTransition">
        <pc:chgData name="Akshay Kumar Majji" userId="07be99958f4a2b9c" providerId="LiveId" clId="{8CF94677-B5F8-4666-8BFE-72EDFDB34279}" dt="2025-07-16T06:28:03.824" v="740"/>
        <pc:sldMkLst>
          <pc:docMk/>
          <pc:sldMk cId="1103008635" sldId="266"/>
        </pc:sldMkLst>
        <pc:spChg chg="add mod">
          <ac:chgData name="Akshay Kumar Majji" userId="07be99958f4a2b9c" providerId="LiveId" clId="{8CF94677-B5F8-4666-8BFE-72EDFDB34279}" dt="2025-07-16T05:33:08.119" v="264" actId="255"/>
          <ac:spMkLst>
            <pc:docMk/>
            <pc:sldMk cId="1103008635" sldId="266"/>
            <ac:spMk id="2" creationId="{FBCA17EB-3953-8436-0652-CD55A8EBBA6A}"/>
          </ac:spMkLst>
        </pc:spChg>
        <pc:spChg chg="add del mod">
          <ac:chgData name="Akshay Kumar Majji" userId="07be99958f4a2b9c" providerId="LiveId" clId="{8CF94677-B5F8-4666-8BFE-72EDFDB34279}" dt="2025-07-16T05:36:38.717" v="323"/>
          <ac:spMkLst>
            <pc:docMk/>
            <pc:sldMk cId="1103008635" sldId="266"/>
            <ac:spMk id="5" creationId="{1D5D07A0-D878-2419-B8DE-450170CF8714}"/>
          </ac:spMkLst>
        </pc:spChg>
        <pc:picChg chg="add mod">
          <ac:chgData name="Akshay Kumar Majji" userId="07be99958f4a2b9c" providerId="LiveId" clId="{8CF94677-B5F8-4666-8BFE-72EDFDB34279}" dt="2025-07-16T05:36:28.024" v="267" actId="1076"/>
          <ac:picMkLst>
            <pc:docMk/>
            <pc:sldMk cId="1103008635" sldId="266"/>
            <ac:picMk id="4" creationId="{F5CAA128-47B8-9F20-C1C2-3A635A17EFC9}"/>
          </ac:picMkLst>
        </pc:picChg>
      </pc:sldChg>
      <pc:sldChg chg="addSp modSp new mod modTransition">
        <pc:chgData name="Akshay Kumar Majji" userId="07be99958f4a2b9c" providerId="LiveId" clId="{8CF94677-B5F8-4666-8BFE-72EDFDB34279}" dt="2025-07-16T06:28:03.824" v="740"/>
        <pc:sldMkLst>
          <pc:docMk/>
          <pc:sldMk cId="3982597784" sldId="267"/>
        </pc:sldMkLst>
        <pc:spChg chg="add mod">
          <ac:chgData name="Akshay Kumar Majji" userId="07be99958f4a2b9c" providerId="LiveId" clId="{8CF94677-B5F8-4666-8BFE-72EDFDB34279}" dt="2025-07-16T05:40:06.808" v="349" actId="20577"/>
          <ac:spMkLst>
            <pc:docMk/>
            <pc:sldMk cId="3982597784" sldId="267"/>
            <ac:spMk id="2" creationId="{00DE677F-B4DF-6843-903C-C1190170222E}"/>
          </ac:spMkLst>
        </pc:spChg>
      </pc:sldChg>
      <pc:sldChg chg="addSp modSp new mod modTransition">
        <pc:chgData name="Akshay Kumar Majji" userId="07be99958f4a2b9c" providerId="LiveId" clId="{8CF94677-B5F8-4666-8BFE-72EDFDB34279}" dt="2025-07-16T06:28:03.824" v="740"/>
        <pc:sldMkLst>
          <pc:docMk/>
          <pc:sldMk cId="1305161501" sldId="268"/>
        </pc:sldMkLst>
        <pc:spChg chg="add mod">
          <ac:chgData name="Akshay Kumar Majji" userId="07be99958f4a2b9c" providerId="LiveId" clId="{8CF94677-B5F8-4666-8BFE-72EDFDB34279}" dt="2025-07-16T05:42:53.273" v="369" actId="20577"/>
          <ac:spMkLst>
            <pc:docMk/>
            <pc:sldMk cId="1305161501" sldId="268"/>
            <ac:spMk id="2" creationId="{8F7F6A3F-F69C-32DA-59AB-68DEF1C12AE6}"/>
          </ac:spMkLst>
        </pc:spChg>
      </pc:sldChg>
      <pc:sldChg chg="addSp delSp modSp new mod modTransition">
        <pc:chgData name="Akshay Kumar Majji" userId="07be99958f4a2b9c" providerId="LiveId" clId="{8CF94677-B5F8-4666-8BFE-72EDFDB34279}" dt="2025-07-16T06:28:03.824" v="740"/>
        <pc:sldMkLst>
          <pc:docMk/>
          <pc:sldMk cId="2923261672" sldId="269"/>
        </pc:sldMkLst>
        <pc:spChg chg="add del mod">
          <ac:chgData name="Akshay Kumar Majji" userId="07be99958f4a2b9c" providerId="LiveId" clId="{8CF94677-B5F8-4666-8BFE-72EDFDB34279}" dt="2025-07-16T05:44:24.659" v="433"/>
          <ac:spMkLst>
            <pc:docMk/>
            <pc:sldMk cId="2923261672" sldId="269"/>
            <ac:spMk id="4" creationId="{F3C8766E-7C61-E0E9-AB9D-54C34C2EB57D}"/>
          </ac:spMkLst>
        </pc:spChg>
        <pc:spChg chg="add del mod">
          <ac:chgData name="Akshay Kumar Majji" userId="07be99958f4a2b9c" providerId="LiveId" clId="{8CF94677-B5F8-4666-8BFE-72EDFDB34279}" dt="2025-07-16T05:46:56.033" v="513"/>
          <ac:spMkLst>
            <pc:docMk/>
            <pc:sldMk cId="2923261672" sldId="269"/>
            <ac:spMk id="7" creationId="{4DD25FF7-20F3-00A4-AA49-5F5705C5189B}"/>
          </ac:spMkLst>
        </pc:spChg>
        <pc:spChg chg="add del mod">
          <ac:chgData name="Akshay Kumar Majji" userId="07be99958f4a2b9c" providerId="LiveId" clId="{8CF94677-B5F8-4666-8BFE-72EDFDB34279}" dt="2025-07-16T05:48:46.351" v="575"/>
          <ac:spMkLst>
            <pc:docMk/>
            <pc:sldMk cId="2923261672" sldId="269"/>
            <ac:spMk id="10" creationId="{75C474BC-DA84-2D22-2618-A43EA3B269ED}"/>
          </ac:spMkLst>
        </pc:spChg>
        <pc:picChg chg="add mod">
          <ac:chgData name="Akshay Kumar Majji" userId="07be99958f4a2b9c" providerId="LiveId" clId="{8CF94677-B5F8-4666-8BFE-72EDFDB34279}" dt="2025-07-16T05:44:47.682" v="440" actId="14100"/>
          <ac:picMkLst>
            <pc:docMk/>
            <pc:sldMk cId="2923261672" sldId="269"/>
            <ac:picMk id="3" creationId="{7C57BCAA-A062-F2CC-B7BF-10673A03474C}"/>
          </ac:picMkLst>
        </pc:picChg>
        <pc:picChg chg="add mod">
          <ac:chgData name="Akshay Kumar Majji" userId="07be99958f4a2b9c" providerId="LiveId" clId="{8CF94677-B5F8-4666-8BFE-72EDFDB34279}" dt="2025-07-16T05:46:54.552" v="511" actId="14100"/>
          <ac:picMkLst>
            <pc:docMk/>
            <pc:sldMk cId="2923261672" sldId="269"/>
            <ac:picMk id="6" creationId="{19B2F63E-9604-E61B-80FA-17A7112AFDF4}"/>
          </ac:picMkLst>
        </pc:picChg>
        <pc:picChg chg="add mod">
          <ac:chgData name="Akshay Kumar Majji" userId="07be99958f4a2b9c" providerId="LiveId" clId="{8CF94677-B5F8-4666-8BFE-72EDFDB34279}" dt="2025-07-16T05:49:20.230" v="583" actId="14100"/>
          <ac:picMkLst>
            <pc:docMk/>
            <pc:sldMk cId="2923261672" sldId="269"/>
            <ac:picMk id="9" creationId="{CB1A9B83-BDA6-0708-3295-A3AB345D0AC8}"/>
          </ac:picMkLst>
        </pc:picChg>
      </pc:sldChg>
      <pc:sldChg chg="addSp modSp new mod modTransition">
        <pc:chgData name="Akshay Kumar Majji" userId="07be99958f4a2b9c" providerId="LiveId" clId="{8CF94677-B5F8-4666-8BFE-72EDFDB34279}" dt="2025-07-16T06:28:03.824" v="740"/>
        <pc:sldMkLst>
          <pc:docMk/>
          <pc:sldMk cId="2137545661" sldId="270"/>
        </pc:sldMkLst>
        <pc:spChg chg="add mod">
          <ac:chgData name="Akshay Kumar Majji" userId="07be99958f4a2b9c" providerId="LiveId" clId="{8CF94677-B5F8-4666-8BFE-72EDFDB34279}" dt="2025-07-16T05:53:28.253" v="615" actId="1076"/>
          <ac:spMkLst>
            <pc:docMk/>
            <pc:sldMk cId="2137545661" sldId="270"/>
            <ac:spMk id="2" creationId="{FBE25B7C-3F0B-F3C6-B372-C6495E87D622}"/>
          </ac:spMkLst>
        </pc:spChg>
      </pc:sldChg>
      <pc:sldChg chg="addSp delSp modSp new mod modTransition">
        <pc:chgData name="Akshay Kumar Majji" userId="07be99958f4a2b9c" providerId="LiveId" clId="{8CF94677-B5F8-4666-8BFE-72EDFDB34279}" dt="2025-07-16T06:28:03.824" v="740"/>
        <pc:sldMkLst>
          <pc:docMk/>
          <pc:sldMk cId="3564810755" sldId="271"/>
        </pc:sldMkLst>
        <pc:spChg chg="add del mod">
          <ac:chgData name="Akshay Kumar Majji" userId="07be99958f4a2b9c" providerId="LiveId" clId="{8CF94677-B5F8-4666-8BFE-72EDFDB34279}" dt="2025-07-16T05:56:32.904" v="693"/>
          <ac:spMkLst>
            <pc:docMk/>
            <pc:sldMk cId="3564810755" sldId="271"/>
            <ac:spMk id="4" creationId="{22CCB116-035B-E2A9-84BD-770D5C3D6617}"/>
          </ac:spMkLst>
        </pc:spChg>
        <pc:picChg chg="add mod">
          <ac:chgData name="Akshay Kumar Majji" userId="07be99958f4a2b9c" providerId="LiveId" clId="{8CF94677-B5F8-4666-8BFE-72EDFDB34279}" dt="2025-07-16T05:56:29.820" v="691" actId="14100"/>
          <ac:picMkLst>
            <pc:docMk/>
            <pc:sldMk cId="3564810755" sldId="271"/>
            <ac:picMk id="3" creationId="{BCAB9522-23B6-F09F-8790-23D0C522FD04}"/>
          </ac:picMkLst>
        </pc:picChg>
      </pc:sldChg>
      <pc:sldMasterChg chg="modTransition modSldLayout">
        <pc:chgData name="Akshay Kumar Majji" userId="07be99958f4a2b9c" providerId="LiveId" clId="{8CF94677-B5F8-4666-8BFE-72EDFDB34279}" dt="2025-07-16T06:28:03.824" v="740"/>
        <pc:sldMasterMkLst>
          <pc:docMk/>
          <pc:sldMasterMk cId="0" sldId="2147483648"/>
        </pc:sldMasterMkLst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64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65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68"/>
          </pc:sldLayoutMkLst>
        </pc:sldLayoutChg>
        <pc:sldLayoutChg chg="modTransition">
          <pc:chgData name="Akshay Kumar Majji" userId="07be99958f4a2b9c" providerId="LiveId" clId="{8CF94677-B5F8-4666-8BFE-72EDFDB34279}" dt="2025-07-16T06:28:03.824" v="740"/>
          <pc:sldLayoutMkLst>
            <pc:docMk/>
            <pc:sldMasterMk cId="0" sldId="2147483648"/>
            <pc:sldLayoutMk cId="0" sldId="214748366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.aspx?paperid=7046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pralves.net/post/2020/01/23/dwr-an-alexa-voice-enabled-maze-solving-lego-robot.html" TargetMode="External"/><Relationship Id="rId7" Type="http://schemas.openxmlformats.org/officeDocument/2006/relationships/hyperlink" Target="http://www.flickr.com/photos/61423903@N06/7369580478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hyperlink" Target="https://yal.cc/gamemaker-flawed-ai-path-finding/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dergartenteacherresources.com/2012/06/24/curious-george-mazes-for-kid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971138/python-plotting-colored-grid-based-on-valu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46E7-D391-85B4-3849-34BEF83B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658650"/>
          </a:xfrm>
        </p:spPr>
        <p:txBody>
          <a:bodyPr/>
          <a:lstStyle/>
          <a:p>
            <a:r>
              <a:rPr lang="en-IN" sz="6000" dirty="0"/>
              <a:t>MAZE SOLVER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C296D-A8A4-EEFC-05A7-66EA81000FC7}"/>
              </a:ext>
            </a:extLst>
          </p:cNvPr>
          <p:cNvSpPr txBox="1"/>
          <p:nvPr/>
        </p:nvSpPr>
        <p:spPr>
          <a:xfrm>
            <a:off x="6096000" y="3628103"/>
            <a:ext cx="418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Path Finding Algorithm Project</a:t>
            </a:r>
          </a:p>
        </p:txBody>
      </p:sp>
    </p:spTree>
    <p:extLst>
      <p:ext uri="{BB962C8B-B14F-4D97-AF65-F5344CB8AC3E}">
        <p14:creationId xmlns:p14="http://schemas.microsoft.com/office/powerpoint/2010/main" val="142806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A17EB-3953-8436-0652-CD55A8EBBA6A}"/>
              </a:ext>
            </a:extLst>
          </p:cNvPr>
          <p:cNvSpPr txBox="1"/>
          <p:nvPr/>
        </p:nvSpPr>
        <p:spPr>
          <a:xfrm>
            <a:off x="1111045" y="904568"/>
            <a:ext cx="478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Demo &amp;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AA128-47B8-9F20-C1C2-3A635A17E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1043" y="1704866"/>
            <a:ext cx="992519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0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E677F-B4DF-6843-903C-C1190170222E}"/>
              </a:ext>
            </a:extLst>
          </p:cNvPr>
          <p:cNvSpPr txBox="1"/>
          <p:nvPr/>
        </p:nvSpPr>
        <p:spPr>
          <a:xfrm>
            <a:off x="1002891" y="889843"/>
            <a:ext cx="973393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sz="2000" b="1" dirty="0"/>
              <a:t>hallenges Faced During the Project</a:t>
            </a:r>
          </a:p>
          <a:p>
            <a:endParaRPr lang="en-US" b="1" dirty="0"/>
          </a:p>
          <a:p>
            <a:r>
              <a:rPr lang="en-US" b="1" dirty="0"/>
              <a:t>1. Maze Complexity</a:t>
            </a:r>
          </a:p>
          <a:p>
            <a:r>
              <a:rPr lang="en-US" dirty="0"/>
              <a:t>Designing larger or more complex mazes increased </a:t>
            </a:r>
            <a:r>
              <a:rPr lang="en-US" b="1" dirty="0"/>
              <a:t>processing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2. Algorithm Efficiency</a:t>
            </a:r>
          </a:p>
          <a:p>
            <a:r>
              <a:rPr lang="en-US" dirty="0"/>
              <a:t>DFS gave solutions but not always </a:t>
            </a:r>
            <a:r>
              <a:rPr lang="en-US" b="1" dirty="0"/>
              <a:t>shortest paths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A* needed proper </a:t>
            </a:r>
            <a:r>
              <a:rPr lang="en-US" b="1" dirty="0"/>
              <a:t>heuristic tuning</a:t>
            </a:r>
            <a:r>
              <a:rPr lang="en-US" dirty="0"/>
              <a:t> to be optimal.</a:t>
            </a:r>
          </a:p>
          <a:p>
            <a:endParaRPr lang="en-US" dirty="0"/>
          </a:p>
          <a:p>
            <a:r>
              <a:rPr lang="en-US" b="1" dirty="0"/>
              <a:t>3. Grid Representation</a:t>
            </a:r>
          </a:p>
          <a:p>
            <a:r>
              <a:rPr lang="en-US" dirty="0"/>
              <a:t>Mapping between </a:t>
            </a:r>
            <a:r>
              <a:rPr lang="en-US" b="1" dirty="0"/>
              <a:t>2D grid cells</a:t>
            </a:r>
            <a:r>
              <a:rPr lang="en-US" dirty="0"/>
              <a:t> and algorithm logic took time.</a:t>
            </a:r>
          </a:p>
          <a:p>
            <a:endParaRPr lang="en-US" dirty="0"/>
          </a:p>
          <a:p>
            <a:r>
              <a:rPr lang="en-US" b="1" dirty="0"/>
              <a:t>4. Visualization</a:t>
            </a:r>
          </a:p>
          <a:p>
            <a:r>
              <a:rPr lang="en-US" dirty="0"/>
              <a:t>Building clear and </a:t>
            </a:r>
            <a:r>
              <a:rPr lang="en-US" b="1" dirty="0"/>
              <a:t>interactive output</a:t>
            </a:r>
            <a:r>
              <a:rPr lang="en-US" dirty="0"/>
              <a:t> to show visited nodes and paths.</a:t>
            </a:r>
          </a:p>
          <a:p>
            <a:endParaRPr lang="en-US" dirty="0"/>
          </a:p>
          <a:p>
            <a:r>
              <a:rPr lang="en-US" b="1" dirty="0"/>
              <a:t>5. Testing Edge Cases</a:t>
            </a:r>
          </a:p>
          <a:p>
            <a:r>
              <a:rPr lang="en-US" dirty="0"/>
              <a:t>Mazes with </a:t>
            </a:r>
            <a:r>
              <a:rPr lang="en-US" b="1" dirty="0"/>
              <a:t>no path</a:t>
            </a:r>
            <a:r>
              <a:rPr lang="en-US" dirty="0"/>
              <a:t> or </a:t>
            </a:r>
            <a:r>
              <a:rPr lang="en-US" b="1" dirty="0"/>
              <a:t>multiple paths</a:t>
            </a:r>
            <a:r>
              <a:rPr lang="en-US" dirty="0"/>
              <a:t> needed special handling.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597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F6A3F-F69C-32DA-59AB-68DEF1C12AE6}"/>
              </a:ext>
            </a:extLst>
          </p:cNvPr>
          <p:cNvSpPr txBox="1"/>
          <p:nvPr/>
        </p:nvSpPr>
        <p:spPr>
          <a:xfrm>
            <a:off x="1032387" y="924232"/>
            <a:ext cx="1008789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Future Scope of Maze Solver Project</a:t>
            </a:r>
          </a:p>
          <a:p>
            <a:endParaRPr lang="en-IN" sz="2000" b="1" dirty="0"/>
          </a:p>
          <a:p>
            <a:r>
              <a:rPr lang="en-IN" b="1" dirty="0"/>
              <a:t>1. Real-Time Robot Navigation</a:t>
            </a:r>
          </a:p>
          <a:p>
            <a:r>
              <a:rPr lang="en-IN" dirty="0"/>
              <a:t>Integrate with sensors and hardware to guide </a:t>
            </a:r>
            <a:r>
              <a:rPr lang="en-IN" b="1" dirty="0"/>
              <a:t>autonomous robots</a:t>
            </a:r>
            <a:r>
              <a:rPr lang="en-IN" dirty="0"/>
              <a:t> in real environments.</a:t>
            </a:r>
          </a:p>
          <a:p>
            <a:endParaRPr lang="en-IN" dirty="0"/>
          </a:p>
          <a:p>
            <a:r>
              <a:rPr lang="en-IN" b="1" dirty="0"/>
              <a:t> 2. Game Development &amp; AI Bots</a:t>
            </a:r>
          </a:p>
          <a:p>
            <a:r>
              <a:rPr lang="en-IN" dirty="0"/>
              <a:t>Enhance maze-solving logic for </a:t>
            </a:r>
            <a:r>
              <a:rPr lang="en-IN" b="1" dirty="0"/>
              <a:t>AI agents in games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b="1" dirty="0"/>
              <a:t>3. GPS &amp; Smart Navigation</a:t>
            </a:r>
          </a:p>
          <a:p>
            <a:r>
              <a:rPr lang="en-IN" dirty="0"/>
              <a:t>Implement more advanced algorithms (like </a:t>
            </a:r>
            <a:r>
              <a:rPr lang="en-IN" b="1" dirty="0"/>
              <a:t>Dijkstra + A</a:t>
            </a:r>
            <a:r>
              <a:rPr lang="en-IN" dirty="0"/>
              <a:t>* hybrid) for </a:t>
            </a:r>
            <a:r>
              <a:rPr lang="en-IN" b="1" dirty="0"/>
              <a:t>real-world pathfinding</a:t>
            </a:r>
            <a:r>
              <a:rPr lang="en-IN" dirty="0"/>
              <a:t> in maps or GPS systems.</a:t>
            </a:r>
          </a:p>
          <a:p>
            <a:endParaRPr lang="en-IN" dirty="0"/>
          </a:p>
          <a:p>
            <a:r>
              <a:rPr lang="en-IN" b="1" dirty="0"/>
              <a:t>4. Machine Learning Integration</a:t>
            </a:r>
          </a:p>
          <a:p>
            <a:r>
              <a:rPr lang="en-IN" dirty="0"/>
              <a:t>Train ML models to </a:t>
            </a:r>
            <a:r>
              <a:rPr lang="en-IN" b="1" dirty="0"/>
              <a:t>predict best paths</a:t>
            </a:r>
            <a:r>
              <a:rPr lang="en-IN" dirty="0"/>
              <a:t> or adapt solving strategies in changing environments.</a:t>
            </a:r>
          </a:p>
          <a:p>
            <a:endParaRPr lang="en-IN" dirty="0"/>
          </a:p>
          <a:p>
            <a:r>
              <a:rPr lang="en-IN" b="1" dirty="0"/>
              <a:t>5. 3D Maze Solving</a:t>
            </a:r>
          </a:p>
          <a:p>
            <a:r>
              <a:rPr lang="en-IN" dirty="0"/>
              <a:t>Extend from 2D to </a:t>
            </a:r>
            <a:r>
              <a:rPr lang="en-IN" b="1" dirty="0"/>
              <a:t>3D environments</a:t>
            </a:r>
            <a:r>
              <a:rPr lang="en-IN" dirty="0"/>
              <a:t>, useful in </a:t>
            </a:r>
            <a:r>
              <a:rPr lang="en-IN" b="1" dirty="0"/>
              <a:t>VR</a:t>
            </a:r>
            <a:r>
              <a:rPr lang="en-IN" dirty="0"/>
              <a:t>, </a:t>
            </a:r>
            <a:r>
              <a:rPr lang="en-IN" b="1" dirty="0"/>
              <a:t>simulation games</a:t>
            </a:r>
            <a:r>
              <a:rPr lang="en-IN" dirty="0"/>
              <a:t>, and </a:t>
            </a:r>
            <a:r>
              <a:rPr lang="en-IN" b="1" dirty="0"/>
              <a:t>drone navigation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16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7BCAA-A062-F2CC-B7BF-10673A03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0877" y="1297858"/>
            <a:ext cx="4070556" cy="2310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2F63E-9604-E61B-80FA-17A7112AF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69858" y="1297858"/>
            <a:ext cx="4739148" cy="2310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1A9B83-BDA6-0708-3295-A3AB345D0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18619" y="3824749"/>
            <a:ext cx="6523704" cy="21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1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25B7C-3F0B-F3C6-B372-C6495E87D622}"/>
              </a:ext>
            </a:extLst>
          </p:cNvPr>
          <p:cNvSpPr txBox="1"/>
          <p:nvPr/>
        </p:nvSpPr>
        <p:spPr>
          <a:xfrm>
            <a:off x="993058" y="816077"/>
            <a:ext cx="982242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</a:t>
            </a:r>
          </a:p>
          <a:p>
            <a:endParaRPr lang="en-US" sz="2400" b="1" dirty="0"/>
          </a:p>
          <a:p>
            <a:r>
              <a:rPr lang="en-US" sz="2000" b="1" dirty="0"/>
              <a:t>Summary</a:t>
            </a:r>
          </a:p>
          <a:p>
            <a:endParaRPr lang="en-US" sz="2000" b="1" dirty="0"/>
          </a:p>
          <a:p>
            <a:r>
              <a:rPr lang="en-US" dirty="0"/>
              <a:t>Successfully developed a maze-solving application using algorithms like DFS, BFS, and A*.</a:t>
            </a:r>
          </a:p>
          <a:p>
            <a:endParaRPr lang="en-US" dirty="0"/>
          </a:p>
          <a:p>
            <a:r>
              <a:rPr lang="en-US" dirty="0"/>
              <a:t>Implemented efficient logic to find and visualize the shortest path from start to end.</a:t>
            </a:r>
          </a:p>
          <a:p>
            <a:endParaRPr lang="en-US" dirty="0"/>
          </a:p>
          <a:p>
            <a:r>
              <a:rPr lang="en-US" dirty="0"/>
              <a:t>Understood real-world use cases and challenges in pathfinding and navigation systems.</a:t>
            </a:r>
          </a:p>
          <a:p>
            <a:endParaRPr lang="en-US" dirty="0"/>
          </a:p>
          <a:p>
            <a:r>
              <a:rPr lang="en-US" sz="2000" b="1" dirty="0"/>
              <a:t>Key Learnings</a:t>
            </a:r>
          </a:p>
          <a:p>
            <a:endParaRPr lang="en-US" sz="2000" b="1" dirty="0"/>
          </a:p>
          <a:p>
            <a:r>
              <a:rPr lang="en-US" dirty="0"/>
              <a:t>Gained hands-on experience with graph traversal algorithms.</a:t>
            </a:r>
          </a:p>
          <a:p>
            <a:endParaRPr lang="en-US" dirty="0"/>
          </a:p>
          <a:p>
            <a:r>
              <a:rPr lang="en-US" dirty="0"/>
              <a:t>Improved problem-solving and logical thinking skills.</a:t>
            </a:r>
          </a:p>
          <a:p>
            <a:endParaRPr lang="en-US" dirty="0"/>
          </a:p>
          <a:p>
            <a:r>
              <a:rPr lang="en-US" dirty="0"/>
              <a:t>Learned the importance of algorithm selection based on maze size, structure, and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545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B9522-23B6-F09F-8790-23D0C522F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0374" y="1347018"/>
            <a:ext cx="9674942" cy="40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10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02E5CD-0E28-D517-316B-55E5E57CF39C}"/>
              </a:ext>
            </a:extLst>
          </p:cNvPr>
          <p:cNvSpPr txBox="1"/>
          <p:nvPr/>
        </p:nvSpPr>
        <p:spPr>
          <a:xfrm>
            <a:off x="1214284" y="981438"/>
            <a:ext cx="357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a Maze?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51010-4CBC-450F-1B4D-963C43DC448F}"/>
              </a:ext>
            </a:extLst>
          </p:cNvPr>
          <p:cNvSpPr txBox="1"/>
          <p:nvPr/>
        </p:nvSpPr>
        <p:spPr>
          <a:xfrm>
            <a:off x="1214284" y="1565439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maze</a:t>
            </a:r>
            <a:r>
              <a:rPr lang="en-US" sz="2000" dirty="0"/>
              <a:t> is a complex network of interconnected paths or passages, often with </a:t>
            </a:r>
            <a:r>
              <a:rPr lang="en-US" sz="2000" b="1" dirty="0"/>
              <a:t>dead ends and only one or a few correct paths</a:t>
            </a:r>
            <a:r>
              <a:rPr lang="en-US" sz="2000" dirty="0"/>
              <a:t> leading from a starting point to a goal.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F5A59-4310-B9BB-8986-64E2D67CD9B1}"/>
              </a:ext>
            </a:extLst>
          </p:cNvPr>
          <p:cNvSpPr txBox="1"/>
          <p:nvPr/>
        </p:nvSpPr>
        <p:spPr>
          <a:xfrm>
            <a:off x="1214283" y="2595716"/>
            <a:ext cx="97634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Solve It?</a:t>
            </a:r>
          </a:p>
          <a:p>
            <a:endParaRPr lang="en-US" sz="2400" b="1" dirty="0"/>
          </a:p>
          <a:p>
            <a:r>
              <a:rPr lang="en-US" sz="2000" b="1" dirty="0"/>
              <a:t>Real-world applications:</a:t>
            </a:r>
            <a:r>
              <a:rPr lang="en-US" sz="2000" dirty="0"/>
              <a:t> Maze-solving is foundational in </a:t>
            </a:r>
            <a:r>
              <a:rPr lang="en-US" sz="2000" b="1" dirty="0"/>
              <a:t>robot navigation</a:t>
            </a:r>
            <a:r>
              <a:rPr lang="en-US" sz="2000" dirty="0"/>
              <a:t>, </a:t>
            </a:r>
            <a:r>
              <a:rPr lang="en-US" sz="2000" b="1" dirty="0"/>
              <a:t>AI pathfinding</a:t>
            </a:r>
            <a:r>
              <a:rPr lang="en-US" sz="2000" dirty="0"/>
              <a:t>, and </a:t>
            </a:r>
            <a:r>
              <a:rPr lang="en-US" sz="2000" b="1" dirty="0"/>
              <a:t>game design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Algorithm practice:</a:t>
            </a:r>
            <a:r>
              <a:rPr lang="en-US" sz="2000" dirty="0"/>
              <a:t> It helps in understanding core </a:t>
            </a:r>
            <a:r>
              <a:rPr lang="en-US" sz="2000" b="1" dirty="0"/>
              <a:t>data structures and algorithms</a:t>
            </a:r>
            <a:r>
              <a:rPr lang="en-US" sz="2000" dirty="0"/>
              <a:t> like DFS, BFS, and A*.</a:t>
            </a:r>
          </a:p>
          <a:p>
            <a:endParaRPr lang="en-US" sz="2000" dirty="0"/>
          </a:p>
          <a:p>
            <a:r>
              <a:rPr lang="en-US" sz="2000" b="1" dirty="0"/>
              <a:t>Decision-making training:</a:t>
            </a:r>
            <a:r>
              <a:rPr lang="en-US" sz="2000" dirty="0"/>
              <a:t> Simulates how intelligent agents can make </a:t>
            </a:r>
            <a:r>
              <a:rPr lang="en-US" sz="2000" b="1" dirty="0"/>
              <a:t>optimal choices</a:t>
            </a:r>
            <a:r>
              <a:rPr lang="en-US" sz="2000" dirty="0"/>
              <a:t> in uncertain environments.</a:t>
            </a:r>
          </a:p>
        </p:txBody>
      </p:sp>
    </p:spTree>
    <p:extLst>
      <p:ext uri="{BB962C8B-B14F-4D97-AF65-F5344CB8AC3E}">
        <p14:creationId xmlns:p14="http://schemas.microsoft.com/office/powerpoint/2010/main" val="821383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621EE-42FD-6230-E199-952F231E08D7}"/>
              </a:ext>
            </a:extLst>
          </p:cNvPr>
          <p:cNvSpPr txBox="1"/>
          <p:nvPr/>
        </p:nvSpPr>
        <p:spPr>
          <a:xfrm>
            <a:off x="1140542" y="983226"/>
            <a:ext cx="1000923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Objective of the Project</a:t>
            </a:r>
          </a:p>
          <a:p>
            <a:endParaRPr lang="en-US" sz="2400" b="1" dirty="0"/>
          </a:p>
          <a:p>
            <a:r>
              <a:rPr lang="en-US" sz="2000" dirty="0"/>
              <a:t>To </a:t>
            </a:r>
            <a:r>
              <a:rPr lang="en-US" sz="2000" b="1" dirty="0"/>
              <a:t>implement an efficient algorithm</a:t>
            </a:r>
            <a:r>
              <a:rPr lang="en-US" sz="2000" dirty="0"/>
              <a:t> to solve any given maze.</a:t>
            </a:r>
          </a:p>
          <a:p>
            <a:endParaRPr lang="en-US" sz="2000" dirty="0"/>
          </a:p>
          <a:p>
            <a:r>
              <a:rPr lang="en-US" sz="2000" dirty="0"/>
              <a:t>To </a:t>
            </a:r>
            <a:r>
              <a:rPr lang="en-US" sz="2000" b="1" dirty="0"/>
              <a:t>visualize the pathfinding process</a:t>
            </a:r>
            <a:r>
              <a:rPr lang="en-US" sz="2000" dirty="0"/>
              <a:t> using programming (e.g., Python, C++).</a:t>
            </a:r>
          </a:p>
          <a:p>
            <a:endParaRPr lang="en-US" sz="2000" dirty="0"/>
          </a:p>
          <a:p>
            <a:r>
              <a:rPr lang="en-US" sz="2000" dirty="0"/>
              <a:t>To </a:t>
            </a:r>
            <a:r>
              <a:rPr lang="en-US" sz="2000" b="1" dirty="0"/>
              <a:t>compare algorithms</a:t>
            </a:r>
            <a:r>
              <a:rPr lang="en-US" sz="2000" dirty="0"/>
              <a:t> like DFS, BFS, and A* in terms of speed and accuracy.</a:t>
            </a:r>
          </a:p>
          <a:p>
            <a:endParaRPr lang="en-US" sz="2000" dirty="0"/>
          </a:p>
          <a:p>
            <a:r>
              <a:rPr lang="en-US" sz="2000" dirty="0"/>
              <a:t>To understand how such solutions apply to </a:t>
            </a:r>
            <a:r>
              <a:rPr lang="en-US" sz="2000" b="1" dirty="0"/>
              <a:t>real-world scenarios</a:t>
            </a:r>
            <a:r>
              <a:rPr lang="en-US" sz="2000" dirty="0"/>
              <a:t> like robot navigation and game AI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372C5-A255-DDBB-77BE-B770B0A9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89007" y="4060722"/>
            <a:ext cx="5073445" cy="19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0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1A45E-56E8-3F2C-3106-5949361EE1BB}"/>
              </a:ext>
            </a:extLst>
          </p:cNvPr>
          <p:cNvSpPr txBox="1"/>
          <p:nvPr/>
        </p:nvSpPr>
        <p:spPr>
          <a:xfrm>
            <a:off x="884903" y="766915"/>
            <a:ext cx="99994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Applications of Maze Solving</a:t>
            </a:r>
          </a:p>
          <a:p>
            <a:endParaRPr lang="en-US" b="1" dirty="0"/>
          </a:p>
          <a:p>
            <a:pPr marL="457200" indent="-457200">
              <a:buAutoNum type="arabicPeriod"/>
            </a:pPr>
            <a:r>
              <a:rPr lang="en-US" sz="2000" b="1" dirty="0"/>
              <a:t>Robotics</a:t>
            </a:r>
          </a:p>
          <a:p>
            <a:endParaRPr lang="en-US" sz="2000" b="1" dirty="0"/>
          </a:p>
          <a:p>
            <a:r>
              <a:rPr lang="en-US" dirty="0"/>
              <a:t>Autonomous robots use maze-solving algorithms to </a:t>
            </a:r>
            <a:r>
              <a:rPr lang="en-US" b="1" dirty="0"/>
              <a:t>navigate unknown environments</a:t>
            </a:r>
            <a:r>
              <a:rPr lang="en-US" dirty="0"/>
              <a:t>.</a:t>
            </a:r>
          </a:p>
          <a:p>
            <a:r>
              <a:rPr lang="en-US" dirty="0"/>
              <a:t>Helps in </a:t>
            </a:r>
            <a:r>
              <a:rPr lang="en-US" b="1" dirty="0"/>
              <a:t>obstacle avoidance</a:t>
            </a:r>
            <a:r>
              <a:rPr lang="en-US" dirty="0"/>
              <a:t> and </a:t>
            </a:r>
            <a:r>
              <a:rPr lang="en-US" b="1" dirty="0"/>
              <a:t>path planning</a:t>
            </a:r>
            <a:r>
              <a:rPr lang="en-US" dirty="0"/>
              <a:t> in indoor or outdoor spaces.</a:t>
            </a:r>
          </a:p>
          <a:p>
            <a:r>
              <a:rPr lang="en-US" dirty="0"/>
              <a:t>Example: A robot moving from point A to point B in a warehouse.</a:t>
            </a:r>
          </a:p>
          <a:p>
            <a:endParaRPr lang="en-US" dirty="0"/>
          </a:p>
          <a:p>
            <a:r>
              <a:rPr lang="en-US" sz="2000" b="1" dirty="0"/>
              <a:t> 2. Game Development</a:t>
            </a:r>
          </a:p>
          <a:p>
            <a:endParaRPr lang="en-US" sz="2000" b="1" dirty="0"/>
          </a:p>
          <a:p>
            <a:r>
              <a:rPr lang="en-US" dirty="0"/>
              <a:t>Many games (like puzzles or dungeon crawlers) use maze logic for </a:t>
            </a:r>
            <a:r>
              <a:rPr lang="en-US" b="1" dirty="0"/>
              <a:t>level design</a:t>
            </a:r>
            <a:r>
              <a:rPr lang="en-US" dirty="0"/>
              <a:t> and </a:t>
            </a:r>
            <a:r>
              <a:rPr lang="en-US" b="1" dirty="0"/>
              <a:t>enemy AI</a:t>
            </a:r>
            <a:r>
              <a:rPr lang="en-US" dirty="0"/>
              <a:t>.</a:t>
            </a:r>
          </a:p>
          <a:p>
            <a:r>
              <a:rPr lang="en-US" dirty="0"/>
              <a:t>Example: Pac-Man ghosts use pathfinding algorithms.</a:t>
            </a:r>
          </a:p>
          <a:p>
            <a:endParaRPr lang="en-US" dirty="0"/>
          </a:p>
          <a:p>
            <a:r>
              <a:rPr lang="en-US" sz="2000" b="1" dirty="0"/>
              <a:t>3. Navigation Systems</a:t>
            </a:r>
          </a:p>
          <a:p>
            <a:endParaRPr lang="en-US" sz="2000" b="1" dirty="0"/>
          </a:p>
          <a:p>
            <a:r>
              <a:rPr lang="en-US" dirty="0"/>
              <a:t>Used in </a:t>
            </a:r>
            <a:r>
              <a:rPr lang="en-US" b="1" dirty="0"/>
              <a:t>GPS applications</a:t>
            </a:r>
            <a:r>
              <a:rPr lang="en-US" dirty="0"/>
              <a:t> to find the best route between two locations.</a:t>
            </a:r>
          </a:p>
          <a:p>
            <a:r>
              <a:rPr lang="en-US" dirty="0"/>
              <a:t>Helps in </a:t>
            </a:r>
            <a:r>
              <a:rPr lang="en-US" b="1" dirty="0"/>
              <a:t>traffic optimization</a:t>
            </a:r>
            <a:r>
              <a:rPr lang="en-US" dirty="0"/>
              <a:t>, </a:t>
            </a:r>
            <a:r>
              <a:rPr lang="en-US" b="1" dirty="0"/>
              <a:t>shortest path calculation</a:t>
            </a:r>
            <a:r>
              <a:rPr lang="en-US" dirty="0"/>
              <a:t>, and </a:t>
            </a:r>
            <a:r>
              <a:rPr lang="en-US" b="1" dirty="0"/>
              <a:t>real-time rerouting.</a:t>
            </a:r>
          </a:p>
          <a:p>
            <a:r>
              <a:rPr lang="en-US" dirty="0"/>
              <a:t>Example: Google Maps using A* or Dijkstra’s algorithm under the 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F3286699-F92B-2A12-1DA1-8DCBBB9F6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380" y="2747805"/>
            <a:ext cx="6754761" cy="314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73B0975-2753-D7E8-C884-94B4C212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3" y="632085"/>
            <a:ext cx="8721212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Used in Maze Solving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 First Search (DFS)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far as possible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along one branch before backtracking.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Breadth First Search (BFS)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Explores all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neighboring nodes level by level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finds the shortest path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unweighted graphs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A* (A-Star) Algorithm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features of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DFS and BFS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heuristic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(like Manhattan distance).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functions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f(n) = g(n) + h(n)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84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9D8B843-53A4-011F-BE71-6363A387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54" y="867310"/>
            <a:ext cx="1317522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Maze Representation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Grid-Based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maze is typically represented as a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2D grid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cell in the grid can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(open for movement)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(blocked or obstacle)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Cells have coordinates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(x, y)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for algorithm traversal.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applying algorithms like BFS, DFS, and A*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F7B54-5275-12E3-4E34-401A45FA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61237" y="2276202"/>
            <a:ext cx="4994787" cy="30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56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24E011-2DD9-0AAA-9D98-26FFF741D267}"/>
              </a:ext>
            </a:extLst>
          </p:cNvPr>
          <p:cNvSpPr txBox="1"/>
          <p:nvPr/>
        </p:nvSpPr>
        <p:spPr>
          <a:xfrm>
            <a:off x="1199535" y="816078"/>
            <a:ext cx="979293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Input &amp; Output</a:t>
            </a:r>
          </a:p>
          <a:p>
            <a:endParaRPr lang="en-US" b="1" dirty="0"/>
          </a:p>
          <a:p>
            <a:r>
              <a:rPr lang="en-US" b="1" dirty="0"/>
              <a:t>User Input</a:t>
            </a:r>
          </a:p>
          <a:p>
            <a:r>
              <a:rPr lang="en-US" dirty="0"/>
              <a:t>Start Point (S) and End Point (E) must be defined by the user or pre-configured.</a:t>
            </a:r>
          </a:p>
          <a:p>
            <a:endParaRPr lang="en-US" dirty="0"/>
          </a:p>
          <a:p>
            <a:r>
              <a:rPr lang="en-US" dirty="0"/>
              <a:t>Maze can be:</a:t>
            </a:r>
          </a:p>
          <a:p>
            <a:pPr lvl="1"/>
            <a:r>
              <a:rPr lang="en-US" b="1" dirty="0"/>
              <a:t>Hardcoded</a:t>
            </a:r>
            <a:r>
              <a:rPr lang="en-US" dirty="0"/>
              <a:t> as a matrix/grid.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Uploaded</a:t>
            </a:r>
            <a:r>
              <a:rPr lang="en-US" dirty="0"/>
              <a:t> from a file (like a text file or image).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838DEB-14C7-1094-AC97-6270A5423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42" y="45401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DABEEA2-45DB-BD33-BAB8-26255B7FD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35" y="3524444"/>
            <a:ext cx="9271818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algorithm processes the maze 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the shortest/valid 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output shows: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Visited nodes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path traced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05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C9516-AE2B-879A-D1B1-DB7B47842959}"/>
              </a:ext>
            </a:extLst>
          </p:cNvPr>
          <p:cNvSpPr txBox="1"/>
          <p:nvPr/>
        </p:nvSpPr>
        <p:spPr>
          <a:xfrm>
            <a:off x="816077" y="629264"/>
            <a:ext cx="99797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Implementation Flow</a:t>
            </a:r>
          </a:p>
          <a:p>
            <a:r>
              <a:rPr lang="en-US" b="1" dirty="0"/>
              <a:t>Step-by-Step Logic:</a:t>
            </a:r>
          </a:p>
          <a:p>
            <a:endParaRPr lang="en-US" b="1" dirty="0"/>
          </a:p>
          <a:p>
            <a:r>
              <a:rPr lang="en-US" b="1" dirty="0"/>
              <a:t>Input the Maze Grid</a:t>
            </a:r>
            <a:endParaRPr lang="en-US" dirty="0"/>
          </a:p>
          <a:p>
            <a:pPr lvl="1"/>
            <a:r>
              <a:rPr lang="en-US" dirty="0"/>
              <a:t>Represent maze as a 2D array (0 = path, 1 = wall).</a:t>
            </a:r>
          </a:p>
          <a:p>
            <a:pPr lvl="1"/>
            <a:endParaRPr lang="en-US" dirty="0"/>
          </a:p>
          <a:p>
            <a:r>
              <a:rPr lang="en-US" b="1" dirty="0"/>
              <a:t>Take Start and End Points</a:t>
            </a:r>
            <a:endParaRPr lang="en-US" dirty="0"/>
          </a:p>
          <a:p>
            <a:pPr lvl="1"/>
            <a:r>
              <a:rPr lang="en-US" dirty="0"/>
              <a:t>User provides coordinates of Start (S) and End (E).</a:t>
            </a:r>
          </a:p>
          <a:p>
            <a:pPr lvl="1"/>
            <a:endParaRPr lang="en-US" dirty="0"/>
          </a:p>
          <a:p>
            <a:r>
              <a:rPr lang="en-US" b="1" dirty="0"/>
              <a:t>Select Algorithm</a:t>
            </a:r>
            <a:endParaRPr lang="en-US" dirty="0"/>
          </a:p>
          <a:p>
            <a:pPr lvl="1"/>
            <a:r>
              <a:rPr lang="en-US" dirty="0"/>
              <a:t>Choose from DFS, BFS, or A* for solving.</a:t>
            </a:r>
          </a:p>
          <a:p>
            <a:pPr lvl="1"/>
            <a:endParaRPr lang="en-US" dirty="0"/>
          </a:p>
          <a:p>
            <a:r>
              <a:rPr lang="en-US" b="1" dirty="0"/>
              <a:t>Apply Algorithm</a:t>
            </a:r>
            <a:endParaRPr lang="en-US" dirty="0"/>
          </a:p>
          <a:p>
            <a:pPr lvl="1"/>
            <a:r>
              <a:rPr lang="en-US" dirty="0"/>
              <a:t>Traverse through the maze using logic:</a:t>
            </a:r>
          </a:p>
          <a:p>
            <a:pPr lvl="1"/>
            <a:endParaRPr lang="en-US" dirty="0"/>
          </a:p>
          <a:p>
            <a:r>
              <a:rPr lang="en-US" b="1" dirty="0"/>
              <a:t>Trace Path</a:t>
            </a:r>
            <a:endParaRPr lang="en-US" dirty="0"/>
          </a:p>
          <a:p>
            <a:pPr lvl="1"/>
            <a:r>
              <a:rPr lang="en-US" dirty="0"/>
              <a:t>On reaching the end, backtrack to form the shortest/valid path.</a:t>
            </a:r>
          </a:p>
          <a:p>
            <a:pPr lvl="1"/>
            <a:endParaRPr lang="en-US" dirty="0"/>
          </a:p>
          <a:p>
            <a:r>
              <a:rPr lang="en-US" b="1" dirty="0"/>
              <a:t>Display Output</a:t>
            </a:r>
            <a:endParaRPr lang="en-US" dirty="0"/>
          </a:p>
          <a:p>
            <a:pPr lvl="1"/>
            <a:r>
              <a:rPr lang="en-US" dirty="0"/>
              <a:t>Highlight final path on grid.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7A8BC-ABA5-E5B0-42C1-849E8BDF0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38" y="819734"/>
            <a:ext cx="3893575" cy="52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39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68022-CEB8-744A-9F0C-A4D7A236E3BD}"/>
              </a:ext>
            </a:extLst>
          </p:cNvPr>
          <p:cNvSpPr txBox="1"/>
          <p:nvPr/>
        </p:nvSpPr>
        <p:spPr>
          <a:xfrm>
            <a:off x="1002890" y="934065"/>
            <a:ext cx="870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Sample Code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6F775-EBC9-1E38-95C6-ED360A15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1469920"/>
            <a:ext cx="9733936" cy="45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49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50">
        <p:fade/>
      </p:transition>
    </mc:Choice>
    <mc:Fallback>
      <p:transition spd="med" advClick="0" advTm="5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890</Words>
  <Application>Microsoft Office PowerPoint</Application>
  <PresentationFormat>Widescreen</PresentationFormat>
  <Paragraphs>174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Garamond</vt:lpstr>
      <vt:lpstr>Organic</vt:lpstr>
      <vt:lpstr>MAZE SOLVER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Kumar Majji</dc:creator>
  <cp:lastModifiedBy>Akshay Kumar Majji</cp:lastModifiedBy>
  <cp:revision>1</cp:revision>
  <dcterms:created xsi:type="dcterms:W3CDTF">2025-07-15T15:04:04Z</dcterms:created>
  <dcterms:modified xsi:type="dcterms:W3CDTF">2025-07-16T06:39:44Z</dcterms:modified>
</cp:coreProperties>
</file>