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8.jpeg" ContentType="image/jpeg"/>
  <Override PartName="/ppt/media/image10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9.jpeg" ContentType="image/jpeg"/>
  <Override PartName="/ppt/media/image4.jpeg" ContentType="image/jpeg"/>
  <Override PartName="/ppt/media/image2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510B54-F94F-4D9D-AE66-0E0BDBB1DE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FEA1C-13C2-4EAC-A519-FAFA690C5B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8A95D-321B-4D16-957C-0340B213ED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981FD-D422-4327-902D-181A2EA66E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83BC64-96E0-4EC5-8761-D5BD79BAF9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B8901-AF84-48D9-B374-90DE99004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19EF98-D43A-413A-B753-1895FAF9F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7F9BC6-7548-4D7E-8469-16A94EABD4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6F350-97EF-49F5-8829-9DD4E89CC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BDEDFD-E695-4BC5-A5F7-39735A332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FBC1F8-F031-4FA8-A847-1BFB0CA41A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EDFE82-8A71-41C3-AC61-28756D588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5346A0-75E3-451D-B0F8-66AE859E22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4BF39C-42F2-4AF3-AB2B-8B4E8D6350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4D28B-4D3A-47EC-880F-4687623D31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07638E-6CEE-42F4-8803-0EA90BF2A5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4392E5-7A3F-4CBF-B3BD-A709F5E41C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FEB4C-F118-4DF8-8F57-B47E5ABA45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063B0-E97C-40A5-9E9F-3701B73A11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610ED4-EB63-4687-BDA8-35E531284A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963A1-90E5-4661-BC71-021A25AE44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61DD1B-FA20-456A-8913-FC7EDA157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BF315-E9D9-4E6A-894B-151C1AC404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1EE3A9-7D35-436F-A13D-95EE7691E5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94b6d2"/>
                </a:solidFill>
                <a:latin typeface="Corbel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903C0-5F1A-4F6F-8A07-63ED30BE563A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94b6d2"/>
                </a:solid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94b6d2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94b6d2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94b6d2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94b6d2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94b6d2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94b6d2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94b6d2"/>
                </a:solidFill>
                <a:latin typeface="Corbe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94b6d2"/>
                </a:solidFill>
                <a:latin typeface="Corbel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D0FDD-28C2-4CCE-9D52-E2A6EBF3ACAC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94b6d2"/>
                </a:solidFill>
                <a:latin typeface="Corbel"/>
              </a:rPr>
              <a:t>Click to edit the outline text format</a:t>
            </a:r>
            <a:endParaRPr b="0" lang="en-US" sz="2200" spc="-1" strike="noStrike">
              <a:solidFill>
                <a:srgbClr val="94b6d2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94b6d2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94b6d2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94b6d2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94b6d2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94b6d2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94b6d2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94b6d2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94b6d2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3218040" y="2261520"/>
            <a:ext cx="9484560" cy="16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</a:rPr>
              <a:t>Machine Learning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</a:rPr>
              <a:t>       </a:t>
            </a:r>
            <a:r>
              <a:rPr b="1" lang="en-IN" sz="3500" spc="-1" strike="noStrike">
                <a:solidFill>
                  <a:srgbClr val="000000"/>
                </a:solidFill>
                <a:latin typeface="Arial Black"/>
              </a:rPr>
              <a:t>Project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</a:rPr>
              <a:t>Topic: Diabetes.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8055360" y="5329800"/>
            <a:ext cx="38487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Done By : Akshay Kumar  B P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Submitted To : CVSN REDDY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/>
          <p:nvPr/>
        </p:nvSpPr>
        <p:spPr>
          <a:xfrm>
            <a:off x="551160" y="1775520"/>
            <a:ext cx="609840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</a:rPr>
              <a:t>Machine Learning method in which the user is rewarded for the desired behaviour or punished for the undesired behaviour.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14" name="Picture 2" descr="Introduction to Reinforcement Learning for Beginners"/>
          <p:cNvPicPr/>
          <p:nvPr/>
        </p:nvPicPr>
        <p:blipFill>
          <a:blip r:embed="rId1"/>
          <a:stretch/>
        </p:blipFill>
        <p:spPr>
          <a:xfrm>
            <a:off x="5088600" y="3192840"/>
            <a:ext cx="6552000" cy="328608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1073520" y="506160"/>
            <a:ext cx="9360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Reinforcement Learning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27160" y="315720"/>
            <a:ext cx="9905760" cy="190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Explain Different Machine learning algorithms with example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TextBox 2"/>
          <p:cNvSpPr/>
          <p:nvPr/>
        </p:nvSpPr>
        <p:spPr>
          <a:xfrm>
            <a:off x="444600" y="2334960"/>
            <a:ext cx="4735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Regression Algorithm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8" name="TextBox 4"/>
          <p:cNvSpPr/>
          <p:nvPr/>
        </p:nvSpPr>
        <p:spPr>
          <a:xfrm>
            <a:off x="714240" y="3160080"/>
            <a:ext cx="55879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Regression Algorithm means which have a continuous data.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regression we use only: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Linear regression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9" name="Picture 2" descr="Types of Regression Analysis in Machine Learning"/>
          <p:cNvPicPr/>
          <p:nvPr/>
        </p:nvPicPr>
        <p:blipFill>
          <a:blip r:embed="rId1"/>
          <a:stretch/>
        </p:blipFill>
        <p:spPr>
          <a:xfrm>
            <a:off x="6376680" y="1975680"/>
            <a:ext cx="5587920" cy="406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06800" y="511560"/>
            <a:ext cx="5846760" cy="1153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Regression Algorithm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TextBox 2"/>
          <p:cNvSpPr/>
          <p:nvPr/>
        </p:nvSpPr>
        <p:spPr>
          <a:xfrm>
            <a:off x="783000" y="1893960"/>
            <a:ext cx="2547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Linear Regression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6727320" y="1893960"/>
            <a:ext cx="3543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3" name="Picture 2" descr="Linear Regression Explained (For Machine Learning)"/>
          <p:cNvPicPr/>
          <p:nvPr/>
        </p:nvPicPr>
        <p:blipFill>
          <a:blip r:embed="rId1"/>
          <a:stretch/>
        </p:blipFill>
        <p:spPr>
          <a:xfrm>
            <a:off x="406800" y="2678040"/>
            <a:ext cx="4377240" cy="38530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6095880" y="2678040"/>
            <a:ext cx="4892760" cy="38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306000"/>
            <a:ext cx="9687240" cy="128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Classification Algorithm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427680" y="1679040"/>
            <a:ext cx="609840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Classifying the data either one like Yes Or No, Ture Or False etc.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classifying we use: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Logical Regression.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Decision Tree.[DT]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Random Forest.[RF]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K Nearest Neighbour[KNN]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Support Vector Machine[SVM]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Naïve Bayes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7" name="Picture 6" descr="Classification Algorithms | 5 Amazing Types Of Classification Algorithms"/>
          <p:cNvPicPr/>
          <p:nvPr/>
        </p:nvPicPr>
        <p:blipFill>
          <a:blip r:embed="rId1"/>
          <a:stretch/>
        </p:blipFill>
        <p:spPr>
          <a:xfrm>
            <a:off x="4336920" y="2116800"/>
            <a:ext cx="7426800" cy="444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"/>
          <p:cNvSpPr/>
          <p:nvPr/>
        </p:nvSpPr>
        <p:spPr>
          <a:xfrm>
            <a:off x="457200" y="750960"/>
            <a:ext cx="35431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Logistic Regression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7053840" y="800640"/>
            <a:ext cx="29714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Decision Tree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30" name="Picture 2" descr="Why Is Logistic Regression a Classification Algorithm? | Built In"/>
          <p:cNvPicPr/>
          <p:nvPr/>
        </p:nvPicPr>
        <p:blipFill>
          <a:blip r:embed="rId1"/>
          <a:stretch/>
        </p:blipFill>
        <p:spPr>
          <a:xfrm>
            <a:off x="326520" y="1714680"/>
            <a:ext cx="5194440" cy="481644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4" descr="Decision Tree in R – Zigya"/>
          <p:cNvPicPr/>
          <p:nvPr/>
        </p:nvPicPr>
        <p:blipFill>
          <a:blip r:embed="rId2"/>
          <a:stretch/>
        </p:blipFill>
        <p:spPr>
          <a:xfrm>
            <a:off x="6292080" y="1576080"/>
            <a:ext cx="5194440" cy="49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/>
          <p:nvPr/>
        </p:nvSpPr>
        <p:spPr>
          <a:xfrm>
            <a:off x="478800" y="883080"/>
            <a:ext cx="46533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Random Algorithm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3" name="TextBox 2"/>
          <p:cNvSpPr/>
          <p:nvPr/>
        </p:nvSpPr>
        <p:spPr>
          <a:xfrm>
            <a:off x="6599880" y="883080"/>
            <a:ext cx="5769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Nearest Neighbour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4" name="AutoShape 4"/>
          <p:cNvSpPr/>
          <p:nvPr/>
        </p:nvSpPr>
        <p:spPr>
          <a:xfrm>
            <a:off x="1959480" y="-707400"/>
            <a:ext cx="4288680" cy="428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292680" y="2238840"/>
            <a:ext cx="5169600" cy="329184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0" descr="K-Nearest Neighbors (KNN) Algorithm Tutorial — Machine Learning Basics |  Towards AI"/>
          <p:cNvPicPr/>
          <p:nvPr/>
        </p:nvPicPr>
        <p:blipFill>
          <a:blip r:embed="rId2"/>
          <a:stretch/>
        </p:blipFill>
        <p:spPr>
          <a:xfrm>
            <a:off x="6284160" y="2122560"/>
            <a:ext cx="5614560" cy="352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/>
          <p:nvPr/>
        </p:nvSpPr>
        <p:spPr>
          <a:xfrm>
            <a:off x="538920" y="800280"/>
            <a:ext cx="5556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Support Vector Machine(SVM)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7527600" y="750600"/>
            <a:ext cx="3999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Naïve Bayes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39" name="Picture 2" descr="Introduction to Support Vector Machines (SVM) - GeeksforGeeks"/>
          <p:cNvPicPr/>
          <p:nvPr/>
        </p:nvPicPr>
        <p:blipFill>
          <a:blip r:embed="rId1"/>
          <a:stretch/>
        </p:blipFill>
        <p:spPr>
          <a:xfrm>
            <a:off x="365760" y="2003040"/>
            <a:ext cx="6130440" cy="42609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Building Naive Bayes Classifier from Scratch to Perform Sentiment Analysis"/>
          <p:cNvPicPr/>
          <p:nvPr/>
        </p:nvPicPr>
        <p:blipFill>
          <a:blip r:embed="rId2"/>
          <a:stretch/>
        </p:blipFill>
        <p:spPr>
          <a:xfrm>
            <a:off x="6696720" y="2081160"/>
            <a:ext cx="4954680" cy="41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"/>
          <p:cNvSpPr/>
          <p:nvPr/>
        </p:nvSpPr>
        <p:spPr>
          <a:xfrm>
            <a:off x="4014720" y="2616480"/>
            <a:ext cx="5845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4991760" cy="132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000" spc="-1" strike="noStrike">
                <a:solidFill>
                  <a:srgbClr val="94b6d2"/>
                </a:solidFill>
                <a:latin typeface="Arial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Artificial Intelligence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1294200" y="2256840"/>
            <a:ext cx="5132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AI</a:t>
            </a:r>
            <a:r>
              <a:rPr b="0" lang="en-US" sz="2000" spc="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20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000000"/>
                </a:solidFill>
                <a:latin typeface="Arial"/>
              </a:rPr>
              <a:t>intelligence </a:t>
            </a:r>
            <a:r>
              <a:rPr b="0" lang="en-US" sz="2000" spc="143" strike="noStrike">
                <a:solidFill>
                  <a:srgbClr val="000000"/>
                </a:solidFill>
                <a:latin typeface="Arial"/>
              </a:rPr>
              <a:t>demonstrated</a:t>
            </a:r>
            <a:r>
              <a:rPr b="0" lang="en-US" sz="2000" spc="34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219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US" sz="20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168" strike="noStrike">
                <a:solidFill>
                  <a:srgbClr val="000000"/>
                </a:solidFill>
                <a:latin typeface="Arial"/>
              </a:rPr>
              <a:t>machine,where</a:t>
            </a:r>
            <a:r>
              <a:rPr b="0" lang="en-US" sz="20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253" strike="noStrike">
                <a:solidFill>
                  <a:srgbClr val="000000"/>
                </a:solidFill>
                <a:latin typeface="Arial"/>
              </a:rPr>
              <a:t>human</a:t>
            </a:r>
            <a:r>
              <a:rPr b="0" lang="en-US" sz="2000" spc="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000000"/>
                </a:solidFill>
                <a:latin typeface="Arial"/>
              </a:rPr>
              <a:t>intelligence</a:t>
            </a:r>
            <a:r>
              <a:rPr b="0" lang="en-US" sz="2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000" spc="128" strike="noStrike">
                <a:solidFill>
                  <a:srgbClr val="000000"/>
                </a:solidFill>
                <a:latin typeface="Arial"/>
              </a:rPr>
              <a:t>put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into</a:t>
            </a:r>
            <a:r>
              <a:rPr b="0" lang="en-US" sz="200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0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157" strike="noStrike">
                <a:solidFill>
                  <a:srgbClr val="000000"/>
                </a:solidFill>
                <a:latin typeface="Arial"/>
              </a:rPr>
              <a:t>machine.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5709960" y="4686120"/>
            <a:ext cx="6098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9" name="Picture 2" descr="What is AI? Everything to know about artificial intelligence | ZDNET"/>
          <p:cNvPicPr/>
          <p:nvPr/>
        </p:nvPicPr>
        <p:blipFill>
          <a:blip r:embed="rId1"/>
          <a:stretch/>
        </p:blipFill>
        <p:spPr>
          <a:xfrm>
            <a:off x="6970680" y="2327400"/>
            <a:ext cx="4076640" cy="196380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Artificial Intelligence Vector Art, Icons, and Graphics for Free Download"/>
          <p:cNvPicPr/>
          <p:nvPr/>
        </p:nvPicPr>
        <p:blipFill>
          <a:blip r:embed="rId2"/>
          <a:stretch/>
        </p:blipFill>
        <p:spPr>
          <a:xfrm>
            <a:off x="1679760" y="3702240"/>
            <a:ext cx="3699720" cy="223560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6133680" y="4796280"/>
            <a:ext cx="58503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computer science, the field of artificial intelligence as such was launched in 1950 by Alan Turing.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3740760" y="698400"/>
            <a:ext cx="34826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Branches of AI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1729440" y="1735200"/>
            <a:ext cx="981288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90440" y="462600"/>
            <a:ext cx="4954320" cy="148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1047240" y="2269440"/>
            <a:ext cx="5048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Machine learning means making the computers to learn like human beings.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5829480" y="4637160"/>
            <a:ext cx="55605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We give input and output to the machine leaning algorithm and it builds a model. It predicts the future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97" name="Picture 2" descr="Introduction to Machine Learning for Beginners | by Ayush Pant | Towards  Data Science"/>
          <p:cNvPicPr/>
          <p:nvPr/>
        </p:nvPicPr>
        <p:blipFill>
          <a:blip r:embed="rId1"/>
          <a:stretch/>
        </p:blipFill>
        <p:spPr>
          <a:xfrm>
            <a:off x="6540120" y="2096280"/>
            <a:ext cx="4138920" cy="2077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4" descr="Machine Input Output Reasoning Questions for Competitive Exams"/>
          <p:cNvPicPr/>
          <p:nvPr/>
        </p:nvPicPr>
        <p:blipFill>
          <a:blip r:embed="rId2"/>
          <a:stretch/>
        </p:blipFill>
        <p:spPr>
          <a:xfrm>
            <a:off x="1141560" y="3913200"/>
            <a:ext cx="413892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What Is Machine Learning? – Visual Explanations | Data Revenue"/>
          <p:cNvPicPr/>
          <p:nvPr/>
        </p:nvPicPr>
        <p:blipFill>
          <a:blip r:embed="rId1"/>
          <a:stretch/>
        </p:blipFill>
        <p:spPr>
          <a:xfrm>
            <a:off x="1350000" y="1489320"/>
            <a:ext cx="8516520" cy="5239080"/>
          </a:xfrm>
          <a:prstGeom prst="rect">
            <a:avLst/>
          </a:prstGeom>
          <a:ln w="0">
            <a:noFill/>
          </a:ln>
        </p:spPr>
      </p:pic>
      <p:sp>
        <p:nvSpPr>
          <p:cNvPr id="100" name="TextBox 3"/>
          <p:cNvSpPr/>
          <p:nvPr/>
        </p:nvSpPr>
        <p:spPr>
          <a:xfrm>
            <a:off x="3718440" y="444240"/>
            <a:ext cx="39445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Machine Learning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8640" y="435600"/>
            <a:ext cx="7643160" cy="134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Features ,Labels &amp; Model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849240" y="1779840"/>
            <a:ext cx="862524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X=2 F(x)=4…..Input 2 and Output 4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X=3 F(x)=6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X=4 F(x)=8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X=5 F(x)=10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What is X=10 ?</a:t>
            </a:r>
            <a:endParaRPr b="0" lang="en-IN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   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Ans:20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F(x)=2x… Is the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Inputs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Features.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Output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Labels.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Function is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/>
          <p:nvPr/>
        </p:nvSpPr>
        <p:spPr>
          <a:xfrm>
            <a:off x="2237040" y="326520"/>
            <a:ext cx="59270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Types of machine learning:-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04" name="Picture 4" descr="What Is Machine Learning: Definition, Types, Applications and Examples -  Potentia Analytics"/>
          <p:cNvPicPr/>
          <p:nvPr/>
        </p:nvPicPr>
        <p:blipFill>
          <a:blip r:embed="rId1"/>
          <a:stretch/>
        </p:blipFill>
        <p:spPr>
          <a:xfrm>
            <a:off x="2922840" y="1371600"/>
            <a:ext cx="6063120" cy="51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0760" y="380160"/>
            <a:ext cx="5060880" cy="138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Supervised Learning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718920" y="208584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Learning from others is called Supervised Learning.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7" name="TextBox 5"/>
          <p:cNvSpPr/>
          <p:nvPr/>
        </p:nvSpPr>
        <p:spPr>
          <a:xfrm flipV="1" rot="10800000">
            <a:off x="719280" y="3111480"/>
            <a:ext cx="48330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Supervised learning will have features and labels.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TextBox 2"/>
          <p:cNvSpPr/>
          <p:nvPr/>
        </p:nvSpPr>
        <p:spPr>
          <a:xfrm>
            <a:off x="718920" y="4074480"/>
            <a:ext cx="4979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There are two algorithms:-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1.Regression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2.Classification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7680960" y="2096640"/>
            <a:ext cx="3787920" cy="433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9720" y="380520"/>
            <a:ext cx="8604720" cy="149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Unsupervised learning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TextBox 3"/>
          <p:cNvSpPr/>
          <p:nvPr/>
        </p:nvSpPr>
        <p:spPr>
          <a:xfrm flipH="1">
            <a:off x="1237680" y="2530800"/>
            <a:ext cx="4183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Learning on our own is called UNSUPERVISED LEARNING.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7168320" y="1601280"/>
            <a:ext cx="4735080" cy="47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196</TotalTime>
  <Application>LibreOffice/7.3.7.2$Linux_X86_64 LibreOffice_project/30$Build-2</Application>
  <AppVersion>15.0000</AppVersion>
  <Words>353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2023-06-05T09:02:18Z</dcterms:created>
  <dc:creator>Rakshitha Mohan</dc:creator>
  <dc:description/>
  <dc:language>en-IN</dc:language>
  <cp:lastModifiedBy/>
  <dcterms:modified xsi:type="dcterms:W3CDTF">2023-06-09T16:01:44Z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