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58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416E5-E5D1-400B-BAAA-9B470FCE0049}" v="284" dt="2023-06-06T09:39:2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Mohan" userId="fa2d5eae94647bec" providerId="LiveId" clId="{325416E5-E5D1-400B-BAAA-9B470FCE0049}"/>
    <pc:docChg chg="custSel addSld delSld modSld">
      <pc:chgData name="Rakshitha Mohan" userId="fa2d5eae94647bec" providerId="LiveId" clId="{325416E5-E5D1-400B-BAAA-9B470FCE0049}" dt="2023-06-06T09:38:24.294" v="2339" actId="14100"/>
      <pc:docMkLst>
        <pc:docMk/>
      </pc:docMkLst>
      <pc:sldChg chg="addSp delSp modSp new mod">
        <pc:chgData name="Rakshitha Mohan" userId="fa2d5eae94647bec" providerId="LiveId" clId="{325416E5-E5D1-400B-BAAA-9B470FCE0049}" dt="2023-06-06T09:11:33.529" v="2195" actId="20577"/>
        <pc:sldMkLst>
          <pc:docMk/>
          <pc:sldMk cId="910325442" sldId="256"/>
        </pc:sldMkLst>
        <pc:spChg chg="add mod">
          <ac:chgData name="Rakshitha Mohan" userId="fa2d5eae94647bec" providerId="LiveId" clId="{325416E5-E5D1-400B-BAAA-9B470FCE0049}" dt="2023-06-05T15:25:46.076" v="1968" actId="20577"/>
          <ac:spMkLst>
            <pc:docMk/>
            <pc:sldMk cId="910325442" sldId="256"/>
            <ac:spMk id="2" creationId="{982F5AF0-B4C3-05AE-C5A9-16719E846003}"/>
          </ac:spMkLst>
        </pc:spChg>
        <pc:spChg chg="add del mod">
          <ac:chgData name="Rakshitha Mohan" userId="fa2d5eae94647bec" providerId="LiveId" clId="{325416E5-E5D1-400B-BAAA-9B470FCE0049}" dt="2023-06-05T15:25:55.483" v="1971"/>
          <ac:spMkLst>
            <pc:docMk/>
            <pc:sldMk cId="910325442" sldId="256"/>
            <ac:spMk id="3" creationId="{AD349211-EB3C-5A65-CFAE-36D428D756A3}"/>
          </ac:spMkLst>
        </pc:spChg>
        <pc:spChg chg="add mod">
          <ac:chgData name="Rakshitha Mohan" userId="fa2d5eae94647bec" providerId="LiveId" clId="{325416E5-E5D1-400B-BAAA-9B470FCE0049}" dt="2023-06-06T09:11:33.529" v="2195" actId="20577"/>
          <ac:spMkLst>
            <pc:docMk/>
            <pc:sldMk cId="910325442" sldId="256"/>
            <ac:spMk id="4" creationId="{3CB35622-1DA5-4BC7-DE73-C1587F26B1C0}"/>
          </ac:spMkLst>
        </pc:spChg>
      </pc:sldChg>
      <pc:sldChg chg="modSp del mod">
        <pc:chgData name="Rakshitha Mohan" userId="fa2d5eae94647bec" providerId="LiveId" clId="{325416E5-E5D1-400B-BAAA-9B470FCE0049}" dt="2023-06-05T09:04:31.550" v="15" actId="2696"/>
        <pc:sldMkLst>
          <pc:docMk/>
          <pc:sldMk cId="1206985605" sldId="256"/>
        </pc:sldMkLst>
        <pc:spChg chg="mod">
          <ac:chgData name="Rakshitha Mohan" userId="fa2d5eae94647bec" providerId="LiveId" clId="{325416E5-E5D1-400B-BAAA-9B470FCE0049}" dt="2023-06-05T09:04:20.834" v="14" actId="20577"/>
          <ac:spMkLst>
            <pc:docMk/>
            <pc:sldMk cId="1206985605" sldId="256"/>
            <ac:spMk id="2" creationId="{2F34C803-9A6A-1618-7F46-F5485094F284}"/>
          </ac:spMkLst>
        </pc:spChg>
        <pc:spChg chg="mod">
          <ac:chgData name="Rakshitha Mohan" userId="fa2d5eae94647bec" providerId="LiveId" clId="{325416E5-E5D1-400B-BAAA-9B470FCE0049}" dt="2023-06-05T09:03:14.639" v="1"/>
          <ac:spMkLst>
            <pc:docMk/>
            <pc:sldMk cId="1206985605" sldId="256"/>
            <ac:spMk id="3" creationId="{6954BEB1-4828-DAC5-FE16-70D0961E31E3}"/>
          </ac:spMkLst>
        </pc:spChg>
      </pc:sldChg>
      <pc:sldChg chg="addSp delSp modSp new mod">
        <pc:chgData name="Rakshitha Mohan" userId="fa2d5eae94647bec" providerId="LiveId" clId="{325416E5-E5D1-400B-BAAA-9B470FCE0049}" dt="2023-06-06T09:16:20.991" v="2203" actId="1076"/>
        <pc:sldMkLst>
          <pc:docMk/>
          <pc:sldMk cId="1890420688" sldId="257"/>
        </pc:sldMkLst>
        <pc:spChg chg="mod">
          <ac:chgData name="Rakshitha Mohan" userId="fa2d5eae94647bec" providerId="LiveId" clId="{325416E5-E5D1-400B-BAAA-9B470FCE0049}" dt="2023-06-05T15:45:15.601" v="2164" actId="14100"/>
          <ac:spMkLst>
            <pc:docMk/>
            <pc:sldMk cId="1890420688" sldId="257"/>
            <ac:spMk id="2" creationId="{6A10EB10-8469-7927-45CB-A887D092CA94}"/>
          </ac:spMkLst>
        </pc:spChg>
        <pc:spChg chg="add mod">
          <ac:chgData name="Rakshitha Mohan" userId="fa2d5eae94647bec" providerId="LiveId" clId="{325416E5-E5D1-400B-BAAA-9B470FCE0049}" dt="2023-06-05T15:35:41.889" v="2109" actId="20577"/>
          <ac:spMkLst>
            <pc:docMk/>
            <pc:sldMk cId="1890420688" sldId="257"/>
            <ac:spMk id="4" creationId="{BA21C3E5-CCB8-00DC-EB2F-1603D8720456}"/>
          </ac:spMkLst>
        </pc:spChg>
        <pc:spChg chg="add mod">
          <ac:chgData name="Rakshitha Mohan" userId="fa2d5eae94647bec" providerId="LiveId" clId="{325416E5-E5D1-400B-BAAA-9B470FCE0049}" dt="2023-06-05T15:27:09.907" v="1980" actId="1076"/>
          <ac:spMkLst>
            <pc:docMk/>
            <pc:sldMk cId="1890420688" sldId="257"/>
            <ac:spMk id="5" creationId="{FC50CFBD-FFF7-D5BD-DF5D-5B1B5DF86126}"/>
          </ac:spMkLst>
        </pc:spChg>
        <pc:spChg chg="add mod">
          <ac:chgData name="Rakshitha Mohan" userId="fa2d5eae94647bec" providerId="LiveId" clId="{325416E5-E5D1-400B-BAAA-9B470FCE0049}" dt="2023-06-05T09:39:49.533" v="373" actId="6549"/>
          <ac:spMkLst>
            <pc:docMk/>
            <pc:sldMk cId="1890420688" sldId="257"/>
            <ac:spMk id="6" creationId="{76AEFDD6-1604-E87D-99F1-DE8A064F86C8}"/>
          </ac:spMkLst>
        </pc:spChg>
        <pc:picChg chg="add mod">
          <ac:chgData name="Rakshitha Mohan" userId="fa2d5eae94647bec" providerId="LiveId" clId="{325416E5-E5D1-400B-BAAA-9B470FCE0049}" dt="2023-06-06T09:16:20.991" v="2203" actId="1076"/>
          <ac:picMkLst>
            <pc:docMk/>
            <pc:sldMk cId="1890420688" sldId="257"/>
            <ac:picMk id="3" creationId="{C4A36119-9393-BBC1-F6FF-7A17346CEFBD}"/>
          </ac:picMkLst>
        </pc:picChg>
        <pc:picChg chg="add del mod">
          <ac:chgData name="Rakshitha Mohan" userId="fa2d5eae94647bec" providerId="LiveId" clId="{325416E5-E5D1-400B-BAAA-9B470FCE0049}" dt="2023-06-06T09:15:57.144" v="2196" actId="478"/>
          <ac:picMkLst>
            <pc:docMk/>
            <pc:sldMk cId="1890420688" sldId="257"/>
            <ac:picMk id="1026" creationId="{3462BEF1-BE92-65CF-1E8A-B1AF24C6DAC8}"/>
          </ac:picMkLst>
        </pc:picChg>
        <pc:picChg chg="add mod">
          <ac:chgData name="Rakshitha Mohan" userId="fa2d5eae94647bec" providerId="LiveId" clId="{325416E5-E5D1-400B-BAAA-9B470FCE0049}" dt="2023-06-05T10:32:07.192" v="430" actId="1076"/>
          <ac:picMkLst>
            <pc:docMk/>
            <pc:sldMk cId="1890420688" sldId="257"/>
            <ac:picMk id="1028" creationId="{DFA66B50-AAAF-5DC6-75BE-5413D61BA5A8}"/>
          </ac:picMkLst>
        </pc:picChg>
      </pc:sldChg>
      <pc:sldChg chg="addSp delSp modSp new mod">
        <pc:chgData name="Rakshitha Mohan" userId="fa2d5eae94647bec" providerId="LiveId" clId="{325416E5-E5D1-400B-BAAA-9B470FCE0049}" dt="2023-06-06T09:35:52.757" v="2322" actId="1076"/>
        <pc:sldMkLst>
          <pc:docMk/>
          <pc:sldMk cId="4174428181" sldId="258"/>
        </pc:sldMkLst>
        <pc:spChg chg="mod">
          <ac:chgData name="Rakshitha Mohan" userId="fa2d5eae94647bec" providerId="LiveId" clId="{325416E5-E5D1-400B-BAAA-9B470FCE0049}" dt="2023-06-05T15:43:13.739" v="2148" actId="14100"/>
          <ac:spMkLst>
            <pc:docMk/>
            <pc:sldMk cId="4174428181" sldId="258"/>
            <ac:spMk id="2" creationId="{39B588A9-1CE5-D990-A272-14BDD59F407C}"/>
          </ac:spMkLst>
        </pc:spChg>
        <pc:spChg chg="add mod">
          <ac:chgData name="Rakshitha Mohan" userId="fa2d5eae94647bec" providerId="LiveId" clId="{325416E5-E5D1-400B-BAAA-9B470FCE0049}" dt="2023-06-05T15:43:42.420" v="2151" actId="1076"/>
          <ac:spMkLst>
            <pc:docMk/>
            <pc:sldMk cId="4174428181" sldId="258"/>
            <ac:spMk id="3" creationId="{555EB854-F3F9-038B-D87D-BFA934402966}"/>
          </ac:spMkLst>
        </pc:spChg>
        <pc:spChg chg="add mod">
          <ac:chgData name="Rakshitha Mohan" userId="fa2d5eae94647bec" providerId="LiveId" clId="{325416E5-E5D1-400B-BAAA-9B470FCE0049}" dt="2023-06-05T15:43:33.946" v="2149" actId="1076"/>
          <ac:spMkLst>
            <pc:docMk/>
            <pc:sldMk cId="4174428181" sldId="258"/>
            <ac:spMk id="4" creationId="{A2669D22-83A1-1AED-45B2-E832D97A27D8}"/>
          </ac:spMkLst>
        </pc:spChg>
        <pc:spChg chg="add mod">
          <ac:chgData name="Rakshitha Mohan" userId="fa2d5eae94647bec" providerId="LiveId" clId="{325416E5-E5D1-400B-BAAA-9B470FCE0049}" dt="2023-06-05T15:43:38.739" v="2150" actId="1076"/>
          <ac:spMkLst>
            <pc:docMk/>
            <pc:sldMk cId="4174428181" sldId="258"/>
            <ac:spMk id="6" creationId="{DC6BE042-CD0C-6F98-F482-20E263FE33B2}"/>
          </ac:spMkLst>
        </pc:spChg>
        <pc:spChg chg="add del mod">
          <ac:chgData name="Rakshitha Mohan" userId="fa2d5eae94647bec" providerId="LiveId" clId="{325416E5-E5D1-400B-BAAA-9B470FCE0049}" dt="2023-06-05T09:20:59.581" v="350" actId="478"/>
          <ac:spMkLst>
            <pc:docMk/>
            <pc:sldMk cId="4174428181" sldId="258"/>
            <ac:spMk id="7" creationId="{9A375CEB-C81D-6A94-293F-982E51DB7F2C}"/>
          </ac:spMkLst>
        </pc:spChg>
        <pc:picChg chg="add del mod">
          <ac:chgData name="Rakshitha Mohan" userId="fa2d5eae94647bec" providerId="LiveId" clId="{325416E5-E5D1-400B-BAAA-9B470FCE0049}" dt="2023-06-06T09:35:35.052" v="2315" actId="478"/>
          <ac:picMkLst>
            <pc:docMk/>
            <pc:sldMk cId="4174428181" sldId="258"/>
            <ac:picMk id="7" creationId="{5F575154-B646-919A-056A-660C4410D021}"/>
          </ac:picMkLst>
        </pc:picChg>
        <pc:picChg chg="add mod">
          <ac:chgData name="Rakshitha Mohan" userId="fa2d5eae94647bec" providerId="LiveId" clId="{325416E5-E5D1-400B-BAAA-9B470FCE0049}" dt="2023-06-06T09:35:52.757" v="2322" actId="1076"/>
          <ac:picMkLst>
            <pc:docMk/>
            <pc:sldMk cId="4174428181" sldId="258"/>
            <ac:picMk id="8" creationId="{2F2911D8-D8F1-C21E-126F-8DE5CA3A81EF}"/>
          </ac:picMkLst>
        </pc:picChg>
        <pc:picChg chg="add del mod">
          <ac:chgData name="Rakshitha Mohan" userId="fa2d5eae94647bec" providerId="LiveId" clId="{325416E5-E5D1-400B-BAAA-9B470FCE0049}" dt="2023-06-05T14:23:17.199" v="1181" actId="478"/>
          <ac:picMkLst>
            <pc:docMk/>
            <pc:sldMk cId="4174428181" sldId="258"/>
            <ac:picMk id="2050" creationId="{237F4BAE-66B7-F0E3-733F-DF2D241715B7}"/>
          </ac:picMkLst>
        </pc:picChg>
        <pc:picChg chg="add del mod">
          <ac:chgData name="Rakshitha Mohan" userId="fa2d5eae94647bec" providerId="LiveId" clId="{325416E5-E5D1-400B-BAAA-9B470FCE0049}" dt="2023-06-05T09:20:59.581" v="350" actId="478"/>
          <ac:picMkLst>
            <pc:docMk/>
            <pc:sldMk cId="4174428181" sldId="258"/>
            <ac:picMk id="2054" creationId="{0857A199-6C74-E763-B74A-551470A5AB4F}"/>
          </ac:picMkLst>
        </pc:picChg>
        <pc:picChg chg="add del mod">
          <ac:chgData name="Rakshitha Mohan" userId="fa2d5eae94647bec" providerId="LiveId" clId="{325416E5-E5D1-400B-BAAA-9B470FCE0049}" dt="2023-06-05T10:54:27.742" v="868" actId="478"/>
          <ac:picMkLst>
            <pc:docMk/>
            <pc:sldMk cId="4174428181" sldId="258"/>
            <ac:picMk id="2056" creationId="{8830E5C1-593E-CDD1-A818-D4F3203D6D01}"/>
          </ac:picMkLst>
        </pc:picChg>
      </pc:sldChg>
      <pc:sldChg chg="addSp delSp modSp new mod">
        <pc:chgData name="Rakshitha Mohan" userId="fa2d5eae94647bec" providerId="LiveId" clId="{325416E5-E5D1-400B-BAAA-9B470FCE0049}" dt="2023-06-06T09:38:24.294" v="2339" actId="14100"/>
        <pc:sldMkLst>
          <pc:docMk/>
          <pc:sldMk cId="2039617989" sldId="259"/>
        </pc:sldMkLst>
        <pc:spChg chg="add mod">
          <ac:chgData name="Rakshitha Mohan" userId="fa2d5eae94647bec" providerId="LiveId" clId="{325416E5-E5D1-400B-BAAA-9B470FCE0049}" dt="2023-06-05T15:29:23.826" v="2010" actId="1076"/>
          <ac:spMkLst>
            <pc:docMk/>
            <pc:sldMk cId="2039617989" sldId="259"/>
            <ac:spMk id="2" creationId="{0C1BA33C-CDDE-BC5A-6372-7FD46DC29740}"/>
          </ac:spMkLst>
        </pc:spChg>
        <pc:spChg chg="add mod">
          <ac:chgData name="Rakshitha Mohan" userId="fa2d5eae94647bec" providerId="LiveId" clId="{325416E5-E5D1-400B-BAAA-9B470FCE0049}" dt="2023-06-05T14:28:01.029" v="1242" actId="255"/>
          <ac:spMkLst>
            <pc:docMk/>
            <pc:sldMk cId="2039617989" sldId="259"/>
            <ac:spMk id="3" creationId="{7E272918-9F5B-BB92-9C39-AC8202383C8A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5" creationId="{ED04D1BC-2E39-99DD-28FF-F53571FCAF92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6" creationId="{598E548B-F22A-C92F-5ECE-DBB4D72C06A4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9" creationId="{6D749C56-8B83-B210-CAA0-E2EB2C173E49}"/>
          </ac:spMkLst>
        </pc:spChg>
        <pc:grpChg chg="add mod">
          <ac:chgData name="Rakshitha Mohan" userId="fa2d5eae94647bec" providerId="LiveId" clId="{325416E5-E5D1-400B-BAAA-9B470FCE0049}" dt="2023-06-06T09:38:24.294" v="2339" actId="14100"/>
          <ac:grpSpMkLst>
            <pc:docMk/>
            <pc:sldMk cId="2039617989" sldId="259"/>
            <ac:grpSpMk id="4" creationId="{793535E1-BE23-FC02-1B48-950FAB6D6362}"/>
          </ac:grpSpMkLst>
        </pc:grpChg>
        <pc:picChg chg="add mod">
          <ac:chgData name="Rakshitha Mohan" userId="fa2d5eae94647bec" providerId="LiveId" clId="{325416E5-E5D1-400B-BAAA-9B470FCE0049}" dt="2023-06-06T09:38:01.927" v="2332"/>
          <ac:picMkLst>
            <pc:docMk/>
            <pc:sldMk cId="2039617989" sldId="259"/>
            <ac:picMk id="7" creationId="{E7503495-3E02-D8EB-2F46-46326414C791}"/>
          </ac:picMkLst>
        </pc:picChg>
        <pc:picChg chg="add mod">
          <ac:chgData name="Rakshitha Mohan" userId="fa2d5eae94647bec" providerId="LiveId" clId="{325416E5-E5D1-400B-BAAA-9B470FCE0049}" dt="2023-06-06T09:38:01.927" v="2332"/>
          <ac:picMkLst>
            <pc:docMk/>
            <pc:sldMk cId="2039617989" sldId="259"/>
            <ac:picMk id="8" creationId="{2BDC65E8-1490-BEB4-2E4B-DBA9291A2D1E}"/>
          </ac:picMkLst>
        </pc:picChg>
        <pc:picChg chg="add del mod">
          <ac:chgData name="Rakshitha Mohan" userId="fa2d5eae94647bec" providerId="LiveId" clId="{325416E5-E5D1-400B-BAAA-9B470FCE0049}" dt="2023-06-06T09:38:00.857" v="2331" actId="478"/>
          <ac:picMkLst>
            <pc:docMk/>
            <pc:sldMk cId="2039617989" sldId="259"/>
            <ac:picMk id="3074" creationId="{2627B663-C03E-488F-4A95-E51F2895ECD0}"/>
          </ac:picMkLst>
        </pc:picChg>
      </pc:sldChg>
      <pc:sldChg chg="new del">
        <pc:chgData name="Rakshitha Mohan" userId="fa2d5eae94647bec" providerId="LiveId" clId="{325416E5-E5D1-400B-BAAA-9B470FCE0049}" dt="2023-06-05T09:21:50.069" v="358" actId="2696"/>
        <pc:sldMkLst>
          <pc:docMk/>
          <pc:sldMk cId="3141848087" sldId="259"/>
        </pc:sldMkLst>
      </pc:sldChg>
      <pc:sldChg chg="addSp delSp modSp new mod">
        <pc:chgData name="Rakshitha Mohan" userId="fa2d5eae94647bec" providerId="LiveId" clId="{325416E5-E5D1-400B-BAAA-9B470FCE0049}" dt="2023-06-05T15:44:57.022" v="2161" actId="113"/>
        <pc:sldMkLst>
          <pc:docMk/>
          <pc:sldMk cId="1938428010" sldId="260"/>
        </pc:sldMkLst>
        <pc:spChg chg="add mod">
          <ac:chgData name="Rakshitha Mohan" userId="fa2d5eae94647bec" providerId="LiveId" clId="{325416E5-E5D1-400B-BAAA-9B470FCE0049}" dt="2023-06-05T15:44:57.022" v="2161" actId="113"/>
          <ac:spMkLst>
            <pc:docMk/>
            <pc:sldMk cId="1938428010" sldId="260"/>
            <ac:spMk id="2" creationId="{4B8272EE-4CE7-3425-FE34-438DF7ACDC47}"/>
          </ac:spMkLst>
        </pc:spChg>
        <pc:picChg chg="add mod">
          <ac:chgData name="Rakshitha Mohan" userId="fa2d5eae94647bec" providerId="LiveId" clId="{325416E5-E5D1-400B-BAAA-9B470FCE0049}" dt="2023-06-05T15:35:56.889" v="2110" actId="1076"/>
          <ac:picMkLst>
            <pc:docMk/>
            <pc:sldMk cId="1938428010" sldId="260"/>
            <ac:picMk id="3" creationId="{DE8C793A-C291-CFC6-CB6A-359B92F1B0DC}"/>
          </ac:picMkLst>
        </pc:picChg>
        <pc:picChg chg="add del mod">
          <ac:chgData name="Rakshitha Mohan" userId="fa2d5eae94647bec" providerId="LiveId" clId="{325416E5-E5D1-400B-BAAA-9B470FCE0049}" dt="2023-06-05T14:29:12.558" v="1244" actId="478"/>
          <ac:picMkLst>
            <pc:docMk/>
            <pc:sldMk cId="1938428010" sldId="260"/>
            <ac:picMk id="1026" creationId="{E87A96D0-4AC3-A403-A7ED-1644AB641E86}"/>
          </ac:picMkLst>
        </pc:picChg>
      </pc:sldChg>
      <pc:sldChg chg="addSp delSp modSp new mod">
        <pc:chgData name="Rakshitha Mohan" userId="fa2d5eae94647bec" providerId="LiveId" clId="{325416E5-E5D1-400B-BAAA-9B470FCE0049}" dt="2023-06-06T09:18:09.364" v="2214" actId="14100"/>
        <pc:sldMkLst>
          <pc:docMk/>
          <pc:sldMk cId="2689944571" sldId="261"/>
        </pc:sldMkLst>
        <pc:spChg chg="mod">
          <ac:chgData name="Rakshitha Mohan" userId="fa2d5eae94647bec" providerId="LiveId" clId="{325416E5-E5D1-400B-BAAA-9B470FCE0049}" dt="2023-06-05T15:44:48.512" v="2160" actId="207"/>
          <ac:spMkLst>
            <pc:docMk/>
            <pc:sldMk cId="2689944571" sldId="261"/>
            <ac:spMk id="2" creationId="{13AD034D-3FE2-FB6E-96B1-EB321EFA43A3}"/>
          </ac:spMkLst>
        </pc:spChg>
        <pc:spChg chg="add mod">
          <ac:chgData name="Rakshitha Mohan" userId="fa2d5eae94647bec" providerId="LiveId" clId="{325416E5-E5D1-400B-BAAA-9B470FCE0049}" dt="2023-06-05T10:39:38.821" v="567" actId="20577"/>
          <ac:spMkLst>
            <pc:docMk/>
            <pc:sldMk cId="2689944571" sldId="261"/>
            <ac:spMk id="3" creationId="{21B72199-6229-ACEA-4C54-0E1A3067E82E}"/>
          </ac:spMkLst>
        </pc:spChg>
        <pc:spChg chg="add mod">
          <ac:chgData name="Rakshitha Mohan" userId="fa2d5eae94647bec" providerId="LiveId" clId="{325416E5-E5D1-400B-BAAA-9B470FCE0049}" dt="2023-06-05T10:44:16.823" v="722" actId="1076"/>
          <ac:spMkLst>
            <pc:docMk/>
            <pc:sldMk cId="2689944571" sldId="261"/>
            <ac:spMk id="4" creationId="{113FD1DE-A33C-5283-EC18-0B156A614E89}"/>
          </ac:spMkLst>
        </pc:spChg>
        <pc:picChg chg="add mod">
          <ac:chgData name="Rakshitha Mohan" userId="fa2d5eae94647bec" providerId="LiveId" clId="{325416E5-E5D1-400B-BAAA-9B470FCE0049}" dt="2023-06-06T09:17:10.692" v="2210" actId="1076"/>
          <ac:picMkLst>
            <pc:docMk/>
            <pc:sldMk cId="2689944571" sldId="261"/>
            <ac:picMk id="5" creationId="{911A1917-4B24-A785-086F-9B59C341BEAE}"/>
          </ac:picMkLst>
        </pc:picChg>
        <pc:picChg chg="add mod">
          <ac:chgData name="Rakshitha Mohan" userId="fa2d5eae94647bec" providerId="LiveId" clId="{325416E5-E5D1-400B-BAAA-9B470FCE0049}" dt="2023-06-06T09:18:09.364" v="2214" actId="14100"/>
          <ac:picMkLst>
            <pc:docMk/>
            <pc:sldMk cId="2689944571" sldId="261"/>
            <ac:picMk id="6" creationId="{87471B66-6A5A-B592-357C-FDCBD18EAF44}"/>
          </ac:picMkLst>
        </pc:picChg>
        <pc:picChg chg="add del mod">
          <ac:chgData name="Rakshitha Mohan" userId="fa2d5eae94647bec" providerId="LiveId" clId="{325416E5-E5D1-400B-BAAA-9B470FCE0049}" dt="2023-06-06T09:16:53.478" v="2204" actId="478"/>
          <ac:picMkLst>
            <pc:docMk/>
            <pc:sldMk cId="2689944571" sldId="261"/>
            <ac:picMk id="2050" creationId="{6589C279-4BD3-3031-4D08-9F8FF16BEF3A}"/>
          </ac:picMkLst>
        </pc:picChg>
        <pc:picChg chg="add del mod">
          <ac:chgData name="Rakshitha Mohan" userId="fa2d5eae94647bec" providerId="LiveId" clId="{325416E5-E5D1-400B-BAAA-9B470FCE0049}" dt="2023-06-06T09:18:01.498" v="2211" actId="478"/>
          <ac:picMkLst>
            <pc:docMk/>
            <pc:sldMk cId="2689944571" sldId="261"/>
            <ac:picMk id="2052" creationId="{B0E948DE-7B57-4BBE-876A-948AABE846E7}"/>
          </ac:picMkLst>
        </pc:picChg>
      </pc:sldChg>
      <pc:sldChg chg="addSp delSp modSp new mod">
        <pc:chgData name="Rakshitha Mohan" userId="fa2d5eae94647bec" providerId="LiveId" clId="{325416E5-E5D1-400B-BAAA-9B470FCE0049}" dt="2023-06-06T09:20:14.410" v="2219" actId="1076"/>
        <pc:sldMkLst>
          <pc:docMk/>
          <pc:sldMk cId="3337872920" sldId="262"/>
        </pc:sldMkLst>
        <pc:spChg chg="add del mod">
          <ac:chgData name="Rakshitha Mohan" userId="fa2d5eae94647bec" providerId="LiveId" clId="{325416E5-E5D1-400B-BAAA-9B470FCE0049}" dt="2023-06-05T14:35:48.667" v="1282"/>
          <ac:spMkLst>
            <pc:docMk/>
            <pc:sldMk cId="3337872920" sldId="262"/>
            <ac:spMk id="2" creationId="{BA52C985-6DB1-7EF2-BECC-3012FCA37CB3}"/>
          </ac:spMkLst>
        </pc:spChg>
        <pc:spChg chg="add mod">
          <ac:chgData name="Rakshitha Mohan" userId="fa2d5eae94647bec" providerId="LiveId" clId="{325416E5-E5D1-400B-BAAA-9B470FCE0049}" dt="2023-06-05T15:44:36.641" v="2158" actId="113"/>
          <ac:spMkLst>
            <pc:docMk/>
            <pc:sldMk cId="3337872920" sldId="262"/>
            <ac:spMk id="4" creationId="{BADF7297-C8FF-A900-9243-8CFEFC3FF28B}"/>
          </ac:spMkLst>
        </pc:spChg>
        <pc:picChg chg="add del mod">
          <ac:chgData name="Rakshitha Mohan" userId="fa2d5eae94647bec" providerId="LiveId" clId="{325416E5-E5D1-400B-BAAA-9B470FCE0049}" dt="2023-06-05T14:35:15.318" v="1257" actId="478"/>
          <ac:picMkLst>
            <pc:docMk/>
            <pc:sldMk cId="3337872920" sldId="262"/>
            <ac:picMk id="3" creationId="{8E209394-8231-9D4D-330A-5C9AA3A7022C}"/>
          </ac:picMkLst>
        </pc:picChg>
        <pc:picChg chg="add del mod">
          <ac:chgData name="Rakshitha Mohan" userId="fa2d5eae94647bec" providerId="LiveId" clId="{325416E5-E5D1-400B-BAAA-9B470FCE0049}" dt="2023-06-06T09:20:03.631" v="2215" actId="478"/>
          <ac:picMkLst>
            <pc:docMk/>
            <pc:sldMk cId="3337872920" sldId="262"/>
            <ac:picMk id="2050" creationId="{FC5D8DCC-E415-A54D-36FB-123EE974D273}"/>
          </ac:picMkLst>
        </pc:picChg>
        <pc:picChg chg="add mod">
          <ac:chgData name="Rakshitha Mohan" userId="fa2d5eae94647bec" providerId="LiveId" clId="{325416E5-E5D1-400B-BAAA-9B470FCE0049}" dt="2023-06-06T09:20:14.410" v="2219" actId="1076"/>
          <ac:picMkLst>
            <pc:docMk/>
            <pc:sldMk cId="3337872920" sldId="262"/>
            <ac:picMk id="3074" creationId="{089A53A7-C208-4E74-5EB8-07A5099EAAE4}"/>
          </ac:picMkLst>
        </pc:picChg>
      </pc:sldChg>
      <pc:sldChg chg="addSp delSp modSp new mod">
        <pc:chgData name="Rakshitha Mohan" userId="fa2d5eae94647bec" providerId="LiveId" clId="{325416E5-E5D1-400B-BAAA-9B470FCE0049}" dt="2023-06-06T09:31:13.055" v="2314" actId="1076"/>
        <pc:sldMkLst>
          <pc:docMk/>
          <pc:sldMk cId="3661784333" sldId="263"/>
        </pc:sldMkLst>
        <pc:spChg chg="add del mod">
          <ac:chgData name="Rakshitha Mohan" userId="fa2d5eae94647bec" providerId="LiveId" clId="{325416E5-E5D1-400B-BAAA-9B470FCE0049}" dt="2023-06-05T10:52:09.437" v="816"/>
          <ac:spMkLst>
            <pc:docMk/>
            <pc:sldMk cId="3661784333" sldId="263"/>
            <ac:spMk id="2" creationId="{4D082B64-0B53-D379-F5CC-B8C0812EBC76}"/>
          </ac:spMkLst>
        </pc:spChg>
        <pc:spChg chg="add mod">
          <ac:chgData name="Rakshitha Mohan" userId="fa2d5eae94647bec" providerId="LiveId" clId="{325416E5-E5D1-400B-BAAA-9B470FCE0049}" dt="2023-06-05T15:44:04.619" v="2152" actId="113"/>
          <ac:spMkLst>
            <pc:docMk/>
            <pc:sldMk cId="3661784333" sldId="263"/>
            <ac:spMk id="3" creationId="{8947070C-A2BD-17BA-41E2-503E57C0C5EA}"/>
          </ac:spMkLst>
        </pc:spChg>
        <pc:picChg chg="add del mod">
          <ac:chgData name="Rakshitha Mohan" userId="fa2d5eae94647bec" providerId="LiveId" clId="{325416E5-E5D1-400B-BAAA-9B470FCE0049}" dt="2023-06-05T14:31:33.472" v="1250" actId="478"/>
          <ac:picMkLst>
            <pc:docMk/>
            <pc:sldMk cId="3661784333" sldId="263"/>
            <ac:picMk id="1026" creationId="{64A63D51-3692-2A37-01FB-008972809385}"/>
          </ac:picMkLst>
        </pc:picChg>
        <pc:picChg chg="add del mod">
          <ac:chgData name="Rakshitha Mohan" userId="fa2d5eae94647bec" providerId="LiveId" clId="{325416E5-E5D1-400B-BAAA-9B470FCE0049}" dt="2023-06-06T09:28:36.120" v="2312" actId="478"/>
          <ac:picMkLst>
            <pc:docMk/>
            <pc:sldMk cId="3661784333" sldId="263"/>
            <ac:picMk id="1028" creationId="{10F73926-72EE-1CEB-4B18-8C8CD59A68EF}"/>
          </ac:picMkLst>
        </pc:picChg>
        <pc:picChg chg="add del mod">
          <ac:chgData name="Rakshitha Mohan" userId="fa2d5eae94647bec" providerId="LiveId" clId="{325416E5-E5D1-400B-BAAA-9B470FCE0049}" dt="2023-06-05T14:30:06.230" v="1247" actId="478"/>
          <ac:picMkLst>
            <pc:docMk/>
            <pc:sldMk cId="3661784333" sldId="263"/>
            <ac:picMk id="3074" creationId="{58961AFE-07DE-6F8A-BA6F-294480BF4F44}"/>
          </ac:picMkLst>
        </pc:picChg>
        <pc:picChg chg="add mod">
          <ac:chgData name="Rakshitha Mohan" userId="fa2d5eae94647bec" providerId="LiveId" clId="{325416E5-E5D1-400B-BAAA-9B470FCE0049}" dt="2023-06-06T09:31:13.055" v="2314" actId="1076"/>
          <ac:picMkLst>
            <pc:docMk/>
            <pc:sldMk cId="3661784333" sldId="263"/>
            <ac:picMk id="4098" creationId="{DD1C5998-F70A-D25C-73DA-13684616B61E}"/>
          </ac:picMkLst>
        </pc:picChg>
      </pc:sldChg>
      <pc:sldChg chg="addSp delSp modSp new mod">
        <pc:chgData name="Rakshitha Mohan" userId="fa2d5eae94647bec" providerId="LiveId" clId="{325416E5-E5D1-400B-BAAA-9B470FCE0049}" dt="2023-06-06T09:37:46.862" v="2330" actId="1076"/>
        <pc:sldMkLst>
          <pc:docMk/>
          <pc:sldMk cId="2978189696" sldId="264"/>
        </pc:sldMkLst>
        <pc:spChg chg="mod">
          <ac:chgData name="Rakshitha Mohan" userId="fa2d5eae94647bec" providerId="LiveId" clId="{325416E5-E5D1-400B-BAAA-9B470FCE0049}" dt="2023-06-05T15:42:49.169" v="2141" actId="1076"/>
          <ac:spMkLst>
            <pc:docMk/>
            <pc:sldMk cId="2978189696" sldId="264"/>
            <ac:spMk id="2" creationId="{786CBC1F-E213-3093-4AF0-DC4AF6CD81BC}"/>
          </ac:spMkLst>
        </pc:spChg>
        <pc:spChg chg="add mod">
          <ac:chgData name="Rakshitha Mohan" userId="fa2d5eae94647bec" providerId="LiveId" clId="{325416E5-E5D1-400B-BAAA-9B470FCE0049}" dt="2023-06-05T14:24:32.321" v="1188" actId="1076"/>
          <ac:spMkLst>
            <pc:docMk/>
            <pc:sldMk cId="2978189696" sldId="264"/>
            <ac:spMk id="4" creationId="{76CCA541-131D-0900-3EBA-932C30360DA3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5" creationId="{DD7650D3-A396-2BF0-E750-54FA320FE019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7" creationId="{D9FBD311-7D4C-7638-4C96-4E89270CA10A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10" creationId="{405882CB-DF42-4225-2815-E72D126A268A}"/>
          </ac:spMkLst>
        </pc:spChg>
        <pc:grpChg chg="add mod">
          <ac:chgData name="Rakshitha Mohan" userId="fa2d5eae94647bec" providerId="LiveId" clId="{325416E5-E5D1-400B-BAAA-9B470FCE0049}" dt="2023-06-06T09:37:46.862" v="2330" actId="1076"/>
          <ac:grpSpMkLst>
            <pc:docMk/>
            <pc:sldMk cId="2978189696" sldId="264"/>
            <ac:grpSpMk id="3" creationId="{68764CF3-B864-954D-CEC4-006B00DFDE17}"/>
          </ac:grpSpMkLst>
        </pc:grpChg>
        <pc:picChg chg="add del mod">
          <ac:chgData name="Rakshitha Mohan" userId="fa2d5eae94647bec" providerId="LiveId" clId="{325416E5-E5D1-400B-BAAA-9B470FCE0049}" dt="2023-06-05T14:25:50.531" v="1191" actId="478"/>
          <ac:picMkLst>
            <pc:docMk/>
            <pc:sldMk cId="2978189696" sldId="264"/>
            <ac:picMk id="3" creationId="{C4D1C4D7-8960-9027-E710-3FD50C04BE10}"/>
          </ac:picMkLst>
        </pc:picChg>
        <pc:picChg chg="add del mod">
          <ac:chgData name="Rakshitha Mohan" userId="fa2d5eae94647bec" providerId="LiveId" clId="{325416E5-E5D1-400B-BAAA-9B470FCE0049}" dt="2023-06-06T09:37:31.786" v="2323" actId="478"/>
          <ac:picMkLst>
            <pc:docMk/>
            <pc:sldMk cId="2978189696" sldId="264"/>
            <ac:picMk id="6" creationId="{7F9C5ABB-3D7E-A1D4-636E-5A0A754E7B44}"/>
          </ac:picMkLst>
        </pc:picChg>
        <pc:picChg chg="add mod">
          <ac:chgData name="Rakshitha Mohan" userId="fa2d5eae94647bec" providerId="LiveId" clId="{325416E5-E5D1-400B-BAAA-9B470FCE0049}" dt="2023-06-06T09:37:33.033" v="2324"/>
          <ac:picMkLst>
            <pc:docMk/>
            <pc:sldMk cId="2978189696" sldId="264"/>
            <ac:picMk id="8" creationId="{C6D57006-C6BB-9F0B-C553-64742CBAAF05}"/>
          </ac:picMkLst>
        </pc:picChg>
        <pc:picChg chg="add mod">
          <ac:chgData name="Rakshitha Mohan" userId="fa2d5eae94647bec" providerId="LiveId" clId="{325416E5-E5D1-400B-BAAA-9B470FCE0049}" dt="2023-06-06T09:37:33.033" v="2324"/>
          <ac:picMkLst>
            <pc:docMk/>
            <pc:sldMk cId="2978189696" sldId="264"/>
            <ac:picMk id="9" creationId="{F1BC38CE-1BB1-F23D-E50F-DD8BBEC75C94}"/>
          </ac:picMkLst>
        </pc:picChg>
      </pc:sldChg>
      <pc:sldChg chg="addSp modSp new mod">
        <pc:chgData name="Rakshitha Mohan" userId="fa2d5eae94647bec" providerId="LiveId" clId="{325416E5-E5D1-400B-BAAA-9B470FCE0049}" dt="2023-06-05T15:42:18.581" v="2135" actId="113"/>
        <pc:sldMkLst>
          <pc:docMk/>
          <pc:sldMk cId="3290341142" sldId="265"/>
        </pc:sldMkLst>
        <pc:spChg chg="mod">
          <ac:chgData name="Rakshitha Mohan" userId="fa2d5eae94647bec" providerId="LiveId" clId="{325416E5-E5D1-400B-BAAA-9B470FCE0049}" dt="2023-06-05T15:42:18.581" v="2135" actId="113"/>
          <ac:spMkLst>
            <pc:docMk/>
            <pc:sldMk cId="3290341142" sldId="265"/>
            <ac:spMk id="2" creationId="{FC2BE351-657D-1E91-0823-24973C2483F9}"/>
          </ac:spMkLst>
        </pc:spChg>
        <pc:spChg chg="add mod">
          <ac:chgData name="Rakshitha Mohan" userId="fa2d5eae94647bec" providerId="LiveId" clId="{325416E5-E5D1-400B-BAAA-9B470FCE0049}" dt="2023-06-05T14:48:58.256" v="1510" actId="1076"/>
          <ac:spMkLst>
            <pc:docMk/>
            <pc:sldMk cId="3290341142" sldId="265"/>
            <ac:spMk id="3" creationId="{D7325F86-A333-021D-D1ED-D18D8B7B8035}"/>
          </ac:spMkLst>
        </pc:spChg>
        <pc:spChg chg="add mod">
          <ac:chgData name="Rakshitha Mohan" userId="fa2d5eae94647bec" providerId="LiveId" clId="{325416E5-E5D1-400B-BAAA-9B470FCE0049}" dt="2023-06-05T14:49:39.978" v="1515" actId="14100"/>
          <ac:spMkLst>
            <pc:docMk/>
            <pc:sldMk cId="3290341142" sldId="265"/>
            <ac:spMk id="5" creationId="{B4914985-1B63-4641-12A3-D8E6C6A181BC}"/>
          </ac:spMkLst>
        </pc:spChg>
        <pc:picChg chg="add mod">
          <ac:chgData name="Rakshitha Mohan" userId="fa2d5eae94647bec" providerId="LiveId" clId="{325416E5-E5D1-400B-BAAA-9B470FCE0049}" dt="2023-06-05T14:51:56.431" v="1521" actId="14100"/>
          <ac:picMkLst>
            <pc:docMk/>
            <pc:sldMk cId="3290341142" sldId="265"/>
            <ac:picMk id="3074" creationId="{49C8CA77-3334-1908-5F86-BB8BB02A9952}"/>
          </ac:picMkLst>
        </pc:picChg>
      </pc:sldChg>
      <pc:sldChg chg="addSp modSp new mod">
        <pc:chgData name="Rakshitha Mohan" userId="fa2d5eae94647bec" providerId="LiveId" clId="{325416E5-E5D1-400B-BAAA-9B470FCE0049}" dt="2023-06-06T09:26:42.287" v="2311" actId="1076"/>
        <pc:sldMkLst>
          <pc:docMk/>
          <pc:sldMk cId="4074833553" sldId="266"/>
        </pc:sldMkLst>
        <pc:spChg chg="mod">
          <ac:chgData name="Rakshitha Mohan" userId="fa2d5eae94647bec" providerId="LiveId" clId="{325416E5-E5D1-400B-BAAA-9B470FCE0049}" dt="2023-06-05T15:44:27.890" v="2157" actId="1076"/>
          <ac:spMkLst>
            <pc:docMk/>
            <pc:sldMk cId="4074833553" sldId="266"/>
            <ac:spMk id="2" creationId="{A8212D00-2F8A-D822-FFE9-E690E35BBF49}"/>
          </ac:spMkLst>
        </pc:spChg>
        <pc:spChg chg="add mod">
          <ac:chgData name="Rakshitha Mohan" userId="fa2d5eae94647bec" providerId="LiveId" clId="{325416E5-E5D1-400B-BAAA-9B470FCE0049}" dt="2023-06-06T09:26:42.287" v="2311" actId="1076"/>
          <ac:spMkLst>
            <pc:docMk/>
            <pc:sldMk cId="4074833553" sldId="266"/>
            <ac:spMk id="4" creationId="{0CD82B32-5118-E655-9A4C-6D5D96725221}"/>
          </ac:spMkLst>
        </pc:spChg>
      </pc:sldChg>
      <pc:sldChg chg="addSp modSp new mod">
        <pc:chgData name="Rakshitha Mohan" userId="fa2d5eae94647bec" providerId="LiveId" clId="{325416E5-E5D1-400B-BAAA-9B470FCE0049}" dt="2023-06-06T09:08:32.480" v="2165" actId="27636"/>
        <pc:sldMkLst>
          <pc:docMk/>
          <pc:sldMk cId="539860984" sldId="267"/>
        </pc:sldMkLst>
        <pc:spChg chg="mod">
          <ac:chgData name="Rakshitha Mohan" userId="fa2d5eae94647bec" providerId="LiveId" clId="{325416E5-E5D1-400B-BAAA-9B470FCE0049}" dt="2023-06-06T09:08:32.480" v="2165" actId="27636"/>
          <ac:spMkLst>
            <pc:docMk/>
            <pc:sldMk cId="539860984" sldId="267"/>
            <ac:spMk id="2" creationId="{984E4469-9F91-3530-4F53-74B5C1975318}"/>
          </ac:spMkLst>
        </pc:spChg>
        <pc:spChg chg="add mod">
          <ac:chgData name="Rakshitha Mohan" userId="fa2d5eae94647bec" providerId="LiveId" clId="{325416E5-E5D1-400B-BAAA-9B470FCE0049}" dt="2023-06-05T14:53:59.441" v="1593" actId="20577"/>
          <ac:spMkLst>
            <pc:docMk/>
            <pc:sldMk cId="539860984" sldId="267"/>
            <ac:spMk id="3" creationId="{89E1C452-1FDB-1734-BE0F-6278679CA972}"/>
          </ac:spMkLst>
        </pc:spChg>
        <pc:spChg chg="add mod">
          <ac:chgData name="Rakshitha Mohan" userId="fa2d5eae94647bec" providerId="LiveId" clId="{325416E5-E5D1-400B-BAAA-9B470FCE0049}" dt="2023-06-05T14:54:18.601" v="1598" actId="1076"/>
          <ac:spMkLst>
            <pc:docMk/>
            <pc:sldMk cId="539860984" sldId="267"/>
            <ac:spMk id="4" creationId="{A81D65CC-560C-C0E4-FE27-679285FFEE28}"/>
          </ac:spMkLst>
        </pc:spChg>
        <pc:picChg chg="add mod">
          <ac:chgData name="Rakshitha Mohan" userId="fa2d5eae94647bec" providerId="LiveId" clId="{325416E5-E5D1-400B-BAAA-9B470FCE0049}" dt="2023-06-05T14:56:35.953" v="1610" actId="14100"/>
          <ac:picMkLst>
            <pc:docMk/>
            <pc:sldMk cId="539860984" sldId="267"/>
            <ac:picMk id="5" creationId="{412DDF2F-E813-3C99-F79D-33C86C580972}"/>
          </ac:picMkLst>
        </pc:picChg>
        <pc:picChg chg="add mod">
          <ac:chgData name="Rakshitha Mohan" userId="fa2d5eae94647bec" providerId="LiveId" clId="{325416E5-E5D1-400B-BAAA-9B470FCE0049}" dt="2023-06-05T14:56:09.871" v="1605" actId="14100"/>
          <ac:picMkLst>
            <pc:docMk/>
            <pc:sldMk cId="539860984" sldId="267"/>
            <ac:picMk id="4098" creationId="{28F4F90F-9883-D80F-1DB1-CBB967B1BD77}"/>
          </ac:picMkLst>
        </pc:picChg>
      </pc:sldChg>
      <pc:sldChg chg="addSp delSp modSp new mod">
        <pc:chgData name="Rakshitha Mohan" userId="fa2d5eae94647bec" providerId="LiveId" clId="{325416E5-E5D1-400B-BAAA-9B470FCE0049}" dt="2023-06-05T15:42:00" v="2133" actId="113"/>
        <pc:sldMkLst>
          <pc:docMk/>
          <pc:sldMk cId="3130014692" sldId="268"/>
        </pc:sldMkLst>
        <pc:spChg chg="mod">
          <ac:chgData name="Rakshitha Mohan" userId="fa2d5eae94647bec" providerId="LiveId" clId="{325416E5-E5D1-400B-BAAA-9B470FCE0049}" dt="2023-06-05T15:42:00" v="2133" actId="113"/>
          <ac:spMkLst>
            <pc:docMk/>
            <pc:sldMk cId="3130014692" sldId="268"/>
            <ac:spMk id="2" creationId="{DF2774C6-6EBB-E678-42C8-54C70A32804B}"/>
          </ac:spMkLst>
        </pc:spChg>
        <pc:spChg chg="add mod">
          <ac:chgData name="Rakshitha Mohan" userId="fa2d5eae94647bec" providerId="LiveId" clId="{325416E5-E5D1-400B-BAAA-9B470FCE0049}" dt="2023-06-05T14:58:37.670" v="1647" actId="255"/>
          <ac:spMkLst>
            <pc:docMk/>
            <pc:sldMk cId="3130014692" sldId="268"/>
            <ac:spMk id="4" creationId="{B94EF13F-F8BF-96F2-6D91-E2ADE2EDF909}"/>
          </ac:spMkLst>
        </pc:spChg>
        <pc:picChg chg="add del mod">
          <ac:chgData name="Rakshitha Mohan" userId="fa2d5eae94647bec" providerId="LiveId" clId="{325416E5-E5D1-400B-BAAA-9B470FCE0049}" dt="2023-06-05T15:00:36.107" v="1660" actId="478"/>
          <ac:picMkLst>
            <pc:docMk/>
            <pc:sldMk cId="3130014692" sldId="268"/>
            <ac:picMk id="5122" creationId="{0A57C6E3-3411-B4D4-1347-E27E6A31B21E}"/>
          </ac:picMkLst>
        </pc:picChg>
        <pc:picChg chg="add del mod">
          <ac:chgData name="Rakshitha Mohan" userId="fa2d5eae94647bec" providerId="LiveId" clId="{325416E5-E5D1-400B-BAAA-9B470FCE0049}" dt="2023-06-05T15:01:42.709" v="1669" actId="478"/>
          <ac:picMkLst>
            <pc:docMk/>
            <pc:sldMk cId="3130014692" sldId="268"/>
            <ac:picMk id="5124" creationId="{38A8512A-F57F-EB8F-B051-FFD02D188850}"/>
          </ac:picMkLst>
        </pc:picChg>
        <pc:picChg chg="add mod">
          <ac:chgData name="Rakshitha Mohan" userId="fa2d5eae94647bec" providerId="LiveId" clId="{325416E5-E5D1-400B-BAAA-9B470FCE0049}" dt="2023-06-05T15:41:08.106" v="2127" actId="14100"/>
          <ac:picMkLst>
            <pc:docMk/>
            <pc:sldMk cId="3130014692" sldId="268"/>
            <ac:picMk id="5126" creationId="{57A552F8-B864-285B-063C-889171108561}"/>
          </ac:picMkLst>
        </pc:picChg>
      </pc:sldChg>
      <pc:sldChg chg="addSp modSp new mod">
        <pc:chgData name="Rakshitha Mohan" userId="fa2d5eae94647bec" providerId="LiveId" clId="{325416E5-E5D1-400B-BAAA-9B470FCE0049}" dt="2023-06-05T15:15:29.266" v="1863" actId="14100"/>
        <pc:sldMkLst>
          <pc:docMk/>
          <pc:sldMk cId="2839071734" sldId="269"/>
        </pc:sldMkLst>
        <pc:spChg chg="add mod">
          <ac:chgData name="Rakshitha Mohan" userId="fa2d5eae94647bec" providerId="LiveId" clId="{325416E5-E5D1-400B-BAAA-9B470FCE0049}" dt="2023-06-05T15:02:58.809" v="1702" actId="14100"/>
          <ac:spMkLst>
            <pc:docMk/>
            <pc:sldMk cId="2839071734" sldId="269"/>
            <ac:spMk id="2" creationId="{692C4078-BE86-C78E-0381-2EDD183944DF}"/>
          </ac:spMkLst>
        </pc:spChg>
        <pc:spChg chg="add mod">
          <ac:chgData name="Rakshitha Mohan" userId="fa2d5eae94647bec" providerId="LiveId" clId="{325416E5-E5D1-400B-BAAA-9B470FCE0049}" dt="2023-06-05T15:03:45.067" v="1719" actId="1076"/>
          <ac:spMkLst>
            <pc:docMk/>
            <pc:sldMk cId="2839071734" sldId="269"/>
            <ac:spMk id="3" creationId="{F928F86E-5A7D-6844-5298-CEF5F69D2172}"/>
          </ac:spMkLst>
        </pc:spChg>
        <pc:picChg chg="add mod">
          <ac:chgData name="Rakshitha Mohan" userId="fa2d5eae94647bec" providerId="LiveId" clId="{325416E5-E5D1-400B-BAAA-9B470FCE0049}" dt="2023-06-05T15:12:33.234" v="1849" actId="14100"/>
          <ac:picMkLst>
            <pc:docMk/>
            <pc:sldMk cId="2839071734" sldId="269"/>
            <ac:picMk id="6146" creationId="{A6D04469-EA65-84F5-36AC-88E04199B7D4}"/>
          </ac:picMkLst>
        </pc:picChg>
        <pc:picChg chg="add mod">
          <ac:chgData name="Rakshitha Mohan" userId="fa2d5eae94647bec" providerId="LiveId" clId="{325416E5-E5D1-400B-BAAA-9B470FCE0049}" dt="2023-06-05T15:15:29.266" v="1863" actId="14100"/>
          <ac:picMkLst>
            <pc:docMk/>
            <pc:sldMk cId="2839071734" sldId="269"/>
            <ac:picMk id="6148" creationId="{B3122B11-CB5D-3512-7361-7A3781F922FB}"/>
          </ac:picMkLst>
        </pc:picChg>
      </pc:sldChg>
      <pc:sldChg chg="addSp delSp modSp new mod">
        <pc:chgData name="Rakshitha Mohan" userId="fa2d5eae94647bec" providerId="LiveId" clId="{325416E5-E5D1-400B-BAAA-9B470FCE0049}" dt="2023-06-05T15:20:05.334" v="1892" actId="1076"/>
        <pc:sldMkLst>
          <pc:docMk/>
          <pc:sldMk cId="3334516036" sldId="270"/>
        </pc:sldMkLst>
        <pc:spChg chg="add mod">
          <ac:chgData name="Rakshitha Mohan" userId="fa2d5eae94647bec" providerId="LiveId" clId="{325416E5-E5D1-400B-BAAA-9B470FCE0049}" dt="2023-06-05T15:18:11.504" v="1881" actId="1076"/>
          <ac:spMkLst>
            <pc:docMk/>
            <pc:sldMk cId="3334516036" sldId="270"/>
            <ac:spMk id="2" creationId="{98E0BB57-3E71-A42A-FC86-58A7FC03E08A}"/>
          </ac:spMkLst>
        </pc:spChg>
        <pc:spChg chg="add mod">
          <ac:chgData name="Rakshitha Mohan" userId="fa2d5eae94647bec" providerId="LiveId" clId="{325416E5-E5D1-400B-BAAA-9B470FCE0049}" dt="2023-06-05T15:18:17.876" v="1882" actId="1076"/>
          <ac:spMkLst>
            <pc:docMk/>
            <pc:sldMk cId="3334516036" sldId="270"/>
            <ac:spMk id="3" creationId="{49E639A5-629F-5BAA-531A-AAFD70CE0590}"/>
          </ac:spMkLst>
        </pc:spChg>
        <pc:spChg chg="add mod">
          <ac:chgData name="Rakshitha Mohan" userId="fa2d5eae94647bec" providerId="LiveId" clId="{325416E5-E5D1-400B-BAAA-9B470FCE0049}" dt="2023-06-05T15:17:08.464" v="1867" actId="14100"/>
          <ac:spMkLst>
            <pc:docMk/>
            <pc:sldMk cId="3334516036" sldId="270"/>
            <ac:spMk id="4" creationId="{5315F5EB-5AB0-13A9-ECC8-FE826A709BB8}"/>
          </ac:spMkLst>
        </pc:spChg>
        <pc:spChg chg="add del">
          <ac:chgData name="Rakshitha Mohan" userId="fa2d5eae94647bec" providerId="LiveId" clId="{325416E5-E5D1-400B-BAAA-9B470FCE0049}" dt="2023-06-05T15:17:47.346" v="1875"/>
          <ac:spMkLst>
            <pc:docMk/>
            <pc:sldMk cId="3334516036" sldId="270"/>
            <ac:spMk id="5" creationId="{7326D4AA-CBCE-C24E-6276-8ACDE0B8F837}"/>
          </ac:spMkLst>
        </pc:spChg>
        <pc:picChg chg="add del mod">
          <ac:chgData name="Rakshitha Mohan" userId="fa2d5eae94647bec" providerId="LiveId" clId="{325416E5-E5D1-400B-BAAA-9B470FCE0049}" dt="2023-06-05T15:17:54.055" v="1878" actId="478"/>
          <ac:picMkLst>
            <pc:docMk/>
            <pc:sldMk cId="3334516036" sldId="270"/>
            <ac:picMk id="6" creationId="{8E088D08-F7CD-2432-CC01-C6C731E1B361}"/>
          </ac:picMkLst>
        </pc:picChg>
        <pc:picChg chg="add mod">
          <ac:chgData name="Rakshitha Mohan" userId="fa2d5eae94647bec" providerId="LiveId" clId="{325416E5-E5D1-400B-BAAA-9B470FCE0049}" dt="2023-06-05T15:20:05.334" v="1892" actId="1076"/>
          <ac:picMkLst>
            <pc:docMk/>
            <pc:sldMk cId="3334516036" sldId="270"/>
            <ac:picMk id="7" creationId="{338D0DD1-3403-A7C1-693C-C0586759FED9}"/>
          </ac:picMkLst>
        </pc:picChg>
        <pc:picChg chg="add del">
          <ac:chgData name="Rakshitha Mohan" userId="fa2d5eae94647bec" providerId="LiveId" clId="{325416E5-E5D1-400B-BAAA-9B470FCE0049}" dt="2023-06-05T15:16:40.401" v="1865" actId="478"/>
          <ac:picMkLst>
            <pc:docMk/>
            <pc:sldMk cId="3334516036" sldId="270"/>
            <ac:picMk id="7170" creationId="{6459558F-A577-5680-BB37-07867CE142FA}"/>
          </ac:picMkLst>
        </pc:picChg>
        <pc:picChg chg="add del mod">
          <ac:chgData name="Rakshitha Mohan" userId="fa2d5eae94647bec" providerId="LiveId" clId="{325416E5-E5D1-400B-BAAA-9B470FCE0049}" dt="2023-06-05T15:19:42.155" v="1885" actId="478"/>
          <ac:picMkLst>
            <pc:docMk/>
            <pc:sldMk cId="3334516036" sldId="270"/>
            <ac:picMk id="7176" creationId="{9A2055B6-5ECC-87C9-4B75-1D326AC7432D}"/>
          </ac:picMkLst>
        </pc:picChg>
        <pc:picChg chg="add mod">
          <ac:chgData name="Rakshitha Mohan" userId="fa2d5eae94647bec" providerId="LiveId" clId="{325416E5-E5D1-400B-BAAA-9B470FCE0049}" dt="2023-06-05T15:20:02.556" v="1891" actId="1076"/>
          <ac:picMkLst>
            <pc:docMk/>
            <pc:sldMk cId="3334516036" sldId="270"/>
            <ac:picMk id="7178" creationId="{C32BD1C7-1601-AE26-DCC7-A8B9A359C70A}"/>
          </ac:picMkLst>
        </pc:picChg>
      </pc:sldChg>
      <pc:sldChg chg="addSp modSp new mod">
        <pc:chgData name="Rakshitha Mohan" userId="fa2d5eae94647bec" providerId="LiveId" clId="{325416E5-E5D1-400B-BAAA-9B470FCE0049}" dt="2023-06-05T15:41:28.949" v="2129" actId="1076"/>
        <pc:sldMkLst>
          <pc:docMk/>
          <pc:sldMk cId="1836760092" sldId="271"/>
        </pc:sldMkLst>
        <pc:spChg chg="add mod">
          <ac:chgData name="Rakshitha Mohan" userId="fa2d5eae94647bec" providerId="LiveId" clId="{325416E5-E5D1-400B-BAAA-9B470FCE0049}" dt="2023-06-05T15:09:49.202" v="1818" actId="1076"/>
          <ac:spMkLst>
            <pc:docMk/>
            <pc:sldMk cId="1836760092" sldId="271"/>
            <ac:spMk id="2" creationId="{DC5D6E1A-17B8-0B59-638E-3A225A8443B0}"/>
          </ac:spMkLst>
        </pc:spChg>
        <pc:spChg chg="add mod">
          <ac:chgData name="Rakshitha Mohan" userId="fa2d5eae94647bec" providerId="LiveId" clId="{325416E5-E5D1-400B-BAAA-9B470FCE0049}" dt="2023-06-05T15:10:35.867" v="1839" actId="14100"/>
          <ac:spMkLst>
            <pc:docMk/>
            <pc:sldMk cId="1836760092" sldId="271"/>
            <ac:spMk id="3" creationId="{E6833070-4021-17ED-907E-946402C9AE11}"/>
          </ac:spMkLst>
        </pc:spChg>
        <pc:picChg chg="add mod">
          <ac:chgData name="Rakshitha Mohan" userId="fa2d5eae94647bec" providerId="LiveId" clId="{325416E5-E5D1-400B-BAAA-9B470FCE0049}" dt="2023-06-05T15:21:53.340" v="1899" actId="14100"/>
          <ac:picMkLst>
            <pc:docMk/>
            <pc:sldMk cId="1836760092" sldId="271"/>
            <ac:picMk id="8194" creationId="{C1E6B833-7080-2D20-4003-D6C422C94506}"/>
          </ac:picMkLst>
        </pc:picChg>
        <pc:picChg chg="add mod">
          <ac:chgData name="Rakshitha Mohan" userId="fa2d5eae94647bec" providerId="LiveId" clId="{325416E5-E5D1-400B-BAAA-9B470FCE0049}" dt="2023-06-05T15:41:28.949" v="2129" actId="1076"/>
          <ac:picMkLst>
            <pc:docMk/>
            <pc:sldMk cId="1836760092" sldId="271"/>
            <ac:picMk id="8196" creationId="{8605CF4A-D74D-4E42-DE04-5248CA96E99F}"/>
          </ac:picMkLst>
        </pc:picChg>
      </pc:sldChg>
      <pc:sldChg chg="addSp modSp new mod">
        <pc:chgData name="Rakshitha Mohan" userId="fa2d5eae94647bec" providerId="LiveId" clId="{325416E5-E5D1-400B-BAAA-9B470FCE0049}" dt="2023-06-05T15:41:19.794" v="2128" actId="1076"/>
        <pc:sldMkLst>
          <pc:docMk/>
          <pc:sldMk cId="494618477" sldId="272"/>
        </pc:sldMkLst>
        <pc:spChg chg="add mod">
          <ac:chgData name="Rakshitha Mohan" userId="fa2d5eae94647bec" providerId="LiveId" clId="{325416E5-E5D1-400B-BAAA-9B470FCE0049}" dt="2023-06-05T15:41:19.794" v="2128" actId="1076"/>
          <ac:spMkLst>
            <pc:docMk/>
            <pc:sldMk cId="494618477" sldId="272"/>
            <ac:spMk id="2" creationId="{502C0BC4-1FBA-32A1-5018-7D6041E9C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3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40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3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4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6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6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81D-64F8-411E-A068-3C99BDFA1170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4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F5AF0-B4C3-05AE-C5A9-16719E846003}"/>
              </a:ext>
            </a:extLst>
          </p:cNvPr>
          <p:cNvSpPr txBox="1"/>
          <p:nvPr/>
        </p:nvSpPr>
        <p:spPr>
          <a:xfrm>
            <a:off x="3217916" y="2261654"/>
            <a:ext cx="94848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Arial Black" panose="020B0A04020102020204" pitchFamily="34" charset="0"/>
              </a:rPr>
              <a:t>Machine Learning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       Project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Topic: Diabetes.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35622-1DA5-4BC7-DE73-C1587F26B1C0}"/>
              </a:ext>
            </a:extLst>
          </p:cNvPr>
          <p:cNvSpPr txBox="1"/>
          <p:nvPr/>
        </p:nvSpPr>
        <p:spPr>
          <a:xfrm>
            <a:off x="8055429" y="5329646"/>
            <a:ext cx="38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Done By :Akshay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B P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To : CVSN REDDY</a:t>
            </a:r>
          </a:p>
        </p:txBody>
      </p:sp>
    </p:spTree>
    <p:extLst>
      <p:ext uri="{BB962C8B-B14F-4D97-AF65-F5344CB8AC3E}">
        <p14:creationId xmlns:p14="http://schemas.microsoft.com/office/powerpoint/2010/main" val="91032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72918-9F5B-BB92-9C39-AC8202383C8A}"/>
              </a:ext>
            </a:extLst>
          </p:cNvPr>
          <p:cNvSpPr txBox="1"/>
          <p:nvPr/>
        </p:nvSpPr>
        <p:spPr>
          <a:xfrm>
            <a:off x="551090" y="1775350"/>
            <a:ext cx="60987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Machine Learning method in which the user is rewarded for the desired behaviour or punished for the undesired behaviour.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BA33C-CDDE-BC5A-6372-7FD46DC29740}"/>
              </a:ext>
            </a:extLst>
          </p:cNvPr>
          <p:cNvSpPr txBox="1"/>
          <p:nvPr/>
        </p:nvSpPr>
        <p:spPr>
          <a:xfrm>
            <a:off x="1073604" y="506186"/>
            <a:ext cx="936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793535E1-BE23-FC02-1B48-950FAB6D6362}"/>
              </a:ext>
            </a:extLst>
          </p:cNvPr>
          <p:cNvGrpSpPr/>
          <p:nvPr/>
        </p:nvGrpSpPr>
        <p:grpSpPr>
          <a:xfrm>
            <a:off x="5033553" y="3021874"/>
            <a:ext cx="6723018" cy="3918857"/>
            <a:chOff x="4991100" y="0"/>
            <a:chExt cx="7200900" cy="6858000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ED04D1BC-2E39-99DD-28FF-F53571FCAF92}"/>
                </a:ext>
              </a:extLst>
            </p:cNvPr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98E548B-F22A-C92F-5ECE-DBB4D72C06A4}"/>
                </a:ext>
              </a:extLst>
            </p:cNvPr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E7503495-3E02-D8EB-2F46-46326414C7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628775"/>
              <a:ext cx="5448300" cy="3600450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2BDC65E8-1490-BEB4-2E4B-DBA9291A2D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6D749C56-8B83-B210-CAA0-E2EB2C173E49}"/>
                </a:ext>
              </a:extLst>
            </p:cNvPr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961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351-657D-1E91-0823-24973C2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15686"/>
            <a:ext cx="9905998" cy="1905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Different Machine learning algorithms with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5F86-A333-021D-D1ED-D18D8B7B8035}"/>
              </a:ext>
            </a:extLst>
          </p:cNvPr>
          <p:cNvSpPr txBox="1"/>
          <p:nvPr/>
        </p:nvSpPr>
        <p:spPr>
          <a:xfrm>
            <a:off x="444726" y="2334986"/>
            <a:ext cx="473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4985-1B63-4641-12A3-D8E6C6A181BC}"/>
              </a:ext>
            </a:extLst>
          </p:cNvPr>
          <p:cNvSpPr txBox="1"/>
          <p:nvPr/>
        </p:nvSpPr>
        <p:spPr>
          <a:xfrm>
            <a:off x="714375" y="3159987"/>
            <a:ext cx="55884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Regression Algorithm means which have a continuous data.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regression we use only: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3074" name="Picture 2" descr="Types of Regression Analysis in Machine Learning">
            <a:extLst>
              <a:ext uri="{FF2B5EF4-FFF2-40B4-BE49-F238E27FC236}">
                <a16:creationId xmlns:a16="http://schemas.microsoft.com/office/drawing/2014/main" id="{49C8CA77-3334-1908-5F86-BB8BB02A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33" y="1975757"/>
            <a:ext cx="5588454" cy="40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469-9F91-3530-4F53-74B5C197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511629"/>
            <a:ext cx="5847216" cy="115388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C452-1FDB-1734-BE0F-6278679CA972}"/>
              </a:ext>
            </a:extLst>
          </p:cNvPr>
          <p:cNvSpPr txBox="1"/>
          <p:nvPr/>
        </p:nvSpPr>
        <p:spPr>
          <a:xfrm>
            <a:off x="782978" y="1894113"/>
            <a:ext cx="25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65CC-560C-C0E4-FE27-679285FFEE28}"/>
              </a:ext>
            </a:extLst>
          </p:cNvPr>
          <p:cNvSpPr txBox="1"/>
          <p:nvPr/>
        </p:nvSpPr>
        <p:spPr>
          <a:xfrm>
            <a:off x="6727372" y="1894113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4098" name="Picture 2" descr="Linear Regression Explained (For Machine Learning)">
            <a:extLst>
              <a:ext uri="{FF2B5EF4-FFF2-40B4-BE49-F238E27FC236}">
                <a16:creationId xmlns:a16="http://schemas.microsoft.com/office/drawing/2014/main" id="{28F4F90F-9883-D80F-1DB1-CBB967B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" y="2677885"/>
            <a:ext cx="437764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DF2F-E813-3C99-F79D-33C86C58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885"/>
            <a:ext cx="4893129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74C6-6EBB-E678-42C8-54C70A3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01" y="305890"/>
            <a:ext cx="9687696" cy="128778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F13F-F8BF-96F2-6D91-E2ADE2EDF909}"/>
              </a:ext>
            </a:extLst>
          </p:cNvPr>
          <p:cNvSpPr txBox="1"/>
          <p:nvPr/>
        </p:nvSpPr>
        <p:spPr>
          <a:xfrm>
            <a:off x="427832" y="1679139"/>
            <a:ext cx="6098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Classifying the data either one like Yes Or No, Ture Or False etc.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classifying we use: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Logical Regression.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Decision Tree.[DT]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Random Forest.[RF]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K Nearest Neighbour[KNN]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Support Vector Machine[SVM]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5126" name="Picture 6" descr="Classification Algorithms | 5 Amazing Types Of Classification Algorithms">
            <a:extLst>
              <a:ext uri="{FF2B5EF4-FFF2-40B4-BE49-F238E27FC236}">
                <a16:creationId xmlns:a16="http://schemas.microsoft.com/office/drawing/2014/main" id="{57A552F8-B864-285B-063C-88917110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9" y="2116833"/>
            <a:ext cx="7427300" cy="444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C4078-BE86-C78E-0381-2EDD183944DF}"/>
              </a:ext>
            </a:extLst>
          </p:cNvPr>
          <p:cNvSpPr txBox="1"/>
          <p:nvPr/>
        </p:nvSpPr>
        <p:spPr>
          <a:xfrm>
            <a:off x="457200" y="751115"/>
            <a:ext cx="3543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8F86E-5A7D-6844-5298-CEF5F69D2172}"/>
              </a:ext>
            </a:extLst>
          </p:cNvPr>
          <p:cNvSpPr txBox="1"/>
          <p:nvPr/>
        </p:nvSpPr>
        <p:spPr>
          <a:xfrm>
            <a:off x="7053943" y="800687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pic>
        <p:nvPicPr>
          <p:cNvPr id="6146" name="Picture 2" descr="Why Is Logistic Regression a Classification Algorithm? | Built In">
            <a:extLst>
              <a:ext uri="{FF2B5EF4-FFF2-40B4-BE49-F238E27FC236}">
                <a16:creationId xmlns:a16="http://schemas.microsoft.com/office/drawing/2014/main" id="{A6D04469-EA65-84F5-36AC-88E04199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1714500"/>
            <a:ext cx="5194662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cision Tree in R – Zigya">
            <a:extLst>
              <a:ext uri="{FF2B5EF4-FFF2-40B4-BE49-F238E27FC236}">
                <a16:creationId xmlns:a16="http://schemas.microsoft.com/office/drawing/2014/main" id="{B3122B11-CB5D-3512-7361-7A3781F9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1576251"/>
            <a:ext cx="5194662" cy="49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0BB57-3E71-A42A-FC86-58A7FC03E08A}"/>
              </a:ext>
            </a:extLst>
          </p:cNvPr>
          <p:cNvSpPr txBox="1"/>
          <p:nvPr/>
        </p:nvSpPr>
        <p:spPr>
          <a:xfrm>
            <a:off x="478972" y="882916"/>
            <a:ext cx="465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Random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639A5-629F-5BAA-531A-AAFD70CE0590}"/>
              </a:ext>
            </a:extLst>
          </p:cNvPr>
          <p:cNvSpPr txBox="1"/>
          <p:nvPr/>
        </p:nvSpPr>
        <p:spPr>
          <a:xfrm>
            <a:off x="6600009" y="882916"/>
            <a:ext cx="5769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dirty="0"/>
              <a:t>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Nearest Neighbour</a:t>
            </a:r>
          </a:p>
        </p:txBody>
      </p:sp>
      <p:sp>
        <p:nvSpPr>
          <p:cNvPr id="4" name="AutoShape 4" descr="What is a Random Forest? | TIBCO Software">
            <a:extLst>
              <a:ext uri="{FF2B5EF4-FFF2-40B4-BE49-F238E27FC236}">
                <a16:creationId xmlns:a16="http://schemas.microsoft.com/office/drawing/2014/main" id="{5315F5EB-5AB0-13A9-ECC8-FE826A709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9429" y="-707571"/>
            <a:ext cx="4288971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0DD1-3403-A7C1-693C-C058675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" y="2238977"/>
            <a:ext cx="5169856" cy="3292125"/>
          </a:xfrm>
          <a:prstGeom prst="rect">
            <a:avLst/>
          </a:prstGeom>
        </p:spPr>
      </p:pic>
      <p:pic>
        <p:nvPicPr>
          <p:cNvPr id="7178" name="Picture 10" descr="K-Nearest Neighbors (KNN) Algorithm Tutorial — Machine Learning Basics |  Towards AI">
            <a:extLst>
              <a:ext uri="{FF2B5EF4-FFF2-40B4-BE49-F238E27FC236}">
                <a16:creationId xmlns:a16="http://schemas.microsoft.com/office/drawing/2014/main" id="{C32BD1C7-1601-AE26-DCC7-A8B9A359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23" y="2122572"/>
            <a:ext cx="5614821" cy="35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1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D6E1A-17B8-0B59-638E-3A225A8443B0}"/>
              </a:ext>
            </a:extLst>
          </p:cNvPr>
          <p:cNvSpPr txBox="1"/>
          <p:nvPr/>
        </p:nvSpPr>
        <p:spPr>
          <a:xfrm>
            <a:off x="538843" y="800102"/>
            <a:ext cx="5557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33070-4021-17ED-907E-946402C9AE11}"/>
              </a:ext>
            </a:extLst>
          </p:cNvPr>
          <p:cNvSpPr txBox="1"/>
          <p:nvPr/>
        </p:nvSpPr>
        <p:spPr>
          <a:xfrm>
            <a:off x="7527471" y="750532"/>
            <a:ext cx="400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8194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C1E6B833-7080-2D20-4003-D6C422C9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002971"/>
            <a:ext cx="6130834" cy="42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8605CF4A-D74D-4E42-DE04-5248CA96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3" y="2081328"/>
            <a:ext cx="4955176" cy="41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6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C0BC4-1FBA-32A1-5018-7D6041E9CAD6}"/>
              </a:ext>
            </a:extLst>
          </p:cNvPr>
          <p:cNvSpPr txBox="1"/>
          <p:nvPr/>
        </p:nvSpPr>
        <p:spPr>
          <a:xfrm>
            <a:off x="4014651" y="2616611"/>
            <a:ext cx="584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6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B10-8469-7927-45CB-A887D092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1"/>
            <a:ext cx="4992190" cy="13234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1C3E5-CCB8-00DC-EB2F-1603D8720456}"/>
              </a:ext>
            </a:extLst>
          </p:cNvPr>
          <p:cNvSpPr txBox="1"/>
          <p:nvPr/>
        </p:nvSpPr>
        <p:spPr>
          <a:xfrm>
            <a:off x="1294313" y="2256719"/>
            <a:ext cx="5132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8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000" spc="145" dirty="0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en-US"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2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170" dirty="0" err="1">
                <a:latin typeface="Arial" panose="020B0604020202020204" pitchFamily="34" charset="0"/>
                <a:cs typeface="Arial" panose="020B0604020202020204" pitchFamily="34" charset="0"/>
              </a:rPr>
              <a:t>machine,where</a:t>
            </a:r>
            <a:r>
              <a:rPr lang="en-US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254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US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13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6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EFDD6-1604-E87D-99F1-DE8A064F86C8}"/>
              </a:ext>
            </a:extLst>
          </p:cNvPr>
          <p:cNvSpPr txBox="1"/>
          <p:nvPr/>
        </p:nvSpPr>
        <p:spPr>
          <a:xfrm>
            <a:off x="5710026" y="4686130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 descr="Artificial Intelligence Vector Art, Icons, and Graphics for Free Download">
            <a:extLst>
              <a:ext uri="{FF2B5EF4-FFF2-40B4-BE49-F238E27FC236}">
                <a16:creationId xmlns:a16="http://schemas.microsoft.com/office/drawing/2014/main" id="{DFA66B50-AAAF-5DC6-75BE-5413D61B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68" y="3702150"/>
            <a:ext cx="3700052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0CFBD-FFF7-D5BD-DF5D-5B1B5DF86126}"/>
              </a:ext>
            </a:extLst>
          </p:cNvPr>
          <p:cNvSpPr txBox="1"/>
          <p:nvPr/>
        </p:nvSpPr>
        <p:spPr>
          <a:xfrm>
            <a:off x="6133603" y="4796234"/>
            <a:ext cx="58506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 computer science, the field of artificial intelligence as such was launched in 1950 by Alan Turing. </a:t>
            </a:r>
          </a:p>
        </p:txBody>
      </p:sp>
      <p:pic>
        <p:nvPicPr>
          <p:cNvPr id="3" name="Picture 2" descr="Artificial Intelligence (AI): Overview &amp; Types">
            <a:extLst>
              <a:ext uri="{FF2B5EF4-FFF2-40B4-BE49-F238E27FC236}">
                <a16:creationId xmlns:a16="http://schemas.microsoft.com/office/drawing/2014/main" id="{C4A36119-9393-BBC1-F6FF-7A17346C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1" y="2171870"/>
            <a:ext cx="3449680" cy="20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272EE-4CE7-3425-FE34-438DF7ACDC47}"/>
              </a:ext>
            </a:extLst>
          </p:cNvPr>
          <p:cNvSpPr txBox="1"/>
          <p:nvPr/>
        </p:nvSpPr>
        <p:spPr>
          <a:xfrm>
            <a:off x="3740727" y="698269"/>
            <a:ext cx="3483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Branches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C793A-C291-CFC6-CB6A-359B92F1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6" y="1735116"/>
            <a:ext cx="9813129" cy="4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034D-3FE2-FB6E-96B1-EB321E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98" y="462660"/>
            <a:ext cx="4954587" cy="1486686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72199-6229-ACEA-4C54-0E1A3067E82E}"/>
              </a:ext>
            </a:extLst>
          </p:cNvPr>
          <p:cNvSpPr txBox="1"/>
          <p:nvPr/>
        </p:nvSpPr>
        <p:spPr>
          <a:xfrm>
            <a:off x="1047404" y="2269375"/>
            <a:ext cx="504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means making the computers to learn like human beings.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D1DE-A33C-5283-EC18-0B156A614E89}"/>
              </a:ext>
            </a:extLst>
          </p:cNvPr>
          <p:cNvSpPr txBox="1"/>
          <p:nvPr/>
        </p:nvSpPr>
        <p:spPr>
          <a:xfrm>
            <a:off x="5829301" y="4637036"/>
            <a:ext cx="556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give input and output to the machine leaning algorithm and it builds a model. It predicts the future</a:t>
            </a:r>
          </a:p>
        </p:txBody>
      </p:sp>
      <p:pic>
        <p:nvPicPr>
          <p:cNvPr id="5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911A1917-4B24-A785-086F-9B59C341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89" y="2269375"/>
            <a:ext cx="3300140" cy="17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5 key reinforcement learning principles">
            <a:extLst>
              <a:ext uri="{FF2B5EF4-FFF2-40B4-BE49-F238E27FC236}">
                <a16:creationId xmlns:a16="http://schemas.microsoft.com/office/drawing/2014/main" id="{87471B66-6A5A-B592-357C-FDCBD18E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4" y="4334011"/>
            <a:ext cx="4019550" cy="16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F7297-C8FF-A900-9243-8CFEFC3FF28B}"/>
              </a:ext>
            </a:extLst>
          </p:cNvPr>
          <p:cNvSpPr txBox="1"/>
          <p:nvPr/>
        </p:nvSpPr>
        <p:spPr>
          <a:xfrm>
            <a:off x="3718560" y="444137"/>
            <a:ext cx="394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</p:txBody>
      </p:sp>
      <p:pic>
        <p:nvPicPr>
          <p:cNvPr id="3074" name="Picture 2" descr="Machine learning vs software engineering differences">
            <a:extLst>
              <a:ext uri="{FF2B5EF4-FFF2-40B4-BE49-F238E27FC236}">
                <a16:creationId xmlns:a16="http://schemas.microsoft.com/office/drawing/2014/main" id="{089A53A7-C208-4E74-5EB8-07A5099E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13" y="1254033"/>
            <a:ext cx="7988300" cy="49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2D00-2F8A-D822-FFE9-E690E35B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8" y="435428"/>
            <a:ext cx="7643358" cy="134438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,Labels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2B32-5118-E655-9A4C-6D5D96725221}"/>
              </a:ext>
            </a:extLst>
          </p:cNvPr>
          <p:cNvSpPr txBox="1"/>
          <p:nvPr/>
        </p:nvSpPr>
        <p:spPr>
          <a:xfrm>
            <a:off x="1031965" y="1779814"/>
            <a:ext cx="6727371" cy="356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X=3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F(x)=9..Input and Output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X=4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F(x)=12</a:t>
            </a:r>
            <a:r>
              <a:rPr lang="en-US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X=5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F(x)=15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X=6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F(x)=18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-10" dirty="0">
                <a:latin typeface="Trebuchet MS"/>
                <a:cs typeface="Trebuchet MS"/>
              </a:rPr>
              <a:t>F(x)=3x..Model</a:t>
            </a: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What is X=10 ?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    Ans:30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Inputs are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Features.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Output are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Labels.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Function is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7070C-A2BD-17BA-41E2-503E57C0C5EA}"/>
              </a:ext>
            </a:extLst>
          </p:cNvPr>
          <p:cNvSpPr txBox="1"/>
          <p:nvPr/>
        </p:nvSpPr>
        <p:spPr>
          <a:xfrm>
            <a:off x="2237014" y="326571"/>
            <a:ext cx="5927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learning:-</a:t>
            </a:r>
          </a:p>
        </p:txBody>
      </p:sp>
      <p:pic>
        <p:nvPicPr>
          <p:cNvPr id="4098" name="Picture 2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DD1C5998-F70A-D25C-73DA-13684616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98" y="1709874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8A9-1CE5-D990-A272-14BDD59F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5" y="380253"/>
            <a:ext cx="5061268" cy="138758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9D22-83A1-1AED-45B2-E832D97A27D8}"/>
              </a:ext>
            </a:extLst>
          </p:cNvPr>
          <p:cNvSpPr txBox="1"/>
          <p:nvPr/>
        </p:nvSpPr>
        <p:spPr>
          <a:xfrm>
            <a:off x="719046" y="2085893"/>
            <a:ext cx="4833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from others is called Supervised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E042-CD0C-6F98-F482-20E263FE33B2}"/>
              </a:ext>
            </a:extLst>
          </p:cNvPr>
          <p:cNvSpPr txBox="1"/>
          <p:nvPr/>
        </p:nvSpPr>
        <p:spPr>
          <a:xfrm rot="10800000" flipV="1">
            <a:off x="719047" y="3111832"/>
            <a:ext cx="4833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will have features and labels.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B854-F3F9-038B-D87D-BFA934402966}"/>
              </a:ext>
            </a:extLst>
          </p:cNvPr>
          <p:cNvSpPr txBox="1"/>
          <p:nvPr/>
        </p:nvSpPr>
        <p:spPr>
          <a:xfrm>
            <a:off x="719046" y="4074498"/>
            <a:ext cx="498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algorithms:-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1.Regression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911D8-D8F1-C21E-126F-8DE5CA3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61" y="1555490"/>
            <a:ext cx="4687978" cy="4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C1F-E213-3093-4AF0-DC4AF6CD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7" y="380693"/>
            <a:ext cx="8605157" cy="149061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A541-131D-0900-3EBA-932C30360DA3}"/>
              </a:ext>
            </a:extLst>
          </p:cNvPr>
          <p:cNvSpPr txBox="1"/>
          <p:nvPr/>
        </p:nvSpPr>
        <p:spPr>
          <a:xfrm flipH="1">
            <a:off x="1237704" y="2530928"/>
            <a:ext cx="418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on our own is called UNSUPERVISED LEARNING.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8764CF3-B864-954D-CEC4-006B00DFDE17}"/>
              </a:ext>
            </a:extLst>
          </p:cNvPr>
          <p:cNvGrpSpPr/>
          <p:nvPr/>
        </p:nvGrpSpPr>
        <p:grpSpPr>
          <a:xfrm>
            <a:off x="5512525" y="1550126"/>
            <a:ext cx="5686698" cy="4711337"/>
            <a:chOff x="4991100" y="0"/>
            <a:chExt cx="7200900" cy="68580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D7650D3-A396-2BF0-E750-54FA320FE019}"/>
                </a:ext>
              </a:extLst>
            </p:cNvPr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D9FBD311-7D4C-7638-4C96-4E89270CA10A}"/>
                </a:ext>
              </a:extLst>
            </p:cNvPr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6D57006-C6BB-9F0B-C553-64742CBAAF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8275"/>
              <a:ext cx="5448300" cy="3981450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F1BC38CE-1BB1-F23D-E50F-DD8BBEC75C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05882CB-DF42-4225-2815-E72D126A268A}"/>
                </a:ext>
              </a:extLst>
            </p:cNvPr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18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227</TotalTime>
  <Words>346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Lucida Sans Unicode</vt:lpstr>
      <vt:lpstr>Trebuchet MS</vt:lpstr>
      <vt:lpstr>Tw Cen MT</vt:lpstr>
      <vt:lpstr>Wingdings</vt:lpstr>
      <vt:lpstr>Circuit</vt:lpstr>
      <vt:lpstr>PowerPoint Presentation</vt:lpstr>
      <vt:lpstr> Artificial Intelligence</vt:lpstr>
      <vt:lpstr>PowerPoint Presentation</vt:lpstr>
      <vt:lpstr>Machine learning</vt:lpstr>
      <vt:lpstr>PowerPoint Presentation</vt:lpstr>
      <vt:lpstr>Features ,Labels &amp; Model</vt:lpstr>
      <vt:lpstr>PowerPoint Presentation</vt:lpstr>
      <vt:lpstr>Supervised Learning</vt:lpstr>
      <vt:lpstr>Unsupervised learning</vt:lpstr>
      <vt:lpstr>PowerPoint Presentation</vt:lpstr>
      <vt:lpstr>Explain Different Machine learning algorithms with example</vt:lpstr>
      <vt:lpstr>Regression Algorithm</vt:lpstr>
      <vt:lpstr>Classification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Mohan</dc:creator>
  <cp:lastModifiedBy>Rakshitha Mohan</cp:lastModifiedBy>
  <cp:revision>1</cp:revision>
  <dcterms:created xsi:type="dcterms:W3CDTF">2023-06-05T09:02:18Z</dcterms:created>
  <dcterms:modified xsi:type="dcterms:W3CDTF">2023-06-06T09:39:31Z</dcterms:modified>
</cp:coreProperties>
</file>