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2563-80A1-463C-A89F-EED9BCE0DF16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345AE-2BAA-4BFF-97CB-82C7EE73A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6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345AE-2BAA-4BFF-97CB-82C7EE73AB3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24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1053" y="109220"/>
            <a:ext cx="9549892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13497" y="6562750"/>
            <a:ext cx="43580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A6A6A6"/>
                </a:solidFill>
                <a:latin typeface="Microsoft Sans Serif"/>
                <a:cs typeface="Microsoft Sans Serif"/>
              </a:rPr>
              <a:t>The</a:t>
            </a:r>
            <a:r>
              <a:rPr sz="700" spc="-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700" spc="20" dirty="0">
                <a:solidFill>
                  <a:srgbClr val="A6A6A6"/>
                </a:solidFill>
                <a:latin typeface="Microsoft Sans Serif"/>
                <a:cs typeface="Microsoft Sans Serif"/>
              </a:rPr>
              <a:t>information </a:t>
            </a:r>
            <a:r>
              <a:rPr sz="700" spc="5" dirty="0">
                <a:solidFill>
                  <a:srgbClr val="A6A6A6"/>
                </a:solidFill>
                <a:latin typeface="Microsoft Sans Serif"/>
                <a:cs typeface="Microsoft Sans Serif"/>
              </a:rPr>
              <a:t>contained</a:t>
            </a:r>
            <a:r>
              <a:rPr sz="700" spc="10" dirty="0">
                <a:solidFill>
                  <a:srgbClr val="A6A6A6"/>
                </a:solidFill>
                <a:latin typeface="Microsoft Sans Serif"/>
                <a:cs typeface="Microsoft Sans Serif"/>
              </a:rPr>
              <a:t> in</a:t>
            </a:r>
            <a:r>
              <a:rPr sz="700" spc="-30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700" spc="15" dirty="0">
                <a:solidFill>
                  <a:srgbClr val="A6A6A6"/>
                </a:solidFill>
                <a:latin typeface="Microsoft Sans Serif"/>
                <a:cs typeface="Microsoft Sans Serif"/>
              </a:rPr>
              <a:t>this</a:t>
            </a:r>
            <a:r>
              <a:rPr sz="700" spc="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700" spc="15" dirty="0">
                <a:solidFill>
                  <a:srgbClr val="A6A6A6"/>
                </a:solidFill>
                <a:latin typeface="Microsoft Sans Serif"/>
                <a:cs typeface="Microsoft Sans Serif"/>
              </a:rPr>
              <a:t>document</a:t>
            </a:r>
            <a:r>
              <a:rPr sz="700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700" spc="-15" dirty="0">
                <a:solidFill>
                  <a:srgbClr val="A6A6A6"/>
                </a:solidFill>
                <a:latin typeface="Microsoft Sans Serif"/>
                <a:cs typeface="Microsoft Sans Serif"/>
              </a:rPr>
              <a:t>is</a:t>
            </a:r>
            <a:r>
              <a:rPr sz="700" spc="-20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700" spc="15" dirty="0">
                <a:solidFill>
                  <a:srgbClr val="A6A6A6"/>
                </a:solidFill>
                <a:latin typeface="Microsoft Sans Serif"/>
                <a:cs typeface="Microsoft Sans Serif"/>
              </a:rPr>
              <a:t>proprietary.</a:t>
            </a:r>
            <a:r>
              <a:rPr sz="700" spc="3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700" spc="10" dirty="0">
                <a:solidFill>
                  <a:srgbClr val="A6A6A6"/>
                </a:solidFill>
                <a:latin typeface="Microsoft Sans Serif"/>
                <a:cs typeface="Microsoft Sans Serif"/>
              </a:rPr>
              <a:t>Copyright </a:t>
            </a:r>
            <a:r>
              <a:rPr sz="700" spc="50" dirty="0">
                <a:solidFill>
                  <a:srgbClr val="A6A6A6"/>
                </a:solidFill>
                <a:latin typeface="Microsoft Sans Serif"/>
                <a:cs typeface="Microsoft Sans Serif"/>
              </a:rPr>
              <a:t>©</a:t>
            </a:r>
            <a:r>
              <a:rPr sz="700" spc="-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700" dirty="0">
                <a:solidFill>
                  <a:srgbClr val="A6A6A6"/>
                </a:solidFill>
                <a:latin typeface="Microsoft Sans Serif"/>
                <a:cs typeface="Microsoft Sans Serif"/>
              </a:rPr>
              <a:t>2021</a:t>
            </a:r>
            <a:r>
              <a:rPr sz="700" spc="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A6A6A6"/>
                </a:solidFill>
                <a:latin typeface="Microsoft Sans Serif"/>
                <a:cs typeface="Microsoft Sans Serif"/>
              </a:rPr>
              <a:t>Capgemini.</a:t>
            </a:r>
            <a:r>
              <a:rPr sz="700" spc="-30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700" spc="15" dirty="0">
                <a:solidFill>
                  <a:srgbClr val="A6A6A6"/>
                </a:solidFill>
                <a:latin typeface="Microsoft Sans Serif"/>
                <a:cs typeface="Microsoft Sans Serif"/>
              </a:rPr>
              <a:t>All</a:t>
            </a:r>
            <a:r>
              <a:rPr sz="700" spc="-20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700" spc="15" dirty="0">
                <a:solidFill>
                  <a:srgbClr val="A6A6A6"/>
                </a:solidFill>
                <a:latin typeface="Microsoft Sans Serif"/>
                <a:cs typeface="Microsoft Sans Serif"/>
              </a:rPr>
              <a:t>rights</a:t>
            </a:r>
            <a:r>
              <a:rPr sz="700" spc="5" dirty="0">
                <a:solidFill>
                  <a:srgbClr val="A6A6A6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A6A6A6"/>
                </a:solidFill>
                <a:latin typeface="Microsoft Sans Serif"/>
                <a:cs typeface="Microsoft Sans Serif"/>
              </a:rPr>
              <a:t>reserved.</a:t>
            </a:r>
            <a:endParaRPr sz="7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30848" y="1059561"/>
            <a:ext cx="3015615" cy="293370"/>
            <a:chOff x="6030848" y="1059561"/>
            <a:chExt cx="3015615" cy="293370"/>
          </a:xfrm>
        </p:grpSpPr>
        <p:sp>
          <p:nvSpPr>
            <p:cNvPr id="4" name="object 4"/>
            <p:cNvSpPr/>
            <p:nvPr/>
          </p:nvSpPr>
          <p:spPr>
            <a:xfrm>
              <a:off x="6040373" y="1069086"/>
              <a:ext cx="2996565" cy="274320"/>
            </a:xfrm>
            <a:custGeom>
              <a:avLst/>
              <a:gdLst/>
              <a:ahLst/>
              <a:cxnLst/>
              <a:rect l="l" t="t" r="r" b="b"/>
              <a:pathLst>
                <a:path w="2996565" h="274319">
                  <a:moveTo>
                    <a:pt x="2859024" y="0"/>
                  </a:moveTo>
                  <a:lnTo>
                    <a:pt x="137160" y="0"/>
                  </a:lnTo>
                  <a:lnTo>
                    <a:pt x="93829" y="6998"/>
                  </a:lnTo>
                  <a:lnTo>
                    <a:pt x="56180" y="26481"/>
                  </a:lnTo>
                  <a:lnTo>
                    <a:pt x="26481" y="56180"/>
                  </a:lnTo>
                  <a:lnTo>
                    <a:pt x="6998" y="93829"/>
                  </a:lnTo>
                  <a:lnTo>
                    <a:pt x="0" y="137160"/>
                  </a:lnTo>
                  <a:lnTo>
                    <a:pt x="6998" y="180490"/>
                  </a:lnTo>
                  <a:lnTo>
                    <a:pt x="26481" y="218139"/>
                  </a:lnTo>
                  <a:lnTo>
                    <a:pt x="56180" y="247838"/>
                  </a:lnTo>
                  <a:lnTo>
                    <a:pt x="93829" y="267321"/>
                  </a:lnTo>
                  <a:lnTo>
                    <a:pt x="137160" y="274319"/>
                  </a:lnTo>
                  <a:lnTo>
                    <a:pt x="2859024" y="274319"/>
                  </a:lnTo>
                  <a:lnTo>
                    <a:pt x="2902354" y="267321"/>
                  </a:lnTo>
                  <a:lnTo>
                    <a:pt x="2940003" y="247838"/>
                  </a:lnTo>
                  <a:lnTo>
                    <a:pt x="2969702" y="218139"/>
                  </a:lnTo>
                  <a:lnTo>
                    <a:pt x="2989185" y="180490"/>
                  </a:lnTo>
                  <a:lnTo>
                    <a:pt x="2996183" y="137160"/>
                  </a:lnTo>
                  <a:lnTo>
                    <a:pt x="2989185" y="93829"/>
                  </a:lnTo>
                  <a:lnTo>
                    <a:pt x="2969702" y="56180"/>
                  </a:lnTo>
                  <a:lnTo>
                    <a:pt x="2940003" y="26481"/>
                  </a:lnTo>
                  <a:lnTo>
                    <a:pt x="2902354" y="6998"/>
                  </a:lnTo>
                  <a:lnTo>
                    <a:pt x="2859024" y="0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6040373" y="1069086"/>
              <a:ext cx="2996565" cy="274320"/>
            </a:xfrm>
            <a:custGeom>
              <a:avLst/>
              <a:gdLst/>
              <a:ahLst/>
              <a:cxnLst/>
              <a:rect l="l" t="t" r="r" b="b"/>
              <a:pathLst>
                <a:path w="2996565" h="274319">
                  <a:moveTo>
                    <a:pt x="0" y="137160"/>
                  </a:moveTo>
                  <a:lnTo>
                    <a:pt x="6998" y="93829"/>
                  </a:lnTo>
                  <a:lnTo>
                    <a:pt x="26481" y="56180"/>
                  </a:lnTo>
                  <a:lnTo>
                    <a:pt x="56180" y="26481"/>
                  </a:lnTo>
                  <a:lnTo>
                    <a:pt x="93829" y="6998"/>
                  </a:lnTo>
                  <a:lnTo>
                    <a:pt x="137160" y="0"/>
                  </a:lnTo>
                  <a:lnTo>
                    <a:pt x="2859024" y="0"/>
                  </a:lnTo>
                  <a:lnTo>
                    <a:pt x="2902354" y="6998"/>
                  </a:lnTo>
                  <a:lnTo>
                    <a:pt x="2940003" y="26481"/>
                  </a:lnTo>
                  <a:lnTo>
                    <a:pt x="2969702" y="56180"/>
                  </a:lnTo>
                  <a:lnTo>
                    <a:pt x="2989185" y="93829"/>
                  </a:lnTo>
                  <a:lnTo>
                    <a:pt x="2996183" y="137160"/>
                  </a:lnTo>
                  <a:lnTo>
                    <a:pt x="2989185" y="180490"/>
                  </a:lnTo>
                  <a:lnTo>
                    <a:pt x="2969702" y="218139"/>
                  </a:lnTo>
                  <a:lnTo>
                    <a:pt x="2940003" y="247838"/>
                  </a:lnTo>
                  <a:lnTo>
                    <a:pt x="2902354" y="267321"/>
                  </a:lnTo>
                  <a:lnTo>
                    <a:pt x="2859024" y="274319"/>
                  </a:lnTo>
                  <a:lnTo>
                    <a:pt x="137160" y="274319"/>
                  </a:lnTo>
                  <a:lnTo>
                    <a:pt x="93829" y="267321"/>
                  </a:lnTo>
                  <a:lnTo>
                    <a:pt x="56180" y="247838"/>
                  </a:lnTo>
                  <a:lnTo>
                    <a:pt x="26481" y="218139"/>
                  </a:lnTo>
                  <a:lnTo>
                    <a:pt x="6998" y="180490"/>
                  </a:lnTo>
                  <a:lnTo>
                    <a:pt x="0" y="137160"/>
                  </a:lnTo>
                  <a:close/>
                </a:path>
              </a:pathLst>
            </a:custGeom>
            <a:ln w="19050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79459" y="1086548"/>
            <a:ext cx="9721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8314" y="1463802"/>
            <a:ext cx="5596255" cy="2398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233679" indent="-172720"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18542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Having a good understanding on Manhattan Warehouse management System </a:t>
            </a:r>
            <a:endParaRPr lang="en-US" sz="1200" spc="0" dirty="0">
              <a:solidFill>
                <a:srgbClr val="000000"/>
              </a:solidFill>
            </a:endParaRPr>
          </a:p>
          <a:p>
            <a:pPr marL="184785" marR="233679" indent="-172720"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185420" algn="l"/>
              </a:tabLst>
            </a:pPr>
            <a:r>
              <a:rPr lang="en-US" sz="1200" spc="0" dirty="0">
                <a:solidFill>
                  <a:srgbClr val="000000"/>
                </a:solidFill>
              </a:rPr>
              <a:t>Experienced in GK POS SYSTEM by Loreal .</a:t>
            </a:r>
          </a:p>
          <a:p>
            <a:pPr marL="184785" marR="233679" indent="-172720"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185420" algn="l"/>
              </a:tabLst>
            </a:pPr>
            <a:r>
              <a:rPr lang="en-IN" sz="1200" spc="0" dirty="0">
                <a:solidFill>
                  <a:srgbClr val="000000"/>
                </a:solidFill>
              </a:rPr>
              <a:t>Experienced in incident management and problem management resolution.</a:t>
            </a:r>
          </a:p>
          <a:p>
            <a:pPr marL="184785" marR="233679" indent="-172720"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185420" algn="l"/>
              </a:tabLst>
            </a:pPr>
            <a:r>
              <a:rPr lang="en-IN" sz="1200" spc="0" dirty="0">
                <a:solidFill>
                  <a:srgbClr val="000000"/>
                </a:solidFill>
              </a:rPr>
              <a:t>Experienced in writing efficient SQL Queries.</a:t>
            </a:r>
          </a:p>
          <a:p>
            <a:pPr marL="184785" marR="233679" indent="-172720"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185420" algn="l"/>
              </a:tabLst>
            </a:pPr>
            <a:r>
              <a:rPr lang="en-IN" sz="1200" spc="0" dirty="0">
                <a:solidFill>
                  <a:srgbClr val="000000"/>
                </a:solidFill>
              </a:rPr>
              <a:t>Creating and sharing accurate Daily, weekly and monthly reports in a timely manner.</a:t>
            </a:r>
          </a:p>
          <a:p>
            <a:pPr marL="184785" marR="233679" indent="-172720"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185420" algn="l"/>
              </a:tabLst>
            </a:pPr>
            <a:r>
              <a:rPr lang="en-IN" sz="1200" spc="0" dirty="0"/>
              <a:t>Proficient knowledge on the process flow, order flow, sourcing and scheduling rules, inventory synchronization, 3rd party systems etc.</a:t>
            </a:r>
            <a:endParaRPr lang="en-IN" sz="1200" spc="0" dirty="0">
              <a:solidFill>
                <a:srgbClr val="000000"/>
              </a:solidFill>
            </a:endParaRPr>
          </a:p>
          <a:p>
            <a:pPr marL="184785" marR="233679" indent="-172720"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185420" algn="l"/>
              </a:tabLst>
            </a:pPr>
            <a:r>
              <a:rPr lang="en-IN" sz="1200" dirty="0">
                <a:solidFill>
                  <a:srgbClr val="000000"/>
                </a:solidFill>
              </a:rPr>
              <a:t>Resolve the tickets/incidents raised on portal as per the priority and given time.</a:t>
            </a:r>
          </a:p>
          <a:p>
            <a:pPr marL="184785" marR="233679" indent="-172720"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185420" algn="l"/>
              </a:tabLst>
            </a:pPr>
            <a:r>
              <a:rPr lang="en-IN" sz="1200" spc="0" dirty="0">
                <a:solidFill>
                  <a:srgbClr val="000000"/>
                </a:solidFill>
              </a:rPr>
              <a:t>Having a good understanding on UNIX SYSTEM.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96620" y="1091564"/>
            <a:ext cx="3036570" cy="293370"/>
            <a:chOff x="396620" y="1091564"/>
            <a:chExt cx="3036570" cy="293370"/>
          </a:xfrm>
        </p:grpSpPr>
        <p:sp>
          <p:nvSpPr>
            <p:cNvPr id="11" name="object 11"/>
            <p:cNvSpPr/>
            <p:nvPr/>
          </p:nvSpPr>
          <p:spPr>
            <a:xfrm>
              <a:off x="406145" y="1101089"/>
              <a:ext cx="3017520" cy="274320"/>
            </a:xfrm>
            <a:custGeom>
              <a:avLst/>
              <a:gdLst/>
              <a:ahLst/>
              <a:cxnLst/>
              <a:rect l="l" t="t" r="r" b="b"/>
              <a:pathLst>
                <a:path w="3017520" h="274319">
                  <a:moveTo>
                    <a:pt x="2880360" y="0"/>
                  </a:moveTo>
                  <a:lnTo>
                    <a:pt x="137160" y="0"/>
                  </a:lnTo>
                  <a:lnTo>
                    <a:pt x="93805" y="6998"/>
                  </a:lnTo>
                  <a:lnTo>
                    <a:pt x="56153" y="26481"/>
                  </a:lnTo>
                  <a:lnTo>
                    <a:pt x="26462" y="56180"/>
                  </a:lnTo>
                  <a:lnTo>
                    <a:pt x="6992" y="93829"/>
                  </a:lnTo>
                  <a:lnTo>
                    <a:pt x="0" y="137160"/>
                  </a:lnTo>
                  <a:lnTo>
                    <a:pt x="6992" y="180490"/>
                  </a:lnTo>
                  <a:lnTo>
                    <a:pt x="26462" y="218139"/>
                  </a:lnTo>
                  <a:lnTo>
                    <a:pt x="56153" y="247838"/>
                  </a:lnTo>
                  <a:lnTo>
                    <a:pt x="93805" y="267321"/>
                  </a:lnTo>
                  <a:lnTo>
                    <a:pt x="137160" y="274320"/>
                  </a:lnTo>
                  <a:lnTo>
                    <a:pt x="2880360" y="274320"/>
                  </a:lnTo>
                  <a:lnTo>
                    <a:pt x="2923690" y="267321"/>
                  </a:lnTo>
                  <a:lnTo>
                    <a:pt x="2961339" y="247838"/>
                  </a:lnTo>
                  <a:lnTo>
                    <a:pt x="2991038" y="218139"/>
                  </a:lnTo>
                  <a:lnTo>
                    <a:pt x="3010521" y="180490"/>
                  </a:lnTo>
                  <a:lnTo>
                    <a:pt x="3017520" y="137160"/>
                  </a:lnTo>
                  <a:lnTo>
                    <a:pt x="3010521" y="93829"/>
                  </a:lnTo>
                  <a:lnTo>
                    <a:pt x="2991038" y="56180"/>
                  </a:lnTo>
                  <a:lnTo>
                    <a:pt x="2961339" y="26481"/>
                  </a:lnTo>
                  <a:lnTo>
                    <a:pt x="2923690" y="6998"/>
                  </a:lnTo>
                  <a:lnTo>
                    <a:pt x="2880360" y="0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6145" y="1101089"/>
              <a:ext cx="3017520" cy="274320"/>
            </a:xfrm>
            <a:custGeom>
              <a:avLst/>
              <a:gdLst/>
              <a:ahLst/>
              <a:cxnLst/>
              <a:rect l="l" t="t" r="r" b="b"/>
              <a:pathLst>
                <a:path w="3017520" h="274319">
                  <a:moveTo>
                    <a:pt x="0" y="137160"/>
                  </a:moveTo>
                  <a:lnTo>
                    <a:pt x="6992" y="93829"/>
                  </a:lnTo>
                  <a:lnTo>
                    <a:pt x="26462" y="56180"/>
                  </a:lnTo>
                  <a:lnTo>
                    <a:pt x="56153" y="26481"/>
                  </a:lnTo>
                  <a:lnTo>
                    <a:pt x="93805" y="6998"/>
                  </a:lnTo>
                  <a:lnTo>
                    <a:pt x="137160" y="0"/>
                  </a:lnTo>
                  <a:lnTo>
                    <a:pt x="2880360" y="0"/>
                  </a:lnTo>
                  <a:lnTo>
                    <a:pt x="2923690" y="6998"/>
                  </a:lnTo>
                  <a:lnTo>
                    <a:pt x="2961339" y="26481"/>
                  </a:lnTo>
                  <a:lnTo>
                    <a:pt x="2991038" y="56180"/>
                  </a:lnTo>
                  <a:lnTo>
                    <a:pt x="3010521" y="93829"/>
                  </a:lnTo>
                  <a:lnTo>
                    <a:pt x="3017520" y="137160"/>
                  </a:lnTo>
                  <a:lnTo>
                    <a:pt x="3010521" y="180490"/>
                  </a:lnTo>
                  <a:lnTo>
                    <a:pt x="2991038" y="218139"/>
                  </a:lnTo>
                  <a:lnTo>
                    <a:pt x="2961339" y="247838"/>
                  </a:lnTo>
                  <a:lnTo>
                    <a:pt x="2923690" y="267321"/>
                  </a:lnTo>
                  <a:lnTo>
                    <a:pt x="2880360" y="274320"/>
                  </a:lnTo>
                  <a:lnTo>
                    <a:pt x="137160" y="274320"/>
                  </a:lnTo>
                  <a:lnTo>
                    <a:pt x="93805" y="267321"/>
                  </a:lnTo>
                  <a:lnTo>
                    <a:pt x="56153" y="247838"/>
                  </a:lnTo>
                  <a:lnTo>
                    <a:pt x="26462" y="218139"/>
                  </a:lnTo>
                  <a:lnTo>
                    <a:pt x="6992" y="180490"/>
                  </a:lnTo>
                  <a:lnTo>
                    <a:pt x="0" y="137160"/>
                  </a:lnTo>
                  <a:close/>
                </a:path>
              </a:pathLst>
            </a:custGeom>
            <a:ln w="19050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3514" y="1117472"/>
            <a:ext cx="5079086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lang="en-IN" sz="1400" b="1" spc="-1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105"/>
              </a:spcBef>
            </a:pPr>
            <a:endParaRPr lang="en-IN" sz="1200" dirty="0">
              <a:ea typeface="Verdana" panose="020B0604030504040204" pitchFamily="34" charset="0"/>
              <a:cs typeface="Microsoft Sans Serif"/>
            </a:endParaRPr>
          </a:p>
          <a:p>
            <a:pPr marL="52705">
              <a:lnSpc>
                <a:spcPct val="100000"/>
              </a:lnSpc>
              <a:spcBef>
                <a:spcPts val="105"/>
              </a:spcBef>
            </a:pPr>
            <a:r>
              <a:rPr sz="1200" spc="15" dirty="0">
                <a:ea typeface="Verdana" panose="020B0604030504040204" pitchFamily="34" charset="0"/>
                <a:cs typeface="Microsoft Sans Serif"/>
              </a:rPr>
              <a:t>Significant </a:t>
            </a:r>
            <a:r>
              <a:rPr sz="1200" spc="10" dirty="0">
                <a:ea typeface="Verdana" panose="020B0604030504040204" pitchFamily="34" charset="0"/>
                <a:cs typeface="Microsoft Sans Serif"/>
              </a:rPr>
              <a:t>experience </a:t>
            </a:r>
            <a:r>
              <a:rPr sz="1200" dirty="0">
                <a:ea typeface="Verdana" panose="020B0604030504040204" pitchFamily="34" charset="0"/>
                <a:cs typeface="Microsoft Sans Serif"/>
              </a:rPr>
              <a:t>and </a:t>
            </a:r>
            <a:r>
              <a:rPr sz="1200" spc="15" dirty="0">
                <a:ea typeface="Verdana" panose="020B0604030504040204" pitchFamily="34" charset="0"/>
                <a:cs typeface="Microsoft Sans Serif"/>
              </a:rPr>
              <a:t>focus </a:t>
            </a:r>
            <a:r>
              <a:rPr sz="1200" spc="30" dirty="0">
                <a:ea typeface="Verdana" panose="020B0604030504040204" pitchFamily="34" charset="0"/>
                <a:cs typeface="Microsoft Sans Serif"/>
              </a:rPr>
              <a:t>on </a:t>
            </a:r>
            <a:r>
              <a:rPr lang="en-US" sz="1200" spc="20" dirty="0">
                <a:ea typeface="Verdana" panose="020B0604030504040204" pitchFamily="34" charset="0"/>
                <a:cs typeface="Microsoft Sans Serif"/>
              </a:rPr>
              <a:t>Application maintenance and support in Retail domain</a:t>
            </a:r>
            <a:r>
              <a:rPr sz="1200" spc="10" dirty="0">
                <a:ea typeface="Verdana" panose="020B0604030504040204" pitchFamily="34" charset="0"/>
                <a:cs typeface="Microsoft Sans Serif"/>
              </a:rPr>
              <a:t>.</a:t>
            </a:r>
            <a:r>
              <a:rPr lang="en-IN" sz="1200" spc="10" dirty="0">
                <a:ea typeface="Verdana" panose="020B0604030504040204" pitchFamily="34" charset="0"/>
                <a:cs typeface="Microsoft Sans Serif"/>
              </a:rPr>
              <a:t> </a:t>
            </a:r>
            <a:r>
              <a:rPr lang="en-IN" sz="1200" spc="20" dirty="0">
                <a:ea typeface="Verdana" panose="020B0604030504040204" pitchFamily="34" charset="0"/>
                <a:cs typeface="Microsoft Sans Serif"/>
              </a:rPr>
              <a:t> Trained for WMS application. I have a good understanding of WMS Modules such as Inbound, outbound and Inventory management.</a:t>
            </a:r>
            <a:endParaRPr lang="en-IN" sz="1200" spc="-25" dirty="0">
              <a:latin typeface="Verdana" panose="020B0604030504040204" pitchFamily="34" charset="0"/>
              <a:ea typeface="Verdana" panose="020B0604030504040204" pitchFamily="34" charset="0"/>
              <a:cs typeface="Microsoft Sans Serif"/>
            </a:endParaRPr>
          </a:p>
          <a:p>
            <a:pPr marL="12700" marR="5080" algn="just">
              <a:lnSpc>
                <a:spcPct val="100000"/>
              </a:lnSpc>
              <a:spcBef>
                <a:spcPts val="1040"/>
              </a:spcBef>
            </a:pPr>
            <a:endParaRPr lang="en-US" sz="1200" spc="-25" dirty="0">
              <a:ea typeface="Verdana" panose="020B0604030504040204" pitchFamily="34" charset="0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4579" y="2533587"/>
            <a:ext cx="3801745" cy="266065"/>
            <a:chOff x="396620" y="4607433"/>
            <a:chExt cx="3801745" cy="266065"/>
          </a:xfrm>
        </p:grpSpPr>
        <p:sp>
          <p:nvSpPr>
            <p:cNvPr id="15" name="object 15"/>
            <p:cNvSpPr/>
            <p:nvPr/>
          </p:nvSpPr>
          <p:spPr>
            <a:xfrm>
              <a:off x="406145" y="4616958"/>
              <a:ext cx="3782695" cy="247015"/>
            </a:xfrm>
            <a:custGeom>
              <a:avLst/>
              <a:gdLst/>
              <a:ahLst/>
              <a:cxnLst/>
              <a:rect l="l" t="t" r="r" b="b"/>
              <a:pathLst>
                <a:path w="3782695" h="247014">
                  <a:moveTo>
                    <a:pt x="3659124" y="0"/>
                  </a:moveTo>
                  <a:lnTo>
                    <a:pt x="123444" y="0"/>
                  </a:lnTo>
                  <a:lnTo>
                    <a:pt x="75395" y="9697"/>
                  </a:lnTo>
                  <a:lnTo>
                    <a:pt x="36156" y="36147"/>
                  </a:lnTo>
                  <a:lnTo>
                    <a:pt x="9701" y="75384"/>
                  </a:lnTo>
                  <a:lnTo>
                    <a:pt x="0" y="123444"/>
                  </a:lnTo>
                  <a:lnTo>
                    <a:pt x="9701" y="171503"/>
                  </a:lnTo>
                  <a:lnTo>
                    <a:pt x="36156" y="210740"/>
                  </a:lnTo>
                  <a:lnTo>
                    <a:pt x="75395" y="237190"/>
                  </a:lnTo>
                  <a:lnTo>
                    <a:pt x="123444" y="246888"/>
                  </a:lnTo>
                  <a:lnTo>
                    <a:pt x="3659124" y="246888"/>
                  </a:lnTo>
                  <a:lnTo>
                    <a:pt x="3707183" y="237190"/>
                  </a:lnTo>
                  <a:lnTo>
                    <a:pt x="3746420" y="210740"/>
                  </a:lnTo>
                  <a:lnTo>
                    <a:pt x="3772870" y="171503"/>
                  </a:lnTo>
                  <a:lnTo>
                    <a:pt x="3782567" y="123444"/>
                  </a:lnTo>
                  <a:lnTo>
                    <a:pt x="3772870" y="75384"/>
                  </a:lnTo>
                  <a:lnTo>
                    <a:pt x="3746420" y="36147"/>
                  </a:lnTo>
                  <a:lnTo>
                    <a:pt x="3707183" y="9697"/>
                  </a:lnTo>
                  <a:lnTo>
                    <a:pt x="3659124" y="0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6145" y="4616958"/>
              <a:ext cx="3782695" cy="247015"/>
            </a:xfrm>
            <a:custGeom>
              <a:avLst/>
              <a:gdLst/>
              <a:ahLst/>
              <a:cxnLst/>
              <a:rect l="l" t="t" r="r" b="b"/>
              <a:pathLst>
                <a:path w="3782695" h="247014">
                  <a:moveTo>
                    <a:pt x="0" y="123444"/>
                  </a:moveTo>
                  <a:lnTo>
                    <a:pt x="9701" y="75384"/>
                  </a:lnTo>
                  <a:lnTo>
                    <a:pt x="36156" y="36147"/>
                  </a:lnTo>
                  <a:lnTo>
                    <a:pt x="75395" y="9697"/>
                  </a:lnTo>
                  <a:lnTo>
                    <a:pt x="123444" y="0"/>
                  </a:lnTo>
                  <a:lnTo>
                    <a:pt x="3659124" y="0"/>
                  </a:lnTo>
                  <a:lnTo>
                    <a:pt x="3707183" y="9697"/>
                  </a:lnTo>
                  <a:lnTo>
                    <a:pt x="3746420" y="36147"/>
                  </a:lnTo>
                  <a:lnTo>
                    <a:pt x="3772870" y="75384"/>
                  </a:lnTo>
                  <a:lnTo>
                    <a:pt x="3782567" y="123444"/>
                  </a:lnTo>
                  <a:lnTo>
                    <a:pt x="3772870" y="171503"/>
                  </a:lnTo>
                  <a:lnTo>
                    <a:pt x="3746420" y="210740"/>
                  </a:lnTo>
                  <a:lnTo>
                    <a:pt x="3707183" y="237190"/>
                  </a:lnTo>
                  <a:lnTo>
                    <a:pt x="3659124" y="246888"/>
                  </a:lnTo>
                  <a:lnTo>
                    <a:pt x="123444" y="246888"/>
                  </a:lnTo>
                  <a:lnTo>
                    <a:pt x="75395" y="237190"/>
                  </a:lnTo>
                  <a:lnTo>
                    <a:pt x="36156" y="210740"/>
                  </a:lnTo>
                  <a:lnTo>
                    <a:pt x="9701" y="171503"/>
                  </a:lnTo>
                  <a:lnTo>
                    <a:pt x="0" y="123444"/>
                  </a:lnTo>
                  <a:close/>
                </a:path>
              </a:pathLst>
            </a:custGeom>
            <a:ln w="19050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9580" y="2438400"/>
            <a:ext cx="5232400" cy="5010346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790"/>
              </a:spcBef>
            </a:pPr>
            <a:r>
              <a:rPr lang="en-IN"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7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lang="en-IN" sz="1400" dirty="0">
              <a:latin typeface="Arial"/>
              <a:cs typeface="Arial"/>
            </a:endParaRPr>
          </a:p>
          <a:p>
            <a:pPr marL="12065">
              <a:spcBef>
                <a:spcPts val="590"/>
              </a:spcBef>
              <a:buClr>
                <a:srgbClr val="006FAC"/>
              </a:buClr>
              <a:tabLst>
                <a:tab pos="185420" algn="l"/>
              </a:tabLst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84785" indent="-172720"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185420" algn="l"/>
              </a:tabLst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Verdana" panose="020B0604030504040204" pitchFamily="34" charset="0"/>
              </a:rPr>
              <a:t>Bachelor of Technology in </a:t>
            </a:r>
            <a:r>
              <a:rPr lang="en-IN" sz="1200" dirty="0">
                <a:solidFill>
                  <a:srgbClr val="000000"/>
                </a:solidFill>
                <a:ea typeface="Verdana" panose="020B0604030504040204" pitchFamily="34" charset="0"/>
              </a:rPr>
              <a:t>Computer Engineering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Verdana" panose="020B0604030504040204" pitchFamily="34" charset="0"/>
              </a:rPr>
              <a:t> from Government College of Engineering, Jalgaon.</a:t>
            </a:r>
          </a:p>
          <a:p>
            <a:pPr marL="12065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tabLst>
                <a:tab pos="185420" algn="l"/>
              </a:tabLst>
            </a:pPr>
            <a:endParaRPr lang="en-US" sz="1200" dirty="0">
              <a:latin typeface="Microsoft Sans Serif"/>
              <a:cs typeface="Microsoft Sans Serif"/>
            </a:endParaRPr>
          </a:p>
          <a:p>
            <a:pPr marL="184785" indent="-172720"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185420" algn="l"/>
              </a:tabLst>
            </a:pPr>
            <a:r>
              <a:rPr lang="en-US" sz="1200" b="1" spc="-5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lang="en-US" sz="1200" b="1" spc="-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lang="en-US" sz="1200" b="1" spc="-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sz="1200" b="1" spc="7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lang="en-US" sz="12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sz="1200" b="1" spc="-2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lang="en-US" sz="1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  <a:p>
            <a:endParaRPr lang="en-IN" sz="1200" b="1" spc="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spc="0" dirty="0">
                <a:ea typeface="Verdana" panose="020B0604030504040204" pitchFamily="34" charset="0"/>
                <a:cs typeface="Vani" panose="020B0502040204020203" pitchFamily="18" charset="0"/>
              </a:rPr>
              <a:t>Manhattan Warehouse management System</a:t>
            </a:r>
            <a:endParaRPr lang="en-IN" sz="1200" dirty="0">
              <a:ea typeface="Verdana" panose="020B0604030504040204" pitchFamily="34" charset="0"/>
              <a:cs typeface="Vani" panose="020B05020402040202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ea typeface="Verdana" panose="020B0604030504040204" pitchFamily="34" charset="0"/>
                <a:cs typeface="Vani" panose="020B0502040204020203" pitchFamily="18" charset="0"/>
              </a:rPr>
              <a:t>Point of sale (POS)</a:t>
            </a:r>
            <a:endParaRPr lang="en-US" sz="1200" dirty="0">
              <a:ea typeface="Verdana" panose="020B0604030504040204" pitchFamily="34" charset="0"/>
              <a:cs typeface="Calibri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ea typeface="Verdana" panose="020B0604030504040204" pitchFamily="34" charset="0"/>
                <a:cs typeface="Vani" panose="020B0502040204020203" pitchFamily="18" charset="0"/>
              </a:rPr>
              <a:t>SQL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ea typeface="Verdana" panose="020B0604030504040204" pitchFamily="34" charset="0"/>
                <a:cs typeface="Vani" panose="020B0502040204020203" pitchFamily="18" charset="0"/>
              </a:rPr>
              <a:t>PL SQL</a:t>
            </a:r>
          </a:p>
          <a:p>
            <a:pPr algn="just"/>
            <a:endParaRPr lang="en-US" sz="1200" spc="0" dirty="0">
              <a:ea typeface="Verdana" panose="020B0604030504040204" pitchFamily="34" charset="0"/>
              <a:cs typeface="Calibri" pitchFamily="34" charset="0"/>
            </a:endParaRPr>
          </a:p>
          <a:p>
            <a:pPr marL="12065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tabLst>
                <a:tab pos="185420" algn="l"/>
              </a:tabLst>
            </a:pPr>
            <a:endParaRPr lang="en-IN" sz="1200" dirty="0"/>
          </a:p>
          <a:p>
            <a:pPr marL="184785" indent="-172720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185420" algn="l"/>
              </a:tabLst>
            </a:pPr>
            <a:endParaRPr lang="en-IN" sz="1200" dirty="0"/>
          </a:p>
          <a:p>
            <a:pPr marL="184785" indent="-172720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185420" algn="l"/>
              </a:tabLst>
            </a:pPr>
            <a:endParaRPr lang="en-IN" sz="1200" dirty="0"/>
          </a:p>
          <a:p>
            <a:pPr marL="184785" indent="-172720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185420" algn="l"/>
              </a:tabLst>
            </a:pPr>
            <a:r>
              <a:rPr lang="en-IN" sz="1200" dirty="0"/>
              <a:t>Agile Software Development</a:t>
            </a:r>
          </a:p>
          <a:p>
            <a:pPr marL="184785" indent="-172720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185420" algn="l"/>
              </a:tabLst>
            </a:pPr>
            <a:r>
              <a:rPr lang="en-IN" sz="1200" dirty="0"/>
              <a:t>IoT Workshop</a:t>
            </a:r>
          </a:p>
          <a:p>
            <a:pPr marL="12065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tabLst>
                <a:tab pos="185420" algn="l"/>
              </a:tabLst>
            </a:pPr>
            <a:endParaRPr lang="en-IN" sz="1200" dirty="0"/>
          </a:p>
          <a:p>
            <a:pPr marL="184785" indent="-172720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185420" algn="l"/>
              </a:tabLst>
            </a:pPr>
            <a:endParaRPr lang="en-IN" sz="1200" dirty="0"/>
          </a:p>
          <a:p>
            <a:pPr marL="184785" indent="-172720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185420" algn="l"/>
              </a:tabLst>
            </a:pPr>
            <a:endParaRPr lang="en-IN" sz="1200" dirty="0"/>
          </a:p>
          <a:p>
            <a:pPr marL="184785" indent="-172720">
              <a:lnSpc>
                <a:spcPct val="100000"/>
              </a:lnSpc>
              <a:spcBef>
                <a:spcPts val="590"/>
              </a:spcBef>
              <a:buClr>
                <a:srgbClr val="006FAC"/>
              </a:buClr>
              <a:buFont typeface="Wingdings"/>
              <a:buChar char=""/>
              <a:tabLst>
                <a:tab pos="185420" algn="l"/>
              </a:tabLst>
            </a:pPr>
            <a:endParaRPr sz="1200" dirty="0"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93037" y="0"/>
            <a:ext cx="10578465" cy="931544"/>
          </a:xfrm>
          <a:custGeom>
            <a:avLst/>
            <a:gdLst/>
            <a:ahLst/>
            <a:cxnLst/>
            <a:rect l="l" t="t" r="r" b="b"/>
            <a:pathLst>
              <a:path w="10578465" h="931544">
                <a:moveTo>
                  <a:pt x="10578084" y="0"/>
                </a:moveTo>
                <a:lnTo>
                  <a:pt x="0" y="0"/>
                </a:lnTo>
                <a:lnTo>
                  <a:pt x="0" y="931163"/>
                </a:lnTo>
                <a:lnTo>
                  <a:pt x="10578084" y="931163"/>
                </a:lnTo>
                <a:lnTo>
                  <a:pt x="10578084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321053" y="109220"/>
            <a:ext cx="46113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45" dirty="0"/>
              <a:t>AKSHAYKUMAR  BAWANE</a:t>
            </a:r>
            <a:endParaRPr spc="45" dirty="0"/>
          </a:p>
        </p:txBody>
      </p:sp>
      <p:sp>
        <p:nvSpPr>
          <p:cNvPr id="20" name="object 20"/>
          <p:cNvSpPr txBox="1"/>
          <p:nvPr/>
        </p:nvSpPr>
        <p:spPr>
          <a:xfrm>
            <a:off x="1395730" y="587755"/>
            <a:ext cx="42862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45" dirty="0">
                <a:solidFill>
                  <a:srgbClr val="FFFFFF"/>
                </a:solidFill>
                <a:latin typeface="Arial"/>
                <a:cs typeface="Arial"/>
              </a:rPr>
              <a:t>WMS  CONSULTANT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344" y="4460611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56972" y="61341"/>
                </a:moveTo>
                <a:lnTo>
                  <a:pt x="152171" y="37350"/>
                </a:lnTo>
                <a:lnTo>
                  <a:pt x="141630" y="21767"/>
                </a:lnTo>
                <a:lnTo>
                  <a:pt x="141630" y="61341"/>
                </a:lnTo>
                <a:lnTo>
                  <a:pt x="137947" y="79527"/>
                </a:lnTo>
                <a:lnTo>
                  <a:pt x="127939" y="94386"/>
                </a:lnTo>
                <a:lnTo>
                  <a:pt x="113080" y="104406"/>
                </a:lnTo>
                <a:lnTo>
                  <a:pt x="94907" y="108077"/>
                </a:lnTo>
                <a:lnTo>
                  <a:pt x="77406" y="104406"/>
                </a:lnTo>
                <a:lnTo>
                  <a:pt x="62725" y="94386"/>
                </a:lnTo>
                <a:lnTo>
                  <a:pt x="52628" y="79527"/>
                </a:lnTo>
                <a:lnTo>
                  <a:pt x="48869" y="61341"/>
                </a:lnTo>
                <a:lnTo>
                  <a:pt x="52628" y="43281"/>
                </a:lnTo>
                <a:lnTo>
                  <a:pt x="62725" y="28689"/>
                </a:lnTo>
                <a:lnTo>
                  <a:pt x="77406" y="18935"/>
                </a:lnTo>
                <a:lnTo>
                  <a:pt x="94907" y="15367"/>
                </a:lnTo>
                <a:lnTo>
                  <a:pt x="113080" y="18935"/>
                </a:lnTo>
                <a:lnTo>
                  <a:pt x="127939" y="28689"/>
                </a:lnTo>
                <a:lnTo>
                  <a:pt x="137947" y="43281"/>
                </a:lnTo>
                <a:lnTo>
                  <a:pt x="141630" y="61341"/>
                </a:lnTo>
                <a:lnTo>
                  <a:pt x="141630" y="21767"/>
                </a:lnTo>
                <a:lnTo>
                  <a:pt x="139001" y="17868"/>
                </a:lnTo>
                <a:lnTo>
                  <a:pt x="135255" y="15367"/>
                </a:lnTo>
                <a:lnTo>
                  <a:pt x="119303" y="4787"/>
                </a:lnTo>
                <a:lnTo>
                  <a:pt x="94907" y="0"/>
                </a:lnTo>
                <a:lnTo>
                  <a:pt x="71183" y="4787"/>
                </a:lnTo>
                <a:lnTo>
                  <a:pt x="51663" y="17868"/>
                </a:lnTo>
                <a:lnTo>
                  <a:pt x="38404" y="37350"/>
                </a:lnTo>
                <a:lnTo>
                  <a:pt x="33528" y="61341"/>
                </a:lnTo>
                <a:lnTo>
                  <a:pt x="38404" y="85458"/>
                </a:lnTo>
                <a:lnTo>
                  <a:pt x="51663" y="105206"/>
                </a:lnTo>
                <a:lnTo>
                  <a:pt x="71183" y="118554"/>
                </a:lnTo>
                <a:lnTo>
                  <a:pt x="94907" y="123444"/>
                </a:lnTo>
                <a:lnTo>
                  <a:pt x="119303" y="118554"/>
                </a:lnTo>
                <a:lnTo>
                  <a:pt x="134759" y="108077"/>
                </a:lnTo>
                <a:lnTo>
                  <a:pt x="139001" y="105206"/>
                </a:lnTo>
                <a:lnTo>
                  <a:pt x="152171" y="85458"/>
                </a:lnTo>
                <a:lnTo>
                  <a:pt x="156972" y="61341"/>
                </a:lnTo>
                <a:close/>
              </a:path>
              <a:path w="365759" h="365760">
                <a:moveTo>
                  <a:pt x="185928" y="142875"/>
                </a:moveTo>
                <a:lnTo>
                  <a:pt x="183134" y="138684"/>
                </a:lnTo>
                <a:lnTo>
                  <a:pt x="170548" y="138684"/>
                </a:lnTo>
                <a:lnTo>
                  <a:pt x="170548" y="154051"/>
                </a:lnTo>
                <a:lnTo>
                  <a:pt x="166408" y="186702"/>
                </a:lnTo>
                <a:lnTo>
                  <a:pt x="156387" y="214655"/>
                </a:lnTo>
                <a:lnTo>
                  <a:pt x="140855" y="237197"/>
                </a:lnTo>
                <a:lnTo>
                  <a:pt x="120218" y="253619"/>
                </a:lnTo>
                <a:lnTo>
                  <a:pt x="118821" y="255016"/>
                </a:lnTo>
                <a:lnTo>
                  <a:pt x="116027" y="257175"/>
                </a:lnTo>
                <a:lnTo>
                  <a:pt x="116027" y="350393"/>
                </a:lnTo>
                <a:lnTo>
                  <a:pt x="69202" y="350393"/>
                </a:lnTo>
                <a:lnTo>
                  <a:pt x="69202" y="257175"/>
                </a:lnTo>
                <a:lnTo>
                  <a:pt x="68503" y="255016"/>
                </a:lnTo>
                <a:lnTo>
                  <a:pt x="65697" y="253619"/>
                </a:lnTo>
                <a:lnTo>
                  <a:pt x="45478" y="237197"/>
                </a:lnTo>
                <a:lnTo>
                  <a:pt x="30226" y="214655"/>
                </a:lnTo>
                <a:lnTo>
                  <a:pt x="20485" y="186702"/>
                </a:lnTo>
                <a:lnTo>
                  <a:pt x="16764" y="154051"/>
                </a:lnTo>
                <a:lnTo>
                  <a:pt x="170548" y="154051"/>
                </a:lnTo>
                <a:lnTo>
                  <a:pt x="170548" y="138684"/>
                </a:lnTo>
                <a:lnTo>
                  <a:pt x="3492" y="138684"/>
                </a:lnTo>
                <a:lnTo>
                  <a:pt x="0" y="142875"/>
                </a:lnTo>
                <a:lnTo>
                  <a:pt x="0" y="146431"/>
                </a:lnTo>
                <a:lnTo>
                  <a:pt x="3683" y="184213"/>
                </a:lnTo>
                <a:lnTo>
                  <a:pt x="14325" y="217017"/>
                </a:lnTo>
                <a:lnTo>
                  <a:pt x="31254" y="243776"/>
                </a:lnTo>
                <a:lnTo>
                  <a:pt x="53809" y="263398"/>
                </a:lnTo>
                <a:lnTo>
                  <a:pt x="53809" y="362204"/>
                </a:lnTo>
                <a:lnTo>
                  <a:pt x="58013" y="365760"/>
                </a:lnTo>
                <a:lnTo>
                  <a:pt x="129311" y="365760"/>
                </a:lnTo>
                <a:lnTo>
                  <a:pt x="131406" y="362204"/>
                </a:lnTo>
                <a:lnTo>
                  <a:pt x="131406" y="350393"/>
                </a:lnTo>
                <a:lnTo>
                  <a:pt x="131406" y="263398"/>
                </a:lnTo>
                <a:lnTo>
                  <a:pt x="154660" y="243776"/>
                </a:lnTo>
                <a:lnTo>
                  <a:pt x="171767" y="217017"/>
                </a:lnTo>
                <a:lnTo>
                  <a:pt x="182321" y="184213"/>
                </a:lnTo>
                <a:lnTo>
                  <a:pt x="185191" y="154051"/>
                </a:lnTo>
                <a:lnTo>
                  <a:pt x="185928" y="146431"/>
                </a:lnTo>
                <a:lnTo>
                  <a:pt x="185928" y="142875"/>
                </a:lnTo>
                <a:close/>
              </a:path>
              <a:path w="365759" h="365760">
                <a:moveTo>
                  <a:pt x="211836" y="76200"/>
                </a:moveTo>
                <a:lnTo>
                  <a:pt x="193548" y="76200"/>
                </a:lnTo>
                <a:lnTo>
                  <a:pt x="193548" y="91440"/>
                </a:lnTo>
                <a:lnTo>
                  <a:pt x="211836" y="91440"/>
                </a:lnTo>
                <a:lnTo>
                  <a:pt x="211836" y="76200"/>
                </a:lnTo>
                <a:close/>
              </a:path>
              <a:path w="365759" h="365760">
                <a:moveTo>
                  <a:pt x="237744" y="137414"/>
                </a:moveTo>
                <a:lnTo>
                  <a:pt x="225818" y="126492"/>
                </a:lnTo>
                <a:lnTo>
                  <a:pt x="214884" y="137414"/>
                </a:lnTo>
                <a:lnTo>
                  <a:pt x="225818" y="149352"/>
                </a:lnTo>
                <a:lnTo>
                  <a:pt x="237744" y="137414"/>
                </a:lnTo>
                <a:close/>
              </a:path>
              <a:path w="365759" h="365760">
                <a:moveTo>
                  <a:pt x="237744" y="29972"/>
                </a:moveTo>
                <a:lnTo>
                  <a:pt x="225818" y="21336"/>
                </a:lnTo>
                <a:lnTo>
                  <a:pt x="214884" y="29972"/>
                </a:lnTo>
                <a:lnTo>
                  <a:pt x="225818" y="39624"/>
                </a:lnTo>
                <a:lnTo>
                  <a:pt x="237744" y="29972"/>
                </a:lnTo>
                <a:close/>
              </a:path>
              <a:path w="365759" h="365760">
                <a:moveTo>
                  <a:pt x="289560" y="0"/>
                </a:moveTo>
                <a:lnTo>
                  <a:pt x="272796" y="0"/>
                </a:lnTo>
                <a:lnTo>
                  <a:pt x="272796" y="13716"/>
                </a:lnTo>
                <a:lnTo>
                  <a:pt x="289560" y="13716"/>
                </a:lnTo>
                <a:lnTo>
                  <a:pt x="289560" y="0"/>
                </a:lnTo>
                <a:close/>
              </a:path>
              <a:path w="365759" h="365760">
                <a:moveTo>
                  <a:pt x="336804" y="85598"/>
                </a:moveTo>
                <a:lnTo>
                  <a:pt x="332447" y="65468"/>
                </a:lnTo>
                <a:lnTo>
                  <a:pt x="321208" y="49784"/>
                </a:lnTo>
                <a:lnTo>
                  <a:pt x="321208" y="85598"/>
                </a:lnTo>
                <a:lnTo>
                  <a:pt x="317995" y="100101"/>
                </a:lnTo>
                <a:lnTo>
                  <a:pt x="309333" y="112293"/>
                </a:lnTo>
                <a:lnTo>
                  <a:pt x="296697" y="120700"/>
                </a:lnTo>
                <a:lnTo>
                  <a:pt x="288620" y="122377"/>
                </a:lnTo>
                <a:lnTo>
                  <a:pt x="288620" y="137795"/>
                </a:lnTo>
                <a:lnTo>
                  <a:pt x="288620" y="152400"/>
                </a:lnTo>
                <a:lnTo>
                  <a:pt x="273735" y="152400"/>
                </a:lnTo>
                <a:lnTo>
                  <a:pt x="273735" y="137795"/>
                </a:lnTo>
                <a:lnTo>
                  <a:pt x="276567" y="138430"/>
                </a:lnTo>
                <a:lnTo>
                  <a:pt x="286486" y="138430"/>
                </a:lnTo>
                <a:lnTo>
                  <a:pt x="288620" y="137795"/>
                </a:lnTo>
                <a:lnTo>
                  <a:pt x="288620" y="122377"/>
                </a:lnTo>
                <a:lnTo>
                  <a:pt x="281533" y="123825"/>
                </a:lnTo>
                <a:lnTo>
                  <a:pt x="265760" y="120700"/>
                </a:lnTo>
                <a:lnTo>
                  <a:pt x="253174" y="112293"/>
                </a:lnTo>
                <a:lnTo>
                  <a:pt x="244856" y="100101"/>
                </a:lnTo>
                <a:lnTo>
                  <a:pt x="241846" y="85598"/>
                </a:lnTo>
                <a:lnTo>
                  <a:pt x="244856" y="70967"/>
                </a:lnTo>
                <a:lnTo>
                  <a:pt x="253174" y="59055"/>
                </a:lnTo>
                <a:lnTo>
                  <a:pt x="265760" y="51066"/>
                </a:lnTo>
                <a:lnTo>
                  <a:pt x="281533" y="48133"/>
                </a:lnTo>
                <a:lnTo>
                  <a:pt x="296697" y="51066"/>
                </a:lnTo>
                <a:lnTo>
                  <a:pt x="309333" y="59055"/>
                </a:lnTo>
                <a:lnTo>
                  <a:pt x="317995" y="70967"/>
                </a:lnTo>
                <a:lnTo>
                  <a:pt x="321208" y="85598"/>
                </a:lnTo>
                <a:lnTo>
                  <a:pt x="321208" y="49784"/>
                </a:lnTo>
                <a:lnTo>
                  <a:pt x="320586" y="48907"/>
                </a:lnTo>
                <a:lnTo>
                  <a:pt x="319392" y="48133"/>
                </a:lnTo>
                <a:lnTo>
                  <a:pt x="303022" y="37668"/>
                </a:lnTo>
                <a:lnTo>
                  <a:pt x="281533" y="33528"/>
                </a:lnTo>
                <a:lnTo>
                  <a:pt x="259930" y="37668"/>
                </a:lnTo>
                <a:lnTo>
                  <a:pt x="242112" y="48907"/>
                </a:lnTo>
                <a:lnTo>
                  <a:pt x="230009" y="65468"/>
                </a:lnTo>
                <a:lnTo>
                  <a:pt x="225552" y="85598"/>
                </a:lnTo>
                <a:lnTo>
                  <a:pt x="228053" y="101155"/>
                </a:lnTo>
                <a:lnTo>
                  <a:pt x="235026" y="114922"/>
                </a:lnTo>
                <a:lnTo>
                  <a:pt x="245567" y="126199"/>
                </a:lnTo>
                <a:lnTo>
                  <a:pt x="258851" y="134239"/>
                </a:lnTo>
                <a:lnTo>
                  <a:pt x="258851" y="164211"/>
                </a:lnTo>
                <a:lnTo>
                  <a:pt x="261696" y="167640"/>
                </a:lnTo>
                <a:lnTo>
                  <a:pt x="299961" y="167640"/>
                </a:lnTo>
                <a:lnTo>
                  <a:pt x="303504" y="164211"/>
                </a:lnTo>
                <a:lnTo>
                  <a:pt x="303504" y="152400"/>
                </a:lnTo>
                <a:lnTo>
                  <a:pt x="303504" y="137795"/>
                </a:lnTo>
                <a:lnTo>
                  <a:pt x="303504" y="134239"/>
                </a:lnTo>
                <a:lnTo>
                  <a:pt x="317068" y="126199"/>
                </a:lnTo>
                <a:lnTo>
                  <a:pt x="319278" y="123825"/>
                </a:lnTo>
                <a:lnTo>
                  <a:pt x="327583" y="114922"/>
                </a:lnTo>
                <a:lnTo>
                  <a:pt x="334378" y="101155"/>
                </a:lnTo>
                <a:lnTo>
                  <a:pt x="336804" y="85598"/>
                </a:lnTo>
                <a:close/>
              </a:path>
              <a:path w="365759" h="365760">
                <a:moveTo>
                  <a:pt x="347472" y="137414"/>
                </a:moveTo>
                <a:lnTo>
                  <a:pt x="336804" y="126492"/>
                </a:lnTo>
                <a:lnTo>
                  <a:pt x="326136" y="137414"/>
                </a:lnTo>
                <a:lnTo>
                  <a:pt x="336804" y="149352"/>
                </a:lnTo>
                <a:lnTo>
                  <a:pt x="347472" y="137414"/>
                </a:lnTo>
                <a:close/>
              </a:path>
              <a:path w="365759" h="365760">
                <a:moveTo>
                  <a:pt x="347472" y="29972"/>
                </a:moveTo>
                <a:lnTo>
                  <a:pt x="336804" y="21336"/>
                </a:lnTo>
                <a:lnTo>
                  <a:pt x="326136" y="29972"/>
                </a:lnTo>
                <a:lnTo>
                  <a:pt x="336804" y="39624"/>
                </a:lnTo>
                <a:lnTo>
                  <a:pt x="347472" y="29972"/>
                </a:lnTo>
                <a:close/>
              </a:path>
              <a:path w="365759" h="365760">
                <a:moveTo>
                  <a:pt x="365760" y="76200"/>
                </a:moveTo>
                <a:lnTo>
                  <a:pt x="350520" y="76200"/>
                </a:lnTo>
                <a:lnTo>
                  <a:pt x="350520" y="91440"/>
                </a:lnTo>
                <a:lnTo>
                  <a:pt x="365760" y="91440"/>
                </a:lnTo>
                <a:lnTo>
                  <a:pt x="365760" y="7620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0480" y="1068324"/>
            <a:ext cx="365760" cy="356870"/>
            <a:chOff x="30480" y="1068324"/>
            <a:chExt cx="365760" cy="356870"/>
          </a:xfrm>
        </p:grpSpPr>
        <p:sp>
          <p:nvSpPr>
            <p:cNvPr id="23" name="object 23"/>
            <p:cNvSpPr/>
            <p:nvPr/>
          </p:nvSpPr>
          <p:spPr>
            <a:xfrm>
              <a:off x="30480" y="1068323"/>
              <a:ext cx="320040" cy="356870"/>
            </a:xfrm>
            <a:custGeom>
              <a:avLst/>
              <a:gdLst/>
              <a:ahLst/>
              <a:cxnLst/>
              <a:rect l="l" t="t" r="r" b="b"/>
              <a:pathLst>
                <a:path w="320040" h="356869">
                  <a:moveTo>
                    <a:pt x="320040" y="3683"/>
                  </a:moveTo>
                  <a:lnTo>
                    <a:pt x="316230" y="0"/>
                  </a:lnTo>
                  <a:lnTo>
                    <a:pt x="304800" y="0"/>
                  </a:lnTo>
                  <a:lnTo>
                    <a:pt x="304800" y="14859"/>
                  </a:lnTo>
                  <a:lnTo>
                    <a:pt x="304800" y="341757"/>
                  </a:lnTo>
                  <a:lnTo>
                    <a:pt x="60960" y="341757"/>
                  </a:lnTo>
                  <a:lnTo>
                    <a:pt x="60960" y="14859"/>
                  </a:lnTo>
                  <a:lnTo>
                    <a:pt x="304800" y="14859"/>
                  </a:lnTo>
                  <a:lnTo>
                    <a:pt x="304800" y="0"/>
                  </a:lnTo>
                  <a:lnTo>
                    <a:pt x="57150" y="0"/>
                  </a:lnTo>
                  <a:lnTo>
                    <a:pt x="48260" y="0"/>
                  </a:lnTo>
                  <a:lnTo>
                    <a:pt x="45720" y="0"/>
                  </a:lnTo>
                  <a:lnTo>
                    <a:pt x="45720" y="14859"/>
                  </a:lnTo>
                  <a:lnTo>
                    <a:pt x="45720" y="341757"/>
                  </a:lnTo>
                  <a:lnTo>
                    <a:pt x="17780" y="341757"/>
                  </a:lnTo>
                  <a:lnTo>
                    <a:pt x="15240" y="339217"/>
                  </a:lnTo>
                  <a:lnTo>
                    <a:pt x="15240" y="18542"/>
                  </a:lnTo>
                  <a:lnTo>
                    <a:pt x="17780" y="14859"/>
                  </a:lnTo>
                  <a:lnTo>
                    <a:pt x="45720" y="14859"/>
                  </a:lnTo>
                  <a:lnTo>
                    <a:pt x="45720" y="0"/>
                  </a:lnTo>
                  <a:lnTo>
                    <a:pt x="22860" y="0"/>
                  </a:lnTo>
                  <a:lnTo>
                    <a:pt x="13919" y="1930"/>
                  </a:lnTo>
                  <a:lnTo>
                    <a:pt x="6667" y="6972"/>
                  </a:lnTo>
                  <a:lnTo>
                    <a:pt x="1778" y="14097"/>
                  </a:lnTo>
                  <a:lnTo>
                    <a:pt x="0" y="22225"/>
                  </a:lnTo>
                  <a:lnTo>
                    <a:pt x="0" y="334391"/>
                  </a:lnTo>
                  <a:lnTo>
                    <a:pt x="1778" y="343065"/>
                  </a:lnTo>
                  <a:lnTo>
                    <a:pt x="6667" y="350126"/>
                  </a:lnTo>
                  <a:lnTo>
                    <a:pt x="13919" y="354876"/>
                  </a:lnTo>
                  <a:lnTo>
                    <a:pt x="22860" y="356616"/>
                  </a:lnTo>
                  <a:lnTo>
                    <a:pt x="48260" y="356616"/>
                  </a:lnTo>
                  <a:lnTo>
                    <a:pt x="53340" y="356616"/>
                  </a:lnTo>
                  <a:lnTo>
                    <a:pt x="57150" y="356616"/>
                  </a:lnTo>
                  <a:lnTo>
                    <a:pt x="316230" y="356616"/>
                  </a:lnTo>
                  <a:lnTo>
                    <a:pt x="320040" y="354076"/>
                  </a:lnTo>
                  <a:lnTo>
                    <a:pt x="320040" y="341757"/>
                  </a:lnTo>
                  <a:lnTo>
                    <a:pt x="320040" y="14859"/>
                  </a:lnTo>
                  <a:lnTo>
                    <a:pt x="320040" y="3683"/>
                  </a:lnTo>
                  <a:close/>
                </a:path>
              </a:pathLst>
            </a:custGeom>
            <a:solidFill>
              <a:srgbClr val="12A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19" y="1150620"/>
              <a:ext cx="167640" cy="19964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42900" y="1091183"/>
              <a:ext cx="53340" cy="312420"/>
            </a:xfrm>
            <a:custGeom>
              <a:avLst/>
              <a:gdLst/>
              <a:ahLst/>
              <a:cxnLst/>
              <a:rect l="l" t="t" r="r" b="b"/>
              <a:pathLst>
                <a:path w="53339" h="312419">
                  <a:moveTo>
                    <a:pt x="53340" y="36830"/>
                  </a:moveTo>
                  <a:lnTo>
                    <a:pt x="50241" y="22771"/>
                  </a:lnTo>
                  <a:lnTo>
                    <a:pt x="41910" y="11036"/>
                  </a:lnTo>
                  <a:lnTo>
                    <a:pt x="29756" y="2997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4732"/>
                  </a:lnTo>
                  <a:lnTo>
                    <a:pt x="15240" y="14732"/>
                  </a:lnTo>
                  <a:lnTo>
                    <a:pt x="24168" y="16637"/>
                  </a:lnTo>
                  <a:lnTo>
                    <a:pt x="31432" y="21640"/>
                  </a:lnTo>
                  <a:lnTo>
                    <a:pt x="36309" y="28727"/>
                  </a:lnTo>
                  <a:lnTo>
                    <a:pt x="38100" y="36830"/>
                  </a:lnTo>
                  <a:lnTo>
                    <a:pt x="38100" y="73660"/>
                  </a:lnTo>
                  <a:lnTo>
                    <a:pt x="0" y="73660"/>
                  </a:lnTo>
                  <a:lnTo>
                    <a:pt x="0" y="74676"/>
                  </a:lnTo>
                  <a:lnTo>
                    <a:pt x="0" y="88392"/>
                  </a:lnTo>
                  <a:lnTo>
                    <a:pt x="0" y="89408"/>
                  </a:lnTo>
                  <a:lnTo>
                    <a:pt x="38100" y="89408"/>
                  </a:lnTo>
                  <a:lnTo>
                    <a:pt x="38100" y="148336"/>
                  </a:lnTo>
                  <a:lnTo>
                    <a:pt x="0" y="148336"/>
                  </a:lnTo>
                  <a:lnTo>
                    <a:pt x="0" y="149352"/>
                  </a:lnTo>
                  <a:lnTo>
                    <a:pt x="0" y="163068"/>
                  </a:lnTo>
                  <a:lnTo>
                    <a:pt x="0" y="164084"/>
                  </a:lnTo>
                  <a:lnTo>
                    <a:pt x="38100" y="164084"/>
                  </a:lnTo>
                  <a:lnTo>
                    <a:pt x="38100" y="222504"/>
                  </a:lnTo>
                  <a:lnTo>
                    <a:pt x="0" y="222504"/>
                  </a:lnTo>
                  <a:lnTo>
                    <a:pt x="0" y="223012"/>
                  </a:lnTo>
                  <a:lnTo>
                    <a:pt x="0" y="237490"/>
                  </a:lnTo>
                  <a:lnTo>
                    <a:pt x="0" y="237744"/>
                  </a:lnTo>
                  <a:lnTo>
                    <a:pt x="38100" y="237744"/>
                  </a:lnTo>
                  <a:lnTo>
                    <a:pt x="38100" y="274955"/>
                  </a:lnTo>
                  <a:lnTo>
                    <a:pt x="36309" y="283718"/>
                  </a:lnTo>
                  <a:lnTo>
                    <a:pt x="31419" y="290868"/>
                  </a:lnTo>
                  <a:lnTo>
                    <a:pt x="24168" y="295681"/>
                  </a:lnTo>
                  <a:lnTo>
                    <a:pt x="15240" y="297434"/>
                  </a:lnTo>
                  <a:lnTo>
                    <a:pt x="0" y="297434"/>
                  </a:lnTo>
                  <a:lnTo>
                    <a:pt x="0" y="312420"/>
                  </a:lnTo>
                  <a:lnTo>
                    <a:pt x="15240" y="312420"/>
                  </a:lnTo>
                  <a:lnTo>
                    <a:pt x="29756" y="309549"/>
                  </a:lnTo>
                  <a:lnTo>
                    <a:pt x="41910" y="301650"/>
                  </a:lnTo>
                  <a:lnTo>
                    <a:pt x="50241" y="289763"/>
                  </a:lnTo>
                  <a:lnTo>
                    <a:pt x="53340" y="274955"/>
                  </a:lnTo>
                  <a:lnTo>
                    <a:pt x="53340" y="235331"/>
                  </a:lnTo>
                  <a:lnTo>
                    <a:pt x="53340" y="226187"/>
                  </a:lnTo>
                  <a:lnTo>
                    <a:pt x="53340" y="160655"/>
                  </a:lnTo>
                  <a:lnTo>
                    <a:pt x="53340" y="153035"/>
                  </a:lnTo>
                  <a:lnTo>
                    <a:pt x="53340" y="85979"/>
                  </a:lnTo>
                  <a:lnTo>
                    <a:pt x="53340" y="78359"/>
                  </a:lnTo>
                  <a:lnTo>
                    <a:pt x="53340" y="36830"/>
                  </a:lnTo>
                  <a:close/>
                </a:path>
              </a:pathLst>
            </a:custGeom>
            <a:solidFill>
              <a:srgbClr val="12A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">
            <a:extLst>
              <a:ext uri="{FF2B5EF4-FFF2-40B4-BE49-F238E27FC236}">
                <a16:creationId xmlns:a16="http://schemas.microsoft.com/office/drawing/2014/main" id="{E551DF8A-C2E8-4CC3-9186-E5E685C8FACD}"/>
              </a:ext>
            </a:extLst>
          </p:cNvPr>
          <p:cNvGrpSpPr/>
          <p:nvPr/>
        </p:nvGrpSpPr>
        <p:grpSpPr>
          <a:xfrm>
            <a:off x="408050" y="3683642"/>
            <a:ext cx="3015615" cy="293370"/>
            <a:chOff x="6030848" y="1059561"/>
            <a:chExt cx="3015615" cy="293370"/>
          </a:xfrm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5BDBFE79-013F-43B7-9335-CCE723486912}"/>
                </a:ext>
              </a:extLst>
            </p:cNvPr>
            <p:cNvSpPr/>
            <p:nvPr/>
          </p:nvSpPr>
          <p:spPr>
            <a:xfrm>
              <a:off x="6040373" y="1069086"/>
              <a:ext cx="2996565" cy="274320"/>
            </a:xfrm>
            <a:custGeom>
              <a:avLst/>
              <a:gdLst/>
              <a:ahLst/>
              <a:cxnLst/>
              <a:rect l="l" t="t" r="r" b="b"/>
              <a:pathLst>
                <a:path w="2996565" h="274319">
                  <a:moveTo>
                    <a:pt x="2859024" y="0"/>
                  </a:moveTo>
                  <a:lnTo>
                    <a:pt x="137160" y="0"/>
                  </a:lnTo>
                  <a:lnTo>
                    <a:pt x="93829" y="6998"/>
                  </a:lnTo>
                  <a:lnTo>
                    <a:pt x="56180" y="26481"/>
                  </a:lnTo>
                  <a:lnTo>
                    <a:pt x="26481" y="56180"/>
                  </a:lnTo>
                  <a:lnTo>
                    <a:pt x="6998" y="93829"/>
                  </a:lnTo>
                  <a:lnTo>
                    <a:pt x="0" y="137160"/>
                  </a:lnTo>
                  <a:lnTo>
                    <a:pt x="6998" y="180490"/>
                  </a:lnTo>
                  <a:lnTo>
                    <a:pt x="26481" y="218139"/>
                  </a:lnTo>
                  <a:lnTo>
                    <a:pt x="56180" y="247838"/>
                  </a:lnTo>
                  <a:lnTo>
                    <a:pt x="93829" y="267321"/>
                  </a:lnTo>
                  <a:lnTo>
                    <a:pt x="137160" y="274319"/>
                  </a:lnTo>
                  <a:lnTo>
                    <a:pt x="2859024" y="274319"/>
                  </a:lnTo>
                  <a:lnTo>
                    <a:pt x="2902354" y="267321"/>
                  </a:lnTo>
                  <a:lnTo>
                    <a:pt x="2940003" y="247838"/>
                  </a:lnTo>
                  <a:lnTo>
                    <a:pt x="2969702" y="218139"/>
                  </a:lnTo>
                  <a:lnTo>
                    <a:pt x="2989185" y="180490"/>
                  </a:lnTo>
                  <a:lnTo>
                    <a:pt x="2996183" y="137160"/>
                  </a:lnTo>
                  <a:lnTo>
                    <a:pt x="2989185" y="93829"/>
                  </a:lnTo>
                  <a:lnTo>
                    <a:pt x="2969702" y="56180"/>
                  </a:lnTo>
                  <a:lnTo>
                    <a:pt x="2940003" y="26481"/>
                  </a:lnTo>
                  <a:lnTo>
                    <a:pt x="2902354" y="6998"/>
                  </a:lnTo>
                  <a:lnTo>
                    <a:pt x="2859024" y="0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D238743-E6FD-4932-8691-7F020FBCD027}"/>
                </a:ext>
              </a:extLst>
            </p:cNvPr>
            <p:cNvSpPr/>
            <p:nvPr/>
          </p:nvSpPr>
          <p:spPr>
            <a:xfrm>
              <a:off x="6040373" y="1069086"/>
              <a:ext cx="2996565" cy="274320"/>
            </a:xfrm>
            <a:custGeom>
              <a:avLst/>
              <a:gdLst/>
              <a:ahLst/>
              <a:cxnLst/>
              <a:rect l="l" t="t" r="r" b="b"/>
              <a:pathLst>
                <a:path w="2996565" h="274319">
                  <a:moveTo>
                    <a:pt x="0" y="137160"/>
                  </a:moveTo>
                  <a:lnTo>
                    <a:pt x="6998" y="93829"/>
                  </a:lnTo>
                  <a:lnTo>
                    <a:pt x="26481" y="56180"/>
                  </a:lnTo>
                  <a:lnTo>
                    <a:pt x="56180" y="26481"/>
                  </a:lnTo>
                  <a:lnTo>
                    <a:pt x="93829" y="6998"/>
                  </a:lnTo>
                  <a:lnTo>
                    <a:pt x="137160" y="0"/>
                  </a:lnTo>
                  <a:lnTo>
                    <a:pt x="2859024" y="0"/>
                  </a:lnTo>
                  <a:lnTo>
                    <a:pt x="2902354" y="6998"/>
                  </a:lnTo>
                  <a:lnTo>
                    <a:pt x="2940003" y="26481"/>
                  </a:lnTo>
                  <a:lnTo>
                    <a:pt x="2969702" y="56180"/>
                  </a:lnTo>
                  <a:lnTo>
                    <a:pt x="2989185" y="93829"/>
                  </a:lnTo>
                  <a:lnTo>
                    <a:pt x="2996183" y="137160"/>
                  </a:lnTo>
                  <a:lnTo>
                    <a:pt x="2989185" y="180490"/>
                  </a:lnTo>
                  <a:lnTo>
                    <a:pt x="2969702" y="218139"/>
                  </a:lnTo>
                  <a:lnTo>
                    <a:pt x="2940003" y="247838"/>
                  </a:lnTo>
                  <a:lnTo>
                    <a:pt x="2902354" y="267321"/>
                  </a:lnTo>
                  <a:lnTo>
                    <a:pt x="2859024" y="274319"/>
                  </a:lnTo>
                  <a:lnTo>
                    <a:pt x="137160" y="274319"/>
                  </a:lnTo>
                  <a:lnTo>
                    <a:pt x="93829" y="267321"/>
                  </a:lnTo>
                  <a:lnTo>
                    <a:pt x="56180" y="247838"/>
                  </a:lnTo>
                  <a:lnTo>
                    <a:pt x="26481" y="218139"/>
                  </a:lnTo>
                  <a:lnTo>
                    <a:pt x="6998" y="180490"/>
                  </a:lnTo>
                  <a:lnTo>
                    <a:pt x="0" y="137160"/>
                  </a:lnTo>
                  <a:close/>
                </a:path>
              </a:pathLst>
            </a:custGeom>
            <a:ln w="19050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42344F-8B7A-41E8-AF95-8D0304C2F917}"/>
              </a:ext>
            </a:extLst>
          </p:cNvPr>
          <p:cNvSpPr txBox="1"/>
          <p:nvPr/>
        </p:nvSpPr>
        <p:spPr>
          <a:xfrm>
            <a:off x="489999" y="3676438"/>
            <a:ext cx="609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35" dirty="0">
                <a:solidFill>
                  <a:srgbClr val="FFFFFF"/>
                </a:solidFill>
                <a:latin typeface="Arial"/>
                <a:cs typeface="Arial"/>
              </a:rPr>
              <a:t>Technical Skills</a:t>
            </a:r>
            <a:endParaRPr lang="en-US" sz="1400" dirty="0"/>
          </a:p>
        </p:txBody>
      </p:sp>
      <p:grpSp>
        <p:nvGrpSpPr>
          <p:cNvPr id="36" name="object 3">
            <a:extLst>
              <a:ext uri="{FF2B5EF4-FFF2-40B4-BE49-F238E27FC236}">
                <a16:creationId xmlns:a16="http://schemas.microsoft.com/office/drawing/2014/main" id="{69D7A387-04A5-439C-AE33-186475809646}"/>
              </a:ext>
            </a:extLst>
          </p:cNvPr>
          <p:cNvGrpSpPr/>
          <p:nvPr/>
        </p:nvGrpSpPr>
        <p:grpSpPr>
          <a:xfrm>
            <a:off x="400646" y="5338262"/>
            <a:ext cx="2996565" cy="274320"/>
            <a:chOff x="6040373" y="1069086"/>
            <a:chExt cx="2996565" cy="274320"/>
          </a:xfrm>
        </p:grpSpPr>
        <p:sp>
          <p:nvSpPr>
            <p:cNvPr id="37" name="object 4">
              <a:extLst>
                <a:ext uri="{FF2B5EF4-FFF2-40B4-BE49-F238E27FC236}">
                  <a16:creationId xmlns:a16="http://schemas.microsoft.com/office/drawing/2014/main" id="{274C49B6-7890-4FC1-863A-9AB68A0286CD}"/>
                </a:ext>
              </a:extLst>
            </p:cNvPr>
            <p:cNvSpPr/>
            <p:nvPr/>
          </p:nvSpPr>
          <p:spPr>
            <a:xfrm>
              <a:off x="6040373" y="1069086"/>
              <a:ext cx="2996565" cy="274320"/>
            </a:xfrm>
            <a:custGeom>
              <a:avLst/>
              <a:gdLst/>
              <a:ahLst/>
              <a:cxnLst/>
              <a:rect l="l" t="t" r="r" b="b"/>
              <a:pathLst>
                <a:path w="2996565" h="274319">
                  <a:moveTo>
                    <a:pt x="2859024" y="0"/>
                  </a:moveTo>
                  <a:lnTo>
                    <a:pt x="137160" y="0"/>
                  </a:lnTo>
                  <a:lnTo>
                    <a:pt x="93829" y="6998"/>
                  </a:lnTo>
                  <a:lnTo>
                    <a:pt x="56180" y="26481"/>
                  </a:lnTo>
                  <a:lnTo>
                    <a:pt x="26481" y="56180"/>
                  </a:lnTo>
                  <a:lnTo>
                    <a:pt x="6998" y="93829"/>
                  </a:lnTo>
                  <a:lnTo>
                    <a:pt x="0" y="137160"/>
                  </a:lnTo>
                  <a:lnTo>
                    <a:pt x="6998" y="180490"/>
                  </a:lnTo>
                  <a:lnTo>
                    <a:pt x="26481" y="218139"/>
                  </a:lnTo>
                  <a:lnTo>
                    <a:pt x="56180" y="247838"/>
                  </a:lnTo>
                  <a:lnTo>
                    <a:pt x="93829" y="267321"/>
                  </a:lnTo>
                  <a:lnTo>
                    <a:pt x="137160" y="274319"/>
                  </a:lnTo>
                  <a:lnTo>
                    <a:pt x="2859024" y="274319"/>
                  </a:lnTo>
                  <a:lnTo>
                    <a:pt x="2902354" y="267321"/>
                  </a:lnTo>
                  <a:lnTo>
                    <a:pt x="2940003" y="247838"/>
                  </a:lnTo>
                  <a:lnTo>
                    <a:pt x="2969702" y="218139"/>
                  </a:lnTo>
                  <a:lnTo>
                    <a:pt x="2989185" y="180490"/>
                  </a:lnTo>
                  <a:lnTo>
                    <a:pt x="2996183" y="137160"/>
                  </a:lnTo>
                  <a:lnTo>
                    <a:pt x="2989185" y="93829"/>
                  </a:lnTo>
                  <a:lnTo>
                    <a:pt x="2969702" y="56180"/>
                  </a:lnTo>
                  <a:lnTo>
                    <a:pt x="2940003" y="26481"/>
                  </a:lnTo>
                  <a:lnTo>
                    <a:pt x="2902354" y="6998"/>
                  </a:lnTo>
                  <a:lnTo>
                    <a:pt x="2859024" y="0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5DF70492-11C9-416A-8625-B6E847C58239}"/>
                </a:ext>
              </a:extLst>
            </p:cNvPr>
            <p:cNvSpPr/>
            <p:nvPr/>
          </p:nvSpPr>
          <p:spPr>
            <a:xfrm>
              <a:off x="6040373" y="1069086"/>
              <a:ext cx="2996565" cy="274320"/>
            </a:xfrm>
            <a:custGeom>
              <a:avLst/>
              <a:gdLst/>
              <a:ahLst/>
              <a:cxnLst/>
              <a:rect l="l" t="t" r="r" b="b"/>
              <a:pathLst>
                <a:path w="2996565" h="274319">
                  <a:moveTo>
                    <a:pt x="0" y="137160"/>
                  </a:moveTo>
                  <a:lnTo>
                    <a:pt x="6998" y="93829"/>
                  </a:lnTo>
                  <a:lnTo>
                    <a:pt x="26481" y="56180"/>
                  </a:lnTo>
                  <a:lnTo>
                    <a:pt x="56180" y="26481"/>
                  </a:lnTo>
                  <a:lnTo>
                    <a:pt x="93829" y="6998"/>
                  </a:lnTo>
                  <a:lnTo>
                    <a:pt x="137160" y="0"/>
                  </a:lnTo>
                  <a:lnTo>
                    <a:pt x="2859024" y="0"/>
                  </a:lnTo>
                  <a:lnTo>
                    <a:pt x="2902354" y="6998"/>
                  </a:lnTo>
                  <a:lnTo>
                    <a:pt x="2940003" y="26481"/>
                  </a:lnTo>
                  <a:lnTo>
                    <a:pt x="2969702" y="56180"/>
                  </a:lnTo>
                  <a:lnTo>
                    <a:pt x="2989185" y="93829"/>
                  </a:lnTo>
                  <a:lnTo>
                    <a:pt x="2996183" y="137160"/>
                  </a:lnTo>
                  <a:lnTo>
                    <a:pt x="2989185" y="180490"/>
                  </a:lnTo>
                  <a:lnTo>
                    <a:pt x="2969702" y="218139"/>
                  </a:lnTo>
                  <a:lnTo>
                    <a:pt x="2940003" y="247838"/>
                  </a:lnTo>
                  <a:lnTo>
                    <a:pt x="2902354" y="267321"/>
                  </a:lnTo>
                  <a:lnTo>
                    <a:pt x="2859024" y="274319"/>
                  </a:lnTo>
                  <a:lnTo>
                    <a:pt x="137160" y="274319"/>
                  </a:lnTo>
                  <a:lnTo>
                    <a:pt x="93829" y="267321"/>
                  </a:lnTo>
                  <a:lnTo>
                    <a:pt x="56180" y="247838"/>
                  </a:lnTo>
                  <a:lnTo>
                    <a:pt x="26481" y="218139"/>
                  </a:lnTo>
                  <a:lnTo>
                    <a:pt x="6998" y="180490"/>
                  </a:lnTo>
                  <a:lnTo>
                    <a:pt x="0" y="137160"/>
                  </a:lnTo>
                  <a:close/>
                </a:path>
              </a:pathLst>
            </a:custGeom>
            <a:ln w="19050">
              <a:solidFill>
                <a:srgbClr val="006F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6">
            <a:extLst>
              <a:ext uri="{FF2B5EF4-FFF2-40B4-BE49-F238E27FC236}">
                <a16:creationId xmlns:a16="http://schemas.microsoft.com/office/drawing/2014/main" id="{325BEEA4-B3AE-47FB-BECA-4FCAC1A32CBE}"/>
              </a:ext>
            </a:extLst>
          </p:cNvPr>
          <p:cNvSpPr txBox="1"/>
          <p:nvPr/>
        </p:nvSpPr>
        <p:spPr>
          <a:xfrm>
            <a:off x="536858" y="5345956"/>
            <a:ext cx="111419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-35" dirty="0">
                <a:solidFill>
                  <a:srgbClr val="FFFFFF"/>
                </a:solidFill>
                <a:latin typeface="Arial"/>
                <a:cs typeface="Arial"/>
              </a:rPr>
              <a:t>Certifications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9F6D1C1-3292-465D-A24D-B848081F38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459" y="-43083"/>
            <a:ext cx="1263496" cy="9746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193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Microsoft Sans Serif</vt:lpstr>
      <vt:lpstr>Verdana</vt:lpstr>
      <vt:lpstr>Wingdings</vt:lpstr>
      <vt:lpstr>Office Theme</vt:lpstr>
      <vt:lpstr>AKSHAYKUMAR  BAWANE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Executive Usa</dc:title>
  <dc:creator>Srivastava, Tanay</dc:creator>
  <cp:lastModifiedBy>Bawane, Akshaykumar</cp:lastModifiedBy>
  <cp:revision>20</cp:revision>
  <dcterms:created xsi:type="dcterms:W3CDTF">2022-09-27T10:54:21Z</dcterms:created>
  <dcterms:modified xsi:type="dcterms:W3CDTF">2023-01-03T13:40:29Z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2022-09-27T00:00:00Z</vt:filetime>
  </property>
</Properties>
</file>