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6148038" y="3490102"/>
            <a:ext cx="2825517" cy="90882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IN" sz="2400" dirty="0">
                <a:latin typeface="Calibri"/>
                <a:ea typeface="Calibri"/>
                <a:cs typeface="Calibri"/>
                <a:sym typeface="Calibri"/>
              </a:rPr>
              <a:t>A</a:t>
            </a:r>
            <a:r>
              <a:rPr lang="en" sz="2400" dirty="0">
                <a:latin typeface="Calibri"/>
                <a:ea typeface="Calibri"/>
                <a:cs typeface="Calibri"/>
                <a:sym typeface="Calibri"/>
              </a:rPr>
              <a:t>kshay kumar G.M</a:t>
            </a:r>
          </a:p>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MBAK 2301</a:t>
            </a: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939</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Akshay kumar</dc:creator>
  <cp:lastModifiedBy>Akshay kumar</cp:lastModifiedBy>
  <cp:revision>5</cp:revision>
  <dcterms:modified xsi:type="dcterms:W3CDTF">2024-10-26T18:21:57Z</dcterms:modified>
</cp:coreProperties>
</file>