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2977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66C9C-ABFD-84BE-3B92-79C065728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2" y="828676"/>
            <a:ext cx="10587795" cy="57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FA33F55-F449-18D2-EADD-4514B595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111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Akshay Kumawat</cp:lastModifiedBy>
  <cp:revision>11</cp:revision>
  <dcterms:created xsi:type="dcterms:W3CDTF">2024-06-24T12:27:37Z</dcterms:created>
  <dcterms:modified xsi:type="dcterms:W3CDTF">2024-09-08T10:25:03Z</dcterms:modified>
</cp:coreProperties>
</file>