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4187-9912-39FA-8D0B-572E6C45E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25934-B8AA-9C22-FD20-28479434B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B0FF4-C77C-2A12-320A-5B24750B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FB7B0-74F0-4484-C6BA-7344AC81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09DBC-14B5-D1AB-821B-FAB1F39B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64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5CE9-5191-CD81-670D-7BB565A6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CF2C7-9BE2-8303-0B04-8804E1BE2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2B41B-D8E2-4750-FDFD-CF728546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460FB-5B31-36A3-3A9A-D5451341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AB1CF-C60B-5835-9B89-58710C22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86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97BCA-313F-FC50-5F34-095DB1ABB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789B7-5FB2-C794-78F7-83CA0A918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8C864-CF5C-6913-7CE7-4B52F782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EADF7-71DA-046E-DCD1-AD114ACE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113D6-6D9A-3C04-2FCA-4223B9DB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91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6503-E0E0-541A-2414-91EEC4D2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B4AEA-C683-2ECE-E173-3EEAE34D9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D3A5B-6BB1-D4E2-9AB5-AC3474A0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1A53B-FD48-D2F7-A734-9F2BCAFF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3D2AF-8012-08FE-2017-F3991461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06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2C72-542C-CBA9-5E6F-E9E2B71F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8C20D-4D96-8CDE-F223-86497D2E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66049-B272-9F0B-8A86-8804F622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10E47-1A28-61F9-0889-D40DF0DD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015E3-9B0F-391B-4207-A2760716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83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04E4-532D-0EEB-FD90-D1179136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A08A-F254-EE08-9318-5A89DB6D8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B873B-A5EF-7886-33E4-BF7A067C9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47E7B-E997-5D23-766A-0B0306C2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CDB0D-60FC-23DA-7374-378CA04A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4518F-F779-7C61-DD08-06EBA6B1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2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8261-4D1D-9120-328B-B9D097A8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37910-D6E7-28F8-2B7E-640FD6ED2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D869D-0F16-75C4-C3E2-E4FA6DF89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72FF4-F4EC-ACA7-91DF-7A570C41C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9BA94-AC6C-7A14-A781-B10BEE4D8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D532F-7D3F-8A4E-7232-66ADB258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C76F7-CF2A-C898-DF5B-FCE404A7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BBC9E-09B3-D230-C8EA-D0C4B68B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89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286E-6C31-8AEE-DEAA-C0B1F462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EB342-F192-69F7-9CF0-87DB83C6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17EC5-055A-0048-EBE0-77BD19BA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80284-A947-8777-5790-9D3FA171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56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637A7-97F1-F50E-4FB1-5BAFE604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31C0A-D1E4-3742-BC0D-91B341E2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BA23-6BBB-8824-F021-B1E144D4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67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7FEA-30BA-F501-D4DD-520428233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2014-328F-F9A6-BA98-F1A734CC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F3EE2-C52F-4015-4DC2-A7F250085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513BF-3A41-4645-5115-044B1330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6606D-644B-594F-9CDA-95456722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8DCDD-B46D-7CB0-1E4B-419E13C1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91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02AE-18B8-E678-CAE0-BC096E7F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96F9D-B828-D24D-5F81-26EA95B20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31F2D-774C-E064-D9AC-5CDE9220F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E9EE1-3044-74C4-8BFB-0584418C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D6B1-1E91-3925-6925-6EEE318D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326AC-B5F7-8399-A66E-F2CF5A09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5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0D25B-85C0-19B9-C583-38E6E360D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13640-A9AD-8841-9D26-285B884D8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BD314-B452-14BB-294D-3BDEF47A8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3D9CC-2E88-42E5-8803-CF0BF41A629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84C2B-CE94-35A3-6B74-E288A47E8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41047-3BD9-2DA4-0B13-30B63051F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1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33751B-7B3C-0EA7-2AE9-F8DBCDB25B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F3589-FF11-98B8-E327-9BCCA328B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20810"/>
            <a:ext cx="961272" cy="96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FE5F0-8640-8DD3-06C5-970097D39E99}"/>
              </a:ext>
            </a:extLst>
          </p:cNvPr>
          <p:cNvSpPr txBox="1"/>
          <p:nvPr/>
        </p:nvSpPr>
        <p:spPr>
          <a:xfrm>
            <a:off x="1371600" y="216725"/>
            <a:ext cx="5709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Lato Black" panose="020F0A02020204030203" pitchFamily="34" charset="0"/>
              </a:rPr>
              <a:t>STEPS IN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31EAB-5FC1-181D-6CF1-16C05C517290}"/>
              </a:ext>
            </a:extLst>
          </p:cNvPr>
          <p:cNvSpPr txBox="1"/>
          <p:nvPr/>
        </p:nvSpPr>
        <p:spPr>
          <a:xfrm>
            <a:off x="534552" y="1776739"/>
            <a:ext cx="5480052" cy="347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Requirement Gathering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Stakeholders in Project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Import Data in MS SQL Server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Import Data PostgreSQL 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Connecting Power BI to Database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Cleaning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F8F0A5-64E6-720F-8A01-E10C56466A48}"/>
              </a:ext>
            </a:extLst>
          </p:cNvPr>
          <p:cNvSpPr txBox="1"/>
          <p:nvPr/>
        </p:nvSpPr>
        <p:spPr>
          <a:xfrm>
            <a:off x="6884552" y="1776738"/>
            <a:ext cx="5307448" cy="347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Processing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Modelling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Time Intelligence Function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Visualization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Creating Dashboard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Generating Insights</a:t>
            </a:r>
          </a:p>
        </p:txBody>
      </p:sp>
    </p:spTree>
    <p:extLst>
      <p:ext uri="{BB962C8B-B14F-4D97-AF65-F5344CB8AC3E}">
        <p14:creationId xmlns:p14="http://schemas.microsoft.com/office/powerpoint/2010/main" val="251108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33751B-7B3C-0EA7-2AE9-F8DBCDB25B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F3589-FF11-98B8-E327-9BCCA328B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20810"/>
            <a:ext cx="961272" cy="96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FE5F0-8640-8DD3-06C5-970097D39E99}"/>
              </a:ext>
            </a:extLst>
          </p:cNvPr>
          <p:cNvSpPr txBox="1"/>
          <p:nvPr/>
        </p:nvSpPr>
        <p:spPr>
          <a:xfrm>
            <a:off x="1371600" y="216725"/>
            <a:ext cx="5709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Lato Black" panose="020F0A02020204030203" pitchFamily="34" charset="0"/>
              </a:rPr>
              <a:t>REQUIREMENT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31EAB-5FC1-181D-6CF1-16C05C517290}"/>
              </a:ext>
            </a:extLst>
          </p:cNvPr>
          <p:cNvSpPr txBox="1"/>
          <p:nvPr/>
        </p:nvSpPr>
        <p:spPr>
          <a:xfrm>
            <a:off x="602556" y="1419235"/>
            <a:ext cx="10570328" cy="464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Develop a IPL Dashboard for season 2008 to 2022 to have a detailed insight on below problem statements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Fine the Title Winner, Orange Cap Winner, Purple Cap Winner, Tournament 6’s and 4’s for the respective seasons on IPL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Develop IPL Batting and Bowling stats and add a filter where user can select the bowler and batsman to see these stats.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Winning percentage based on the toss decision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Matches win by venue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Total wins by team in a season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Matches won based on the result type</a:t>
            </a:r>
          </a:p>
        </p:txBody>
      </p:sp>
    </p:spTree>
    <p:extLst>
      <p:ext uri="{BB962C8B-B14F-4D97-AF65-F5344CB8AC3E}">
        <p14:creationId xmlns:p14="http://schemas.microsoft.com/office/powerpoint/2010/main" val="427634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33751B-7B3C-0EA7-2AE9-F8DBCDB25B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F3589-FF11-98B8-E327-9BCCA328B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20810"/>
            <a:ext cx="961272" cy="96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FE5F0-8640-8DD3-06C5-970097D39E99}"/>
              </a:ext>
            </a:extLst>
          </p:cNvPr>
          <p:cNvSpPr txBox="1"/>
          <p:nvPr/>
        </p:nvSpPr>
        <p:spPr>
          <a:xfrm>
            <a:off x="1371600" y="216725"/>
            <a:ext cx="5709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Lato Black" panose="020F0A02020204030203" pitchFamily="34" charset="0"/>
              </a:rPr>
              <a:t>STAKEHOLDERS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D944A-5589-B5EC-1951-C2413BF4A059}"/>
              </a:ext>
            </a:extLst>
          </p:cNvPr>
          <p:cNvSpPr txBox="1"/>
          <p:nvPr/>
        </p:nvSpPr>
        <p:spPr>
          <a:xfrm>
            <a:off x="1371600" y="1410336"/>
            <a:ext cx="5480052" cy="4055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BCCI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Franchise/ Team Owners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Team Management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Coaches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Players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Media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86760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33751B-7B3C-0EA7-2AE9-F8DBCDB25B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F3589-FF11-98B8-E327-9BCCA328B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20810"/>
            <a:ext cx="961272" cy="96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FE5F0-8640-8DD3-06C5-970097D39E99}"/>
              </a:ext>
            </a:extLst>
          </p:cNvPr>
          <p:cNvSpPr txBox="1"/>
          <p:nvPr/>
        </p:nvSpPr>
        <p:spPr>
          <a:xfrm>
            <a:off x="1371600" y="324447"/>
            <a:ext cx="9123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chemeClr val="bg1"/>
                </a:solidFill>
                <a:latin typeface="Lato Black" panose="020F0A02020204030203" pitchFamily="34" charset="0"/>
              </a:rPr>
              <a:t>POWER BI FUNCTIONALITIES YOU WILL LEARN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D944A-5589-B5EC-1951-C2413BF4A059}"/>
              </a:ext>
            </a:extLst>
          </p:cNvPr>
          <p:cNvSpPr txBox="1"/>
          <p:nvPr/>
        </p:nvSpPr>
        <p:spPr>
          <a:xfrm>
            <a:off x="1239519" y="1082082"/>
            <a:ext cx="8619491" cy="557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How to </a:t>
            </a:r>
            <a:r>
              <a:rPr lang="en-IN" sz="2000" dirty="0">
                <a:solidFill>
                  <a:schemeClr val="bg1"/>
                </a:solidFill>
                <a:latin typeface="Lato Black" panose="020F0A02020204030203" pitchFamily="34" charset="0"/>
              </a:rPr>
              <a:t>connect Power BI to MS SQL server and PostgreSQL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Modelling with three tables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cleaning in Power Query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Time Intelligence function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Creating KPI’s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Dax Queries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Creating and Formatting charts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Different DAX functions like </a:t>
            </a:r>
            <a:r>
              <a:rPr lang="en-IN" sz="2000" dirty="0">
                <a:solidFill>
                  <a:schemeClr val="bg1"/>
                </a:solidFill>
                <a:latin typeface="Lato Black" panose="020F0A02020204030203" pitchFamily="34" charset="0"/>
              </a:rPr>
              <a:t>Calculate, Sum, </a:t>
            </a:r>
            <a:r>
              <a:rPr lang="en-IN" sz="2000" dirty="0" err="1">
                <a:solidFill>
                  <a:schemeClr val="bg1"/>
                </a:solidFill>
                <a:latin typeface="Lato Black" panose="020F0A02020204030203" pitchFamily="34" charset="0"/>
              </a:rPr>
              <a:t>Sumx</a:t>
            </a:r>
            <a:r>
              <a:rPr lang="en-IN" sz="2000" dirty="0">
                <a:solidFill>
                  <a:schemeClr val="bg1"/>
                </a:solidFill>
                <a:latin typeface="Lato Black" panose="020F0A02020204030203" pitchFamily="34" charset="0"/>
              </a:rPr>
              <a:t>, Filter, </a:t>
            </a:r>
            <a:r>
              <a:rPr lang="en-IN" sz="2000" dirty="0" err="1">
                <a:solidFill>
                  <a:schemeClr val="bg1"/>
                </a:solidFill>
                <a:latin typeface="Lato Black" panose="020F0A02020204030203" pitchFamily="34" charset="0"/>
              </a:rPr>
              <a:t>Allselected</a:t>
            </a:r>
            <a:r>
              <a:rPr lang="en-IN" sz="2000" dirty="0">
                <a:solidFill>
                  <a:schemeClr val="bg1"/>
                </a:solidFill>
                <a:latin typeface="Lato Black" panose="020F0A02020204030203" pitchFamily="34" charset="0"/>
              </a:rPr>
              <a:t>, values, </a:t>
            </a:r>
            <a:r>
              <a:rPr lang="en-IN" sz="2000" dirty="0" err="1">
                <a:solidFill>
                  <a:schemeClr val="bg1"/>
                </a:solidFill>
                <a:latin typeface="Lato Black" panose="020F0A02020204030203" pitchFamily="34" charset="0"/>
              </a:rPr>
              <a:t>selectedvalue</a:t>
            </a:r>
            <a:r>
              <a:rPr lang="en-IN" sz="2000" dirty="0">
                <a:solidFill>
                  <a:schemeClr val="bg1"/>
                </a:solidFill>
                <a:latin typeface="Lato Black" panose="020F0A02020204030203" pitchFamily="34" charset="0"/>
              </a:rPr>
              <a:t>, return, concatenate, divide, etc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Creating different shapes and formatting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Generating insights from charts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Export report</a:t>
            </a:r>
          </a:p>
        </p:txBody>
      </p:sp>
    </p:spTree>
    <p:extLst>
      <p:ext uri="{BB962C8B-B14F-4D97-AF65-F5344CB8AC3E}">
        <p14:creationId xmlns:p14="http://schemas.microsoft.com/office/powerpoint/2010/main" val="24420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214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Lato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Akshay Kumawat</cp:lastModifiedBy>
  <cp:revision>17</cp:revision>
  <dcterms:created xsi:type="dcterms:W3CDTF">2023-04-23T04:28:21Z</dcterms:created>
  <dcterms:modified xsi:type="dcterms:W3CDTF">2024-09-09T13:35:46Z</dcterms:modified>
</cp:coreProperties>
</file>