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8" r:id="rId2"/>
  </p:sldMasterIdLst>
  <p:sldIdLst>
    <p:sldId id="256" r:id="rId3"/>
    <p:sldId id="261" r:id="rId4"/>
    <p:sldId id="269" r:id="rId5"/>
    <p:sldId id="262" r:id="rId6"/>
    <p:sldId id="270" r:id="rId7"/>
    <p:sldId id="263" r:id="rId8"/>
    <p:sldId id="264" r:id="rId9"/>
    <p:sldId id="265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6" r:id="rId21"/>
    <p:sldId id="26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42F8DA-C039-4C93-B3A8-F251D9A432F9}" type="doc">
      <dgm:prSet loTypeId="urn:microsoft.com/office/officeart/2008/layout/AlternatingHexagons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704D201-BE6B-4409-B14B-D02758DF7505}">
      <dgm:prSet phldrT="[Text]" custT="1"/>
      <dgm:spPr/>
      <dgm:t>
        <a:bodyPr/>
        <a:lstStyle/>
        <a:p>
          <a:r>
            <a:rPr lang="en-US" sz="2000" b="1" dirty="0">
              <a:latin typeface="Blackadder ITC" panose="04020505051007020D02" pitchFamily="82" charset="0"/>
            </a:rPr>
            <a:t>Various formats</a:t>
          </a:r>
          <a:endParaRPr lang="en-IN" sz="2000" b="1" dirty="0">
            <a:latin typeface="Blackadder ITC" panose="04020505051007020D02" pitchFamily="82" charset="0"/>
          </a:endParaRPr>
        </a:p>
      </dgm:t>
    </dgm:pt>
    <dgm:pt modelId="{547553F0-11E6-4FBF-B4E1-780BF1F7AC26}" type="parTrans" cxnId="{B16679DF-50BA-4F75-B209-489F49CF0C22}">
      <dgm:prSet/>
      <dgm:spPr/>
      <dgm:t>
        <a:bodyPr/>
        <a:lstStyle/>
        <a:p>
          <a:endParaRPr lang="en-IN"/>
        </a:p>
      </dgm:t>
    </dgm:pt>
    <dgm:pt modelId="{E7E83916-580B-4FFE-8511-48F861921587}" type="sibTrans" cxnId="{B16679DF-50BA-4F75-B209-489F49CF0C22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Multiple docs</a:t>
          </a:r>
          <a:endParaRPr lang="en-IN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E75D0F-3923-4BE0-ADFC-25431CCA8499}">
      <dgm:prSet phldrT="[Text]"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Difficult to use</a:t>
          </a:r>
          <a:endParaRPr lang="en-IN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29A1B4-6E72-42D7-852E-4B5D9CC4414B}" type="parTrans" cxnId="{AAEDF75F-C97E-404D-A5FC-D371BFB318D9}">
      <dgm:prSet/>
      <dgm:spPr/>
      <dgm:t>
        <a:bodyPr/>
        <a:lstStyle/>
        <a:p>
          <a:endParaRPr lang="en-IN"/>
        </a:p>
      </dgm:t>
    </dgm:pt>
    <dgm:pt modelId="{FB4F2DE0-690B-40FC-A647-FB908EFB3C4F}" type="sibTrans" cxnId="{AAEDF75F-C97E-404D-A5FC-D371BFB318D9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Scattered information</a:t>
          </a:r>
          <a:endParaRPr lang="en-IN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D12919-EA63-4CD0-86A1-76189DEC8A31}">
      <dgm:prSet phldrT="[Text]"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Maintenance nightmare</a:t>
          </a:r>
          <a:endParaRPr lang="en-IN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6BC297-9118-433C-990F-D1D6AB08F5A6}" type="parTrans" cxnId="{66DEC8FA-CD05-42FE-87BE-D46F2E2A61B8}">
      <dgm:prSet/>
      <dgm:spPr/>
      <dgm:t>
        <a:bodyPr/>
        <a:lstStyle/>
        <a:p>
          <a:endParaRPr lang="en-IN"/>
        </a:p>
      </dgm:t>
    </dgm:pt>
    <dgm:pt modelId="{FF8549B6-5442-419D-9E9D-4DE5A58377AF}" type="sibTrans" cxnId="{66DEC8FA-CD05-42FE-87BE-D46F2E2A61B8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Information Duplication</a:t>
          </a:r>
          <a:endParaRPr lang="en-IN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674F5F-F518-4EAB-8F15-414796D97114}" type="pres">
      <dgm:prSet presAssocID="{4642F8DA-C039-4C93-B3A8-F251D9A432F9}" presName="Name0" presStyleCnt="0">
        <dgm:presLayoutVars>
          <dgm:chMax/>
          <dgm:chPref/>
          <dgm:dir/>
          <dgm:animLvl val="lvl"/>
        </dgm:presLayoutVars>
      </dgm:prSet>
      <dgm:spPr/>
    </dgm:pt>
    <dgm:pt modelId="{43958CB7-F329-4867-9CCA-E500592BCBA7}" type="pres">
      <dgm:prSet presAssocID="{7704D201-BE6B-4409-B14B-D02758DF7505}" presName="composite" presStyleCnt="0"/>
      <dgm:spPr/>
    </dgm:pt>
    <dgm:pt modelId="{D9C87331-3D84-4EC1-8148-98D15AF9813C}" type="pres">
      <dgm:prSet presAssocID="{7704D201-BE6B-4409-B14B-D02758DF7505}" presName="Parent1" presStyleLbl="node1" presStyleIdx="0" presStyleCnt="6" custScaleX="141480" custLinFactNeighborX="33520" custLinFactNeighborY="546">
        <dgm:presLayoutVars>
          <dgm:chMax val="1"/>
          <dgm:chPref val="1"/>
          <dgm:bulletEnabled val="1"/>
        </dgm:presLayoutVars>
      </dgm:prSet>
      <dgm:spPr/>
    </dgm:pt>
    <dgm:pt modelId="{24E9F612-416D-4903-83DD-8550AF1FE9C2}" type="pres">
      <dgm:prSet presAssocID="{7704D201-BE6B-4409-B14B-D02758DF7505}" presName="Childtext1" presStyleLbl="revTx" presStyleIdx="0" presStyleCnt="3" custLinFactNeighborX="33339" custLinFactNeighborY="42039">
        <dgm:presLayoutVars>
          <dgm:chMax val="0"/>
          <dgm:chPref val="0"/>
          <dgm:bulletEnabled val="1"/>
        </dgm:presLayoutVars>
      </dgm:prSet>
      <dgm:spPr/>
    </dgm:pt>
    <dgm:pt modelId="{7D32FE48-E3CA-4A6B-ABE0-D24D3E52A895}" type="pres">
      <dgm:prSet presAssocID="{7704D201-BE6B-4409-B14B-D02758DF7505}" presName="BalanceSpacing" presStyleCnt="0"/>
      <dgm:spPr/>
    </dgm:pt>
    <dgm:pt modelId="{0EF1D7C7-F600-4729-9E8E-14DA90F5C97F}" type="pres">
      <dgm:prSet presAssocID="{7704D201-BE6B-4409-B14B-D02758DF7505}" presName="BalanceSpacing1" presStyleCnt="0"/>
      <dgm:spPr/>
    </dgm:pt>
    <dgm:pt modelId="{D5C3FFEB-BF44-47D5-B8D1-C15D216B1935}" type="pres">
      <dgm:prSet presAssocID="{E7E83916-580B-4FFE-8511-48F861921587}" presName="Accent1Text" presStyleLbl="node1" presStyleIdx="1" presStyleCnt="6" custScaleX="133662" custLinFactNeighborX="-8399" custLinFactNeighborY="546"/>
      <dgm:spPr/>
    </dgm:pt>
    <dgm:pt modelId="{5C77AC32-B339-43B1-934D-E2A56126DB6F}" type="pres">
      <dgm:prSet presAssocID="{E7E83916-580B-4FFE-8511-48F861921587}" presName="spaceBetweenRectangles" presStyleCnt="0"/>
      <dgm:spPr/>
    </dgm:pt>
    <dgm:pt modelId="{3B8322DB-E47D-4E28-92B5-59BF346530D2}" type="pres">
      <dgm:prSet presAssocID="{7DE75D0F-3923-4BE0-ADFC-25431CCA8499}" presName="composite" presStyleCnt="0"/>
      <dgm:spPr/>
    </dgm:pt>
    <dgm:pt modelId="{33E67AF7-9693-459D-850A-E87FCD65207F}" type="pres">
      <dgm:prSet presAssocID="{7DE75D0F-3923-4BE0-ADFC-25431CCA8499}" presName="Parent1" presStyleLbl="node1" presStyleIdx="2" presStyleCnt="6" custScaleX="141262" custLinFactNeighborX="-2702" custLinFactNeighborY="-777">
        <dgm:presLayoutVars>
          <dgm:chMax val="1"/>
          <dgm:chPref val="1"/>
          <dgm:bulletEnabled val="1"/>
        </dgm:presLayoutVars>
      </dgm:prSet>
      <dgm:spPr/>
    </dgm:pt>
    <dgm:pt modelId="{CE334B23-28DE-427E-9FE2-63356CBC5D05}" type="pres">
      <dgm:prSet presAssocID="{7DE75D0F-3923-4BE0-ADFC-25431CCA8499}" presName="Childtext1" presStyleLbl="revTx" presStyleIdx="1" presStyleCnt="3" custLinFactNeighborX="-14837" custLinFactNeighborY="7058">
        <dgm:presLayoutVars>
          <dgm:chMax val="0"/>
          <dgm:chPref val="0"/>
          <dgm:bulletEnabled val="1"/>
        </dgm:presLayoutVars>
      </dgm:prSet>
      <dgm:spPr/>
    </dgm:pt>
    <dgm:pt modelId="{AE351C8C-D6F7-49FE-B991-3921AB6365A7}" type="pres">
      <dgm:prSet presAssocID="{7DE75D0F-3923-4BE0-ADFC-25431CCA8499}" presName="BalanceSpacing" presStyleCnt="0"/>
      <dgm:spPr/>
    </dgm:pt>
    <dgm:pt modelId="{71274407-EFC2-45D8-9C80-841004DC06C7}" type="pres">
      <dgm:prSet presAssocID="{7DE75D0F-3923-4BE0-ADFC-25431CCA8499}" presName="BalanceSpacing1" presStyleCnt="0"/>
      <dgm:spPr/>
    </dgm:pt>
    <dgm:pt modelId="{944FABA9-161C-47DF-B085-EE706C5B9E19}" type="pres">
      <dgm:prSet presAssocID="{FB4F2DE0-690B-40FC-A647-FB908EFB3C4F}" presName="Accent1Text" presStyleLbl="node1" presStyleIdx="3" presStyleCnt="6" custScaleX="136503" custLinFactNeighborX="36231" custLinFactNeighborY="-777"/>
      <dgm:spPr/>
    </dgm:pt>
    <dgm:pt modelId="{F86B7D18-635B-4264-948F-425F4563648B}" type="pres">
      <dgm:prSet presAssocID="{FB4F2DE0-690B-40FC-A647-FB908EFB3C4F}" presName="spaceBetweenRectangles" presStyleCnt="0"/>
      <dgm:spPr/>
    </dgm:pt>
    <dgm:pt modelId="{52FE7A0C-34CD-4200-BAAC-68547338B43A}" type="pres">
      <dgm:prSet presAssocID="{7AD12919-EA63-4CD0-86A1-76189DEC8A31}" presName="composite" presStyleCnt="0"/>
      <dgm:spPr/>
    </dgm:pt>
    <dgm:pt modelId="{BA3375B3-8248-4817-B7B9-B20F50FC9123}" type="pres">
      <dgm:prSet presAssocID="{7AD12919-EA63-4CD0-86A1-76189DEC8A31}" presName="Parent1" presStyleLbl="node1" presStyleIdx="4" presStyleCnt="6" custScaleX="152762" custLinFactNeighborX="35873" custLinFactNeighborY="120">
        <dgm:presLayoutVars>
          <dgm:chMax val="1"/>
          <dgm:chPref val="1"/>
          <dgm:bulletEnabled val="1"/>
        </dgm:presLayoutVars>
      </dgm:prSet>
      <dgm:spPr/>
    </dgm:pt>
    <dgm:pt modelId="{ABD32945-BF2F-41F9-BB23-8B557BBBA758}" type="pres">
      <dgm:prSet presAssocID="{7AD12919-EA63-4CD0-86A1-76189DEC8A31}" presName="Childtext1" presStyleLbl="revTx" presStyleIdx="2" presStyleCnt="3" custLinFactNeighborX="51718" custLinFactNeighborY="-10437">
        <dgm:presLayoutVars>
          <dgm:chMax val="0"/>
          <dgm:chPref val="0"/>
          <dgm:bulletEnabled val="1"/>
        </dgm:presLayoutVars>
      </dgm:prSet>
      <dgm:spPr/>
    </dgm:pt>
    <dgm:pt modelId="{96B52CCF-5487-4E62-B1AF-5E926BD80EB1}" type="pres">
      <dgm:prSet presAssocID="{7AD12919-EA63-4CD0-86A1-76189DEC8A31}" presName="BalanceSpacing" presStyleCnt="0"/>
      <dgm:spPr/>
    </dgm:pt>
    <dgm:pt modelId="{D61C9E68-8B31-447D-8F7F-4517D5AC9443}" type="pres">
      <dgm:prSet presAssocID="{7AD12919-EA63-4CD0-86A1-76189DEC8A31}" presName="BalanceSpacing1" presStyleCnt="0"/>
      <dgm:spPr/>
    </dgm:pt>
    <dgm:pt modelId="{0414C1FE-9276-43A4-ACC9-459EBA64CC81}" type="pres">
      <dgm:prSet presAssocID="{FF8549B6-5442-419D-9E9D-4DE5A58377AF}" presName="Accent1Text" presStyleLbl="node1" presStyleIdx="5" presStyleCnt="6" custScaleX="130142" custLinFactNeighborX="-2086" custLinFactNeighborY="140"/>
      <dgm:spPr/>
    </dgm:pt>
  </dgm:ptLst>
  <dgm:cxnLst>
    <dgm:cxn modelId="{FBC74422-D2A7-4F60-AAF5-51B57A82FDEF}" type="presOf" srcId="{E7E83916-580B-4FFE-8511-48F861921587}" destId="{D5C3FFEB-BF44-47D5-B8D1-C15D216B1935}" srcOrd="0" destOrd="0" presId="urn:microsoft.com/office/officeart/2008/layout/AlternatingHexagons"/>
    <dgm:cxn modelId="{94B47B34-27D5-4387-9F77-E602C8A160B8}" type="presOf" srcId="{FB4F2DE0-690B-40FC-A647-FB908EFB3C4F}" destId="{944FABA9-161C-47DF-B085-EE706C5B9E19}" srcOrd="0" destOrd="0" presId="urn:microsoft.com/office/officeart/2008/layout/AlternatingHexagons"/>
    <dgm:cxn modelId="{AAEDF75F-C97E-404D-A5FC-D371BFB318D9}" srcId="{4642F8DA-C039-4C93-B3A8-F251D9A432F9}" destId="{7DE75D0F-3923-4BE0-ADFC-25431CCA8499}" srcOrd="1" destOrd="0" parTransId="{8F29A1B4-6E72-42D7-852E-4B5D9CC4414B}" sibTransId="{FB4F2DE0-690B-40FC-A647-FB908EFB3C4F}"/>
    <dgm:cxn modelId="{53BB5E48-49FB-4528-B331-2A5ED7E0A616}" type="presOf" srcId="{7704D201-BE6B-4409-B14B-D02758DF7505}" destId="{D9C87331-3D84-4EC1-8148-98D15AF9813C}" srcOrd="0" destOrd="0" presId="urn:microsoft.com/office/officeart/2008/layout/AlternatingHexagons"/>
    <dgm:cxn modelId="{A13B846F-71D4-4812-9CE1-B7E2AC9A973E}" type="presOf" srcId="{7DE75D0F-3923-4BE0-ADFC-25431CCA8499}" destId="{33E67AF7-9693-459D-850A-E87FCD65207F}" srcOrd="0" destOrd="0" presId="urn:microsoft.com/office/officeart/2008/layout/AlternatingHexagons"/>
    <dgm:cxn modelId="{144DD99A-A905-4C0C-9C87-A2B819BDB983}" type="presOf" srcId="{7AD12919-EA63-4CD0-86A1-76189DEC8A31}" destId="{BA3375B3-8248-4817-B7B9-B20F50FC9123}" srcOrd="0" destOrd="0" presId="urn:microsoft.com/office/officeart/2008/layout/AlternatingHexagons"/>
    <dgm:cxn modelId="{B16679DF-50BA-4F75-B209-489F49CF0C22}" srcId="{4642F8DA-C039-4C93-B3A8-F251D9A432F9}" destId="{7704D201-BE6B-4409-B14B-D02758DF7505}" srcOrd="0" destOrd="0" parTransId="{547553F0-11E6-4FBF-B4E1-780BF1F7AC26}" sibTransId="{E7E83916-580B-4FFE-8511-48F861921587}"/>
    <dgm:cxn modelId="{E261B7E9-3371-463F-AE36-FBB46A14DD5A}" type="presOf" srcId="{FF8549B6-5442-419D-9E9D-4DE5A58377AF}" destId="{0414C1FE-9276-43A4-ACC9-459EBA64CC81}" srcOrd="0" destOrd="0" presId="urn:microsoft.com/office/officeart/2008/layout/AlternatingHexagons"/>
    <dgm:cxn modelId="{A2205DEB-4B98-4E4C-B74B-A66DC33862A2}" type="presOf" srcId="{4642F8DA-C039-4C93-B3A8-F251D9A432F9}" destId="{9A674F5F-F518-4EAB-8F15-414796D97114}" srcOrd="0" destOrd="0" presId="urn:microsoft.com/office/officeart/2008/layout/AlternatingHexagons"/>
    <dgm:cxn modelId="{66DEC8FA-CD05-42FE-87BE-D46F2E2A61B8}" srcId="{4642F8DA-C039-4C93-B3A8-F251D9A432F9}" destId="{7AD12919-EA63-4CD0-86A1-76189DEC8A31}" srcOrd="2" destOrd="0" parTransId="{4D6BC297-9118-433C-990F-D1D6AB08F5A6}" sibTransId="{FF8549B6-5442-419D-9E9D-4DE5A58377AF}"/>
    <dgm:cxn modelId="{89613F14-BBF7-4EBD-A5CA-C6C9998AE2D9}" type="presParOf" srcId="{9A674F5F-F518-4EAB-8F15-414796D97114}" destId="{43958CB7-F329-4867-9CCA-E500592BCBA7}" srcOrd="0" destOrd="0" presId="urn:microsoft.com/office/officeart/2008/layout/AlternatingHexagons"/>
    <dgm:cxn modelId="{83FB16F0-C2C7-4DDC-A31F-FD5AD88EA085}" type="presParOf" srcId="{43958CB7-F329-4867-9CCA-E500592BCBA7}" destId="{D9C87331-3D84-4EC1-8148-98D15AF9813C}" srcOrd="0" destOrd="0" presId="urn:microsoft.com/office/officeart/2008/layout/AlternatingHexagons"/>
    <dgm:cxn modelId="{33C30567-7ACE-4338-AB36-E2D34530C208}" type="presParOf" srcId="{43958CB7-F329-4867-9CCA-E500592BCBA7}" destId="{24E9F612-416D-4903-83DD-8550AF1FE9C2}" srcOrd="1" destOrd="0" presId="urn:microsoft.com/office/officeart/2008/layout/AlternatingHexagons"/>
    <dgm:cxn modelId="{8DCCC0E7-6309-4F9E-9E88-646513DEEB2F}" type="presParOf" srcId="{43958CB7-F329-4867-9CCA-E500592BCBA7}" destId="{7D32FE48-E3CA-4A6B-ABE0-D24D3E52A895}" srcOrd="2" destOrd="0" presId="urn:microsoft.com/office/officeart/2008/layout/AlternatingHexagons"/>
    <dgm:cxn modelId="{E4B66231-7A00-4F6B-8036-2CDD65EE1C4F}" type="presParOf" srcId="{43958CB7-F329-4867-9CCA-E500592BCBA7}" destId="{0EF1D7C7-F600-4729-9E8E-14DA90F5C97F}" srcOrd="3" destOrd="0" presId="urn:microsoft.com/office/officeart/2008/layout/AlternatingHexagons"/>
    <dgm:cxn modelId="{099F3CDB-8FE7-4080-8AEB-189DB6F6678F}" type="presParOf" srcId="{43958CB7-F329-4867-9CCA-E500592BCBA7}" destId="{D5C3FFEB-BF44-47D5-B8D1-C15D216B1935}" srcOrd="4" destOrd="0" presId="urn:microsoft.com/office/officeart/2008/layout/AlternatingHexagons"/>
    <dgm:cxn modelId="{75A45161-B878-4986-8591-E7C666112F4A}" type="presParOf" srcId="{9A674F5F-F518-4EAB-8F15-414796D97114}" destId="{5C77AC32-B339-43B1-934D-E2A56126DB6F}" srcOrd="1" destOrd="0" presId="urn:microsoft.com/office/officeart/2008/layout/AlternatingHexagons"/>
    <dgm:cxn modelId="{0844D2EE-B97E-42DA-BEF8-037DAF3298D8}" type="presParOf" srcId="{9A674F5F-F518-4EAB-8F15-414796D97114}" destId="{3B8322DB-E47D-4E28-92B5-59BF346530D2}" srcOrd="2" destOrd="0" presId="urn:microsoft.com/office/officeart/2008/layout/AlternatingHexagons"/>
    <dgm:cxn modelId="{F4BDBB0A-D88F-4988-8DC4-6F0F915B26C1}" type="presParOf" srcId="{3B8322DB-E47D-4E28-92B5-59BF346530D2}" destId="{33E67AF7-9693-459D-850A-E87FCD65207F}" srcOrd="0" destOrd="0" presId="urn:microsoft.com/office/officeart/2008/layout/AlternatingHexagons"/>
    <dgm:cxn modelId="{E7CBD464-FE00-4620-B47B-3A46C58B3D47}" type="presParOf" srcId="{3B8322DB-E47D-4E28-92B5-59BF346530D2}" destId="{CE334B23-28DE-427E-9FE2-63356CBC5D05}" srcOrd="1" destOrd="0" presId="urn:microsoft.com/office/officeart/2008/layout/AlternatingHexagons"/>
    <dgm:cxn modelId="{91A3EB9B-CC15-4014-8884-1473D56A44BE}" type="presParOf" srcId="{3B8322DB-E47D-4E28-92B5-59BF346530D2}" destId="{AE351C8C-D6F7-49FE-B991-3921AB6365A7}" srcOrd="2" destOrd="0" presId="urn:microsoft.com/office/officeart/2008/layout/AlternatingHexagons"/>
    <dgm:cxn modelId="{BE4012E3-7375-4AAF-92CF-F541016A2160}" type="presParOf" srcId="{3B8322DB-E47D-4E28-92B5-59BF346530D2}" destId="{71274407-EFC2-45D8-9C80-841004DC06C7}" srcOrd="3" destOrd="0" presId="urn:microsoft.com/office/officeart/2008/layout/AlternatingHexagons"/>
    <dgm:cxn modelId="{49F6D67A-D1A4-44BD-B5CD-BD2DA616A67A}" type="presParOf" srcId="{3B8322DB-E47D-4E28-92B5-59BF346530D2}" destId="{944FABA9-161C-47DF-B085-EE706C5B9E19}" srcOrd="4" destOrd="0" presId="urn:microsoft.com/office/officeart/2008/layout/AlternatingHexagons"/>
    <dgm:cxn modelId="{9663BCF1-655E-4F73-B5DC-4A17C38AC503}" type="presParOf" srcId="{9A674F5F-F518-4EAB-8F15-414796D97114}" destId="{F86B7D18-635B-4264-948F-425F4563648B}" srcOrd="3" destOrd="0" presId="urn:microsoft.com/office/officeart/2008/layout/AlternatingHexagons"/>
    <dgm:cxn modelId="{9FBB0502-274E-461B-BBCC-5BEFE71FADFE}" type="presParOf" srcId="{9A674F5F-F518-4EAB-8F15-414796D97114}" destId="{52FE7A0C-34CD-4200-BAAC-68547338B43A}" srcOrd="4" destOrd="0" presId="urn:microsoft.com/office/officeart/2008/layout/AlternatingHexagons"/>
    <dgm:cxn modelId="{6A865B76-865A-452C-AEE6-0EB6B420D75D}" type="presParOf" srcId="{52FE7A0C-34CD-4200-BAAC-68547338B43A}" destId="{BA3375B3-8248-4817-B7B9-B20F50FC9123}" srcOrd="0" destOrd="0" presId="urn:microsoft.com/office/officeart/2008/layout/AlternatingHexagons"/>
    <dgm:cxn modelId="{AAE3F526-9F24-4DC0-A180-7C6618D42915}" type="presParOf" srcId="{52FE7A0C-34CD-4200-BAAC-68547338B43A}" destId="{ABD32945-BF2F-41F9-BB23-8B557BBBA758}" srcOrd="1" destOrd="0" presId="urn:microsoft.com/office/officeart/2008/layout/AlternatingHexagons"/>
    <dgm:cxn modelId="{FDB55522-FF19-4CAA-B548-06EF9DBB2F88}" type="presParOf" srcId="{52FE7A0C-34CD-4200-BAAC-68547338B43A}" destId="{96B52CCF-5487-4E62-B1AF-5E926BD80EB1}" srcOrd="2" destOrd="0" presId="urn:microsoft.com/office/officeart/2008/layout/AlternatingHexagons"/>
    <dgm:cxn modelId="{A1A62A2D-F341-4C01-A04B-86D5FD470CD4}" type="presParOf" srcId="{52FE7A0C-34CD-4200-BAAC-68547338B43A}" destId="{D61C9E68-8B31-447D-8F7F-4517D5AC9443}" srcOrd="3" destOrd="0" presId="urn:microsoft.com/office/officeart/2008/layout/AlternatingHexagons"/>
    <dgm:cxn modelId="{55928726-786F-41B6-86F4-F4AD23C3D251}" type="presParOf" srcId="{52FE7A0C-34CD-4200-BAAC-68547338B43A}" destId="{0414C1FE-9276-43A4-ACC9-459EBA64CC8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87331-3D84-4EC1-8148-98D15AF9813C}">
      <dsp:nvSpPr>
        <dsp:cNvPr id="0" name=""/>
        <dsp:cNvSpPr/>
      </dsp:nvSpPr>
      <dsp:spPr>
        <a:xfrm rot="5400000">
          <a:off x="4459910" y="-195494"/>
          <a:ext cx="1797123" cy="221203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Blackadder ITC" panose="04020505051007020D02" pitchFamily="82" charset="0"/>
            </a:rPr>
            <a:t>Various formats</a:t>
          </a:r>
          <a:endParaRPr lang="en-IN" sz="2000" b="1" kern="1200" dirty="0">
            <a:latin typeface="Blackadder ITC" panose="04020505051007020D02" pitchFamily="82" charset="0"/>
          </a:endParaRPr>
        </a:p>
      </dsp:txBody>
      <dsp:txXfrm rot="-5400000">
        <a:off x="4621127" y="311484"/>
        <a:ext cx="1474690" cy="1198082"/>
      </dsp:txXfrm>
    </dsp:sp>
    <dsp:sp modelId="{24E9F612-416D-4903-83DD-8550AF1FE9C2}">
      <dsp:nvSpPr>
        <dsp:cNvPr id="0" name=""/>
        <dsp:cNvSpPr/>
      </dsp:nvSpPr>
      <dsp:spPr>
        <a:xfrm>
          <a:off x="6332224" y="814869"/>
          <a:ext cx="2005590" cy="1078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3FFEB-BF44-47D5-B8D1-C15D216B1935}">
      <dsp:nvSpPr>
        <dsp:cNvPr id="0" name=""/>
        <dsp:cNvSpPr/>
      </dsp:nvSpPr>
      <dsp:spPr>
        <a:xfrm rot="5400000">
          <a:off x="2115930" y="-134377"/>
          <a:ext cx="1797123" cy="208980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Multiple docs</a:t>
          </a:r>
          <a:endParaRPr lang="en-IN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317891" y="311484"/>
        <a:ext cx="1393202" cy="1198082"/>
      </dsp:txXfrm>
    </dsp:sp>
    <dsp:sp modelId="{33E67AF7-9693-459D-850A-E87FCD65207F}">
      <dsp:nvSpPr>
        <dsp:cNvPr id="0" name=""/>
        <dsp:cNvSpPr/>
      </dsp:nvSpPr>
      <dsp:spPr>
        <a:xfrm rot="5400000">
          <a:off x="3046057" y="1307831"/>
          <a:ext cx="1797123" cy="220862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Difficult to use</a:t>
          </a:r>
          <a:endParaRPr lang="en-IN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208409" y="1813104"/>
        <a:ext cx="1472418" cy="1198082"/>
      </dsp:txXfrm>
    </dsp:sp>
    <dsp:sp modelId="{CE334B23-28DE-427E-9FE2-63356CBC5D05}">
      <dsp:nvSpPr>
        <dsp:cNvPr id="0" name=""/>
        <dsp:cNvSpPr/>
      </dsp:nvSpPr>
      <dsp:spPr>
        <a:xfrm>
          <a:off x="911555" y="1963076"/>
          <a:ext cx="1940893" cy="1078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FABA9-161C-47DF-B085-EE706C5B9E19}">
      <dsp:nvSpPr>
        <dsp:cNvPr id="0" name=""/>
        <dsp:cNvSpPr/>
      </dsp:nvSpPr>
      <dsp:spPr>
        <a:xfrm rot="5400000">
          <a:off x="5343351" y="1345035"/>
          <a:ext cx="1797123" cy="213422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Scattered information</a:t>
          </a:r>
          <a:endParaRPr lang="en-IN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530505" y="1813105"/>
        <a:ext cx="1422814" cy="1198082"/>
      </dsp:txXfrm>
    </dsp:sp>
    <dsp:sp modelId="{BA3375B3-8248-4817-B7B9-B20F50FC9123}">
      <dsp:nvSpPr>
        <dsp:cNvPr id="0" name=""/>
        <dsp:cNvSpPr/>
      </dsp:nvSpPr>
      <dsp:spPr>
        <a:xfrm rot="5400000">
          <a:off x="4496699" y="2759442"/>
          <a:ext cx="1797123" cy="238843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Maintenance nightmare</a:t>
          </a:r>
          <a:endParaRPr lang="en-IN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4599118" y="3354617"/>
        <a:ext cx="1592286" cy="1198082"/>
      </dsp:txXfrm>
    </dsp:sp>
    <dsp:sp modelId="{ABD32945-BF2F-41F9-BB23-8B557BBBA758}">
      <dsp:nvSpPr>
        <dsp:cNvPr id="0" name=""/>
        <dsp:cNvSpPr/>
      </dsp:nvSpPr>
      <dsp:spPr>
        <a:xfrm>
          <a:off x="6700832" y="3299831"/>
          <a:ext cx="2005590" cy="1078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4C1FE-9276-43A4-ACC9-459EBA64CC81}">
      <dsp:nvSpPr>
        <dsp:cNvPr id="0" name=""/>
        <dsp:cNvSpPr/>
      </dsp:nvSpPr>
      <dsp:spPr>
        <a:xfrm rot="5400000">
          <a:off x="2214634" y="2936273"/>
          <a:ext cx="1797123" cy="203476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Information Duplication</a:t>
          </a:r>
          <a:endParaRPr lang="en-IN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434941" y="3354616"/>
        <a:ext cx="1356511" cy="1198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34000">
              <a:srgbClr val="272749"/>
            </a:gs>
            <a:gs pos="93000">
              <a:srgbClr val="EE402F"/>
            </a:gs>
            <a:gs pos="0">
              <a:srgbClr val="272749"/>
            </a:gs>
            <a:gs pos="100000">
              <a:srgbClr val="F3752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19"/>
            <a:ext cx="10816168" cy="384175"/>
          </a:xfrm>
          <a:prstGeom prst="rect">
            <a:avLst/>
          </a:prstGeom>
        </p:spPr>
        <p:txBody>
          <a:bodyPr lIns="121899" tIns="60949" rIns="121899" bIns="60949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</a:t>
            </a:r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5" y="5164904"/>
            <a:ext cx="10816867" cy="384175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26"/>
            <a:ext cx="10816867" cy="384175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1" y="3496670"/>
            <a:ext cx="11070167" cy="398668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84" indent="0">
              <a:buNone/>
              <a:defRPr/>
            </a:lvl2pPr>
            <a:lvl3pPr marL="569888" indent="0">
              <a:buNone/>
              <a:defRPr/>
            </a:lvl3pPr>
            <a:lvl4pPr marL="688946" indent="0">
              <a:buNone/>
              <a:defRPr/>
            </a:lvl4pPr>
            <a:lvl5pPr marL="801654" indent="0">
              <a:buNone/>
              <a:defRPr/>
            </a:lvl5pPr>
          </a:lstStyle>
          <a:p>
            <a:pPr lvl="0"/>
            <a:r>
              <a:rPr lang="en-GB" dirty="0"/>
              <a:t>Subhead goes here</a:t>
            </a:r>
          </a:p>
        </p:txBody>
      </p:sp>
      <p:grpSp>
        <p:nvGrpSpPr>
          <p:cNvPr id="28" name="Group 67"/>
          <p:cNvGrpSpPr/>
          <p:nvPr/>
        </p:nvGrpSpPr>
        <p:grpSpPr>
          <a:xfrm>
            <a:off x="380217" y="410500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0904719"/>
      </p:ext>
    </p:extLst>
  </p:cSld>
  <p:clrMapOvr>
    <a:masterClrMapping/>
  </p:clrMapOvr>
  <p:transition spd="slow" advTm="30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Multi_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2"/>
            <a:ext cx="11546635" cy="4525433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380933" marR="0" indent="-380933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/>
              <a:t>This slide will allow you to add one of the following:</a:t>
            </a:r>
            <a:br>
              <a:rPr lang="en-GB" dirty="0"/>
            </a:br>
            <a:r>
              <a:rPr lang="en-GB" dirty="0"/>
              <a:t>Table, Charts, Smart Art, Pictures, Clip Art and Media</a:t>
            </a:r>
            <a:br>
              <a:rPr lang="en-GB" dirty="0"/>
            </a:br>
            <a:r>
              <a:rPr lang="en-GB" dirty="0"/>
              <a:t>Click icon to add content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856272"/>
      </p:ext>
    </p:extLst>
  </p:cSld>
  <p:clrMapOvr>
    <a:masterClrMapping/>
  </p:clrMapOvr>
  <p:transition spd="slow" advTm="30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5" y="1666619"/>
            <a:ext cx="11443668" cy="4354712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385166" indent="-30897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89913" indent="-28781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8892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25336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314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Bullet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415044675"/>
      </p:ext>
    </p:extLst>
  </p:cSld>
  <p:clrMapOvr>
    <a:masterClrMapping/>
  </p:clrMapOvr>
  <p:transition spd="slow" advTm="30000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304747" indent="-228560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93" indent="-28781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53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613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173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87991" y="1666619"/>
            <a:ext cx="5559510" cy="4354712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304747" indent="-228560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93" indent="-28781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53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613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173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95298"/>
      </p:ext>
    </p:extLst>
  </p:cSld>
  <p:clrMapOvr>
    <a:masterClrMapping/>
  </p:clrMapOvr>
  <p:transition spd="slow" advTm="30000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311096" indent="-228560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99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/>
              <a:t>This is an example of a bullet slide that uses more content than the standard bullet slide will allow</a:t>
            </a:r>
          </a:p>
          <a:p>
            <a:pPr lvl="2"/>
            <a:r>
              <a:rPr lang="en-US" dirty="0"/>
              <a:t>This is where all the second level information is</a:t>
            </a:r>
            <a:br>
              <a:rPr lang="en-US" dirty="0"/>
            </a:br>
            <a:r>
              <a:rPr lang="en-US" dirty="0"/>
              <a:t>placed if you choose to have an outline</a:t>
            </a:r>
          </a:p>
          <a:p>
            <a:pPr lvl="2"/>
            <a:r>
              <a:rPr lang="en-US" dirty="0"/>
              <a:t>Here is another bullet point</a:t>
            </a:r>
          </a:p>
          <a:p>
            <a:r>
              <a:rPr lang="en-US" dirty="0"/>
              <a:t>First level bullets are 14 point and</a:t>
            </a:r>
            <a:br>
              <a:rPr lang="en-US" dirty="0"/>
            </a:br>
            <a:r>
              <a:rPr lang="en-US" dirty="0"/>
              <a:t>use an actual bullet point</a:t>
            </a:r>
          </a:p>
          <a:p>
            <a:pPr lvl="2"/>
            <a:r>
              <a:rPr lang="en-US" dirty="0"/>
              <a:t>Second level bullets are 12 points in size</a:t>
            </a:r>
          </a:p>
          <a:p>
            <a:pPr lvl="2"/>
            <a:r>
              <a:rPr lang="en-US" dirty="0"/>
              <a:t>It’s important to keep consistency </a:t>
            </a:r>
          </a:p>
          <a:p>
            <a:r>
              <a:rPr lang="en-US" dirty="0"/>
              <a:t>If you are using this type of slide in your presentation, you are probably creating</a:t>
            </a:r>
            <a:br>
              <a:rPr lang="en-US" dirty="0"/>
            </a:br>
            <a:r>
              <a:rPr lang="en-US" dirty="0"/>
              <a:t>a document that should be printed and</a:t>
            </a:r>
            <a:br>
              <a:rPr lang="en-US" dirty="0"/>
            </a:br>
            <a:r>
              <a:rPr lang="en-US" dirty="0"/>
              <a:t>passed out to your audience</a:t>
            </a:r>
          </a:p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87991" y="1666619"/>
            <a:ext cx="5559510" cy="4354712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298398" indent="-228560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99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/>
              <a:t>This is an example of a bullet slide that uses more content than the standard bullet slide will allow</a:t>
            </a:r>
          </a:p>
          <a:p>
            <a:pPr lvl="2"/>
            <a:r>
              <a:rPr lang="en-US" dirty="0"/>
              <a:t>This is where all the second level information is</a:t>
            </a:r>
            <a:br>
              <a:rPr lang="en-US" dirty="0"/>
            </a:br>
            <a:r>
              <a:rPr lang="en-US" dirty="0"/>
              <a:t>placed if you choose to have an outline</a:t>
            </a:r>
          </a:p>
          <a:p>
            <a:pPr lvl="2"/>
            <a:r>
              <a:rPr lang="en-US" dirty="0"/>
              <a:t>Here is another bullet point</a:t>
            </a:r>
          </a:p>
          <a:p>
            <a:r>
              <a:rPr lang="en-US" dirty="0"/>
              <a:t>First level bullets are 14 point and</a:t>
            </a:r>
            <a:br>
              <a:rPr lang="en-US" dirty="0"/>
            </a:br>
            <a:r>
              <a:rPr lang="en-US" dirty="0"/>
              <a:t>use an actual bullet point</a:t>
            </a:r>
          </a:p>
          <a:p>
            <a:pPr lvl="2"/>
            <a:r>
              <a:rPr lang="en-US" dirty="0"/>
              <a:t>Second level bullets are 12 points in size</a:t>
            </a:r>
          </a:p>
          <a:p>
            <a:pPr lvl="2"/>
            <a:r>
              <a:rPr lang="en-US" dirty="0"/>
              <a:t>It’s important to keep consistency </a:t>
            </a:r>
          </a:p>
          <a:p>
            <a:r>
              <a:rPr lang="en-US" dirty="0"/>
              <a:t>If you are using this type of slide in your presentation, you are probably creating</a:t>
            </a:r>
            <a:br>
              <a:rPr lang="en-US" dirty="0"/>
            </a:br>
            <a:r>
              <a:rPr lang="en-US" dirty="0"/>
              <a:t>a document that should be printed and</a:t>
            </a:r>
            <a:br>
              <a:rPr lang="en-US" dirty="0"/>
            </a:br>
            <a:r>
              <a:rPr lang="en-US" dirty="0"/>
              <a:t>passed out to your audience</a:t>
            </a:r>
          </a:p>
        </p:txBody>
      </p:sp>
    </p:spTree>
    <p:extLst>
      <p:ext uri="{BB962C8B-B14F-4D97-AF65-F5344CB8AC3E}">
        <p14:creationId xmlns:p14="http://schemas.microsoft.com/office/powerpoint/2010/main" val="3941319433"/>
      </p:ext>
    </p:extLst>
  </p:cSld>
  <p:clrMapOvr>
    <a:masterClrMapping/>
  </p:clrMapOvr>
  <p:transition spd="slow" advTm="30000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857470" y="1639738"/>
            <a:ext cx="4830949" cy="44084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61632" y="1747686"/>
            <a:ext cx="4315968" cy="2440001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114291" indent="-114291" algn="l" defTabSz="914323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2"/>
                    </a:gs>
                    <a:gs pos="27000">
                      <a:srgbClr val="272749"/>
                    </a:gs>
                    <a:gs pos="100000">
                      <a:schemeClr val="accent4"/>
                    </a:gs>
                    <a:gs pos="83000">
                      <a:schemeClr val="accent5"/>
                    </a:gs>
                  </a:gsLst>
                  <a:lin ang="3600000" scaled="0"/>
                </a:gradFill>
                <a:latin typeface="+mn-lt"/>
                <a:ea typeface="+mn-ea"/>
                <a:cs typeface="CiscoSans ExtraLight"/>
              </a:defRPr>
            </a:lvl1pPr>
            <a:lvl2pPr marL="114291" indent="-114291" algn="l" defTabSz="914323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91" indent="-114291" algn="l" defTabSz="914323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91" indent="-114291" algn="l" defTabSz="914323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91" indent="-114291" algn="l" defTabSz="914323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“This is the sample pull quote.”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066397" y="4736592"/>
            <a:ext cx="4434761" cy="338328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1" y="403227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Pull Quote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311096" indent="-228560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7378" indent="-25395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/>
              <a:t>This is an example of a bullet</a:t>
            </a:r>
            <a:br>
              <a:rPr lang="en-US" dirty="0"/>
            </a:br>
            <a:r>
              <a:rPr lang="en-US" dirty="0"/>
              <a:t>slide with a pull quote</a:t>
            </a:r>
          </a:p>
          <a:p>
            <a:pPr lvl="1"/>
            <a:r>
              <a:rPr lang="en-US" dirty="0"/>
              <a:t>This is where all the second level </a:t>
            </a:r>
            <a:br>
              <a:rPr lang="en-US" dirty="0"/>
            </a:br>
            <a:r>
              <a:rPr lang="en-US" dirty="0"/>
              <a:t>information goes</a:t>
            </a:r>
          </a:p>
          <a:p>
            <a:pPr lvl="1"/>
            <a:r>
              <a:rPr lang="en-US" dirty="0"/>
              <a:t>This is another bullet point</a:t>
            </a:r>
          </a:p>
          <a:p>
            <a:r>
              <a:rPr lang="en-US" dirty="0"/>
              <a:t>First level bullets are 16 points</a:t>
            </a:r>
            <a:br>
              <a:rPr lang="en-US" dirty="0"/>
            </a:br>
            <a:r>
              <a:rPr lang="en-US" dirty="0"/>
              <a:t>and use a bullet point</a:t>
            </a:r>
          </a:p>
          <a:p>
            <a:pPr lvl="1"/>
            <a:r>
              <a:rPr lang="en-US" dirty="0"/>
              <a:t>Second level bullets are 14 points in size</a:t>
            </a:r>
          </a:p>
          <a:p>
            <a:pPr lvl="1"/>
            <a:r>
              <a:rPr lang="en-US" dirty="0"/>
              <a:t>It’s important to keep consistency </a:t>
            </a:r>
          </a:p>
        </p:txBody>
      </p:sp>
    </p:spTree>
    <p:extLst>
      <p:ext uri="{BB962C8B-B14F-4D97-AF65-F5344CB8AC3E}">
        <p14:creationId xmlns:p14="http://schemas.microsoft.com/office/powerpoint/2010/main" val="628949104"/>
      </p:ext>
    </p:extLst>
  </p:cSld>
  <p:clrMapOvr>
    <a:masterClrMapping/>
  </p:clrMapOvr>
  <p:transition spd="slow" advTm="30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Bullet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43963414"/>
      </p:ext>
    </p:extLst>
  </p:cSld>
  <p:clrMapOvr>
    <a:masterClrMapping/>
  </p:clrMapOvr>
  <p:transition spd="slow" advTm="30000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ullet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Bullet Title Goes Here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204699"/>
      </p:ext>
    </p:extLst>
  </p:cSld>
  <p:clrMapOvr>
    <a:masterClrMapping/>
  </p:clrMapOvr>
  <p:transition spd="slow" advTm="30000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048" y="403341"/>
            <a:ext cx="5340096" cy="838200"/>
          </a:xfrm>
          <a:prstGeom prst="rect">
            <a:avLst/>
          </a:prstGeom>
        </p:spPr>
        <p:txBody>
          <a:bodyPr vert="horz" lIns="82288" tIns="45717" rIns="82288" bIns="45717" rtlCol="0" anchor="t" anchorCtr="0">
            <a:noAutofit/>
          </a:bodyPr>
          <a:lstStyle>
            <a:lvl1pPr algn="l" defTabSz="91432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300" b="0" i="0" kern="1200" spc="-100" baseline="0" dirty="0" smtClean="0">
                <a:solidFill>
                  <a:schemeClr val="accent4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/>
              <a:t>Two Column</a:t>
            </a:r>
            <a:br>
              <a:rPr lang="en-US" dirty="0"/>
            </a:br>
            <a:r>
              <a:rPr lang="en-US" dirty="0"/>
              <a:t>Title Left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35386" y="1600200"/>
            <a:ext cx="5340096" cy="4526280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948" indent="-228581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/>
              <a:t>Body copy uses sentence capital letters only, size 16, left aligned</a:t>
            </a:r>
          </a:p>
          <a:p>
            <a:pPr lvl="1"/>
            <a:r>
              <a:rPr lang="en-US" dirty="0"/>
              <a:t>Sub-bullets are size 14 </a:t>
            </a:r>
            <a:br>
              <a:rPr lang="en-US" dirty="0"/>
            </a:br>
            <a:r>
              <a:rPr lang="en-US" dirty="0"/>
              <a:t>and indented</a:t>
            </a:r>
          </a:p>
          <a:p>
            <a:pPr lvl="1"/>
            <a:r>
              <a:rPr lang="en-US" dirty="0"/>
              <a:t>Hyperlink: www.cisco.com </a:t>
            </a:r>
          </a:p>
          <a:p>
            <a:pPr lvl="0"/>
            <a:r>
              <a:rPr lang="en-US" dirty="0"/>
              <a:t>Use Cisco highlight color, bold, or both when emphasizing words, </a:t>
            </a:r>
            <a:br>
              <a:rPr lang="en-US" dirty="0"/>
            </a:br>
            <a:r>
              <a:rPr lang="en-US" dirty="0"/>
              <a:t>do not italicize; use yellow on the </a:t>
            </a:r>
            <a:br>
              <a:rPr lang="en-US" dirty="0"/>
            </a:br>
            <a:r>
              <a:rPr lang="en-US" dirty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5185" y="1600200"/>
            <a:ext cx="5340096" cy="4526280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948" indent="-228581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/>
              <a:t>Body copy uses sentence capital letters only, size 16, left aligned</a:t>
            </a:r>
          </a:p>
          <a:p>
            <a:pPr lvl="1"/>
            <a:r>
              <a:rPr lang="en-US" dirty="0"/>
              <a:t>Sub-bullets are size 14</a:t>
            </a:r>
            <a:br>
              <a:rPr lang="en-US" dirty="0"/>
            </a:br>
            <a:r>
              <a:rPr lang="en-US" dirty="0"/>
              <a:t>and indented</a:t>
            </a:r>
          </a:p>
          <a:p>
            <a:pPr lvl="1"/>
            <a:r>
              <a:rPr lang="en-US" dirty="0"/>
              <a:t>Hyperlink: www.cisco.com  </a:t>
            </a:r>
          </a:p>
          <a:p>
            <a:pPr lvl="0"/>
            <a:r>
              <a:rPr lang="en-US" dirty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429906" y="403341"/>
            <a:ext cx="5340096" cy="841248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0" marR="0" indent="0" algn="l" defTabSz="91432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300" b="0" i="0" kern="1200" spc="-100" baseline="0" dirty="0">
                <a:solidFill>
                  <a:schemeClr val="accent4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32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Two Column</a:t>
            </a:r>
            <a:br>
              <a:rPr lang="en-US" dirty="0"/>
            </a:br>
            <a:r>
              <a:rPr lang="en-US" dirty="0"/>
              <a:t>Title Right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134100" y="812803"/>
            <a:ext cx="0" cy="5313679"/>
          </a:xfrm>
          <a:prstGeom prst="line">
            <a:avLst/>
          </a:prstGeom>
          <a:ln w="38100" cap="flat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528049"/>
      </p:ext>
    </p:extLst>
  </p:cSld>
  <p:clrMapOvr>
    <a:masterClrMapping/>
  </p:clrMapOvr>
  <p:transition spd="slow" advTm="30000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92686" y="100584"/>
            <a:ext cx="3557943" cy="1152144"/>
          </a:xfrm>
          <a:prstGeom prst="rect">
            <a:avLst/>
          </a:prstGeom>
        </p:spPr>
        <p:txBody>
          <a:bodyPr lIns="121899" tIns="60949" rIns="121899" bIns="60949" anchor="b" anchorCtr="0">
            <a:noAutofit/>
          </a:bodyPr>
          <a:lstStyle>
            <a:lvl1pPr marL="0" marR="0" indent="0" algn="l" defTabSz="91432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32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4532" y="100584"/>
            <a:ext cx="3466479" cy="1152144"/>
          </a:xfrm>
          <a:prstGeom prst="rect">
            <a:avLst/>
          </a:prstGeom>
        </p:spPr>
        <p:txBody>
          <a:bodyPr lIns="121899" tIns="60949" rIns="121899" bIns="60949" anchor="b" anchorCtr="0">
            <a:noAutofit/>
          </a:bodyPr>
          <a:lstStyle>
            <a:lvl1pPr marL="0" marR="0" indent="0" algn="l" defTabSz="91432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32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8362936" y="100584"/>
            <a:ext cx="3512211" cy="1152144"/>
          </a:xfrm>
          <a:prstGeom prst="rect">
            <a:avLst/>
          </a:prstGeom>
        </p:spPr>
        <p:txBody>
          <a:bodyPr lIns="121899" tIns="60949" rIns="121899" bIns="60949" anchor="b" anchorCtr="0">
            <a:noAutofit/>
          </a:bodyPr>
          <a:lstStyle>
            <a:lvl1pPr marL="0" marR="0" indent="0" algn="l" defTabSz="91432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32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92686" y="1602098"/>
            <a:ext cx="3557943" cy="4448011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298398" indent="-228560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37539" indent="-25395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59751" indent="-22221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659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219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208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62936" y="1578598"/>
            <a:ext cx="3512211" cy="4448011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228591" indent="-228591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9916" indent="-2879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63984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659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219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208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344532" y="1602098"/>
            <a:ext cx="3466479" cy="4448011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228591" indent="-228591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9237" indent="-23491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85680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16357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140684" indent="-224327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208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102100" y="812800"/>
            <a:ext cx="0" cy="5313679"/>
          </a:xfrm>
          <a:prstGeom prst="line">
            <a:avLst/>
          </a:prstGeom>
          <a:ln w="38100" cap="flat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89900" y="812800"/>
            <a:ext cx="0" cy="5313679"/>
          </a:xfrm>
          <a:prstGeom prst="line">
            <a:avLst/>
          </a:prstGeom>
          <a:ln w="38100" cap="flat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902331"/>
      </p:ext>
    </p:extLst>
  </p:cSld>
  <p:clrMapOvr>
    <a:masterClrMapping/>
  </p:clrMapOvr>
  <p:transition spd="slow" advTm="30000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marL="0" indent="0" algn="l" defTabSz="80479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/>
              <a:t>Source information is set at 16 points.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2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3307" indent="-533307" algn="l">
              <a:lnSpc>
                <a:spcPct val="90000"/>
              </a:lnSpc>
              <a:defRPr sz="8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“Quote goes here.”</a:t>
            </a:r>
          </a:p>
        </p:txBody>
      </p:sp>
    </p:spTree>
    <p:extLst>
      <p:ext uri="{BB962C8B-B14F-4D97-AF65-F5344CB8AC3E}">
        <p14:creationId xmlns:p14="http://schemas.microsoft.com/office/powerpoint/2010/main" val="133878186"/>
      </p:ext>
    </p:extLst>
  </p:cSld>
  <p:clrMapOvr>
    <a:masterClrMapping/>
  </p:clrMapOvr>
  <p:transition spd="slow" advTm="30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2" y="4828019"/>
            <a:ext cx="10816168" cy="384175"/>
          </a:xfrm>
          <a:prstGeom prst="rect">
            <a:avLst/>
          </a:prstGeom>
        </p:spPr>
        <p:txBody>
          <a:bodyPr lIns="121899" tIns="60949" rIns="121899" bIns="60949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</a:t>
            </a:r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0" y="5164904"/>
            <a:ext cx="10816867" cy="384175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26"/>
            <a:ext cx="10816867" cy="384175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1" y="3496670"/>
            <a:ext cx="11070167" cy="398668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84" indent="0">
              <a:buNone/>
              <a:defRPr/>
            </a:lvl2pPr>
            <a:lvl3pPr marL="569888" indent="0">
              <a:buNone/>
              <a:defRPr/>
            </a:lvl3pPr>
            <a:lvl4pPr marL="688946" indent="0">
              <a:buNone/>
              <a:defRPr/>
            </a:lvl4pPr>
            <a:lvl5pPr marL="801654" indent="0">
              <a:buNone/>
              <a:defRPr/>
            </a:lvl5pPr>
          </a:lstStyle>
          <a:p>
            <a:pPr lvl="0"/>
            <a:r>
              <a:rPr lang="en-GB" dirty="0"/>
              <a:t>Subhead goes here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/>
        </p:nvGrpSpPr>
        <p:grpSpPr>
          <a:xfrm>
            <a:off x="380217" y="410500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117339"/>
      </p:ext>
    </p:extLst>
  </p:cSld>
  <p:clrMapOvr>
    <a:masterClrMapping/>
  </p:clrMapOvr>
  <p:transition spd="slow" advTm="30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2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539" indent="-537539" algn="l">
              <a:lnSpc>
                <a:spcPct val="90000"/>
              </a:lnSpc>
              <a:defRPr sz="8000" b="0" i="1" spc="0" baseline="0">
                <a:gradFill>
                  <a:gsLst>
                    <a:gs pos="33000">
                      <a:srgbClr val="272749"/>
                    </a:gs>
                    <a:gs pos="0">
                      <a:srgbClr val="272749"/>
                    </a:gs>
                    <a:gs pos="93000">
                      <a:srgbClr val="EE402F"/>
                    </a:gs>
                    <a:gs pos="100000">
                      <a:srgbClr val="F37528"/>
                    </a:gs>
                  </a:gsLst>
                  <a:lin ang="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5351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marL="0" indent="0" algn="l" defTabSz="80479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/>
              <a:t>Source information is set at 16 points.</a:t>
            </a:r>
          </a:p>
        </p:txBody>
      </p:sp>
    </p:spTree>
    <p:extLst>
      <p:ext uri="{BB962C8B-B14F-4D97-AF65-F5344CB8AC3E}">
        <p14:creationId xmlns:p14="http://schemas.microsoft.com/office/powerpoint/2010/main" val="811074277"/>
      </p:ext>
    </p:extLst>
  </p:cSld>
  <p:clrMapOvr>
    <a:masterClrMapping/>
  </p:clrMapOvr>
  <p:transition spd="slow" advTm="30000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Quot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marL="0" indent="0" algn="l" defTabSz="80479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/>
              <a:t>Source information is set at 16 points.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2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539" indent="-537539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“Quote goes here.”</a:t>
            </a:r>
          </a:p>
        </p:txBody>
      </p:sp>
    </p:spTree>
    <p:extLst>
      <p:ext uri="{BB962C8B-B14F-4D97-AF65-F5344CB8AC3E}">
        <p14:creationId xmlns:p14="http://schemas.microsoft.com/office/powerpoint/2010/main" val="3438263102"/>
      </p:ext>
    </p:extLst>
  </p:cSld>
  <p:clrMapOvr>
    <a:masterClrMapping/>
  </p:clrMapOvr>
  <p:transition spd="slow" advTm="30000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Quot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marL="0" indent="0" algn="l" defTabSz="80479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/>
              <a:t>Source information is set at 16 points.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93000">
                  <a:schemeClr val="accent5"/>
                </a:gs>
                <a:gs pos="33000">
                  <a:schemeClr val="tx2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2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539" indent="-537539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“Quote goes here.”</a:t>
            </a:r>
          </a:p>
        </p:txBody>
      </p:sp>
    </p:spTree>
    <p:extLst>
      <p:ext uri="{BB962C8B-B14F-4D97-AF65-F5344CB8AC3E}">
        <p14:creationId xmlns:p14="http://schemas.microsoft.com/office/powerpoint/2010/main" val="476850612"/>
      </p:ext>
    </p:extLst>
  </p:cSld>
  <p:clrMapOvr>
    <a:masterClrMapping/>
  </p:clrMapOvr>
  <p:transition spd="slow" advTm="30000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Solid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1254282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solidFill>
                  <a:srgbClr val="272749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70%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marL="0" indent="0" algn="l" defTabSz="80479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/>
              <a:t>Source information is set at 16 points.</a:t>
            </a:r>
          </a:p>
        </p:txBody>
      </p:sp>
    </p:spTree>
    <p:extLst>
      <p:ext uri="{BB962C8B-B14F-4D97-AF65-F5344CB8AC3E}">
        <p14:creationId xmlns:p14="http://schemas.microsoft.com/office/powerpoint/2010/main" val="1363475339"/>
      </p:ext>
    </p:extLst>
  </p:cSld>
  <p:clrMapOvr>
    <a:masterClrMapping/>
  </p:clrMapOvr>
  <p:transition spd="slow" advTm="30000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1254282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gradFill>
                  <a:gsLst>
                    <a:gs pos="0">
                      <a:srgbClr val="272749"/>
                    </a:gs>
                    <a:gs pos="100000">
                      <a:srgbClr val="F37527"/>
                    </a:gs>
                    <a:gs pos="34000">
                      <a:srgbClr val="272749"/>
                    </a:gs>
                    <a:gs pos="92000">
                      <a:srgbClr val="EE402F"/>
                    </a:gs>
                  </a:gsLst>
                  <a:lin ang="0" scaled="1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/>
              <a:t>70%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marL="0" indent="0" algn="l" defTabSz="80479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/>
              <a:t>Source information is set at 16 points.</a:t>
            </a:r>
          </a:p>
        </p:txBody>
      </p:sp>
    </p:spTree>
    <p:extLst>
      <p:ext uri="{BB962C8B-B14F-4D97-AF65-F5344CB8AC3E}">
        <p14:creationId xmlns:p14="http://schemas.microsoft.com/office/powerpoint/2010/main" val="4117647616"/>
      </p:ext>
    </p:extLst>
  </p:cSld>
  <p:clrMapOvr>
    <a:masterClrMapping/>
  </p:clrMapOvr>
  <p:transition spd="slow" advTm="30000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tatement_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1254282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70%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marL="0" indent="0" algn="l" defTabSz="80479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/>
              <a:t>Source information is set at 16 points.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93000">
                  <a:schemeClr val="accent5"/>
                </a:gs>
                <a:gs pos="33000">
                  <a:schemeClr val="tx2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099880"/>
      </p:ext>
    </p:extLst>
  </p:cSld>
  <p:clrMapOvr>
    <a:masterClrMapping/>
  </p:clrMapOvr>
  <p:transition spd="slow" advTm="30000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914361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6000" b="0" i="0" kern="1200" spc="0" baseline="0" dirty="0">
                <a:gradFill>
                  <a:gsLst>
                    <a:gs pos="34000">
                      <a:srgbClr val="272749"/>
                    </a:gs>
                    <a:gs pos="0">
                      <a:schemeClr val="tx2"/>
                    </a:gs>
                    <a:gs pos="92000">
                      <a:srgbClr val="EE402F"/>
                    </a:gs>
                    <a:gs pos="100000">
                      <a:srgbClr val="F37527"/>
                    </a:gs>
                  </a:gsLst>
                  <a:lin ang="1200000" scaled="0"/>
                </a:gra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/>
              <a:t>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1672787658"/>
      </p:ext>
    </p:extLst>
  </p:cSld>
  <p:clrMapOvr>
    <a:masterClrMapping/>
  </p:clrMapOvr>
  <p:transition spd="slow" advTm="30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ig State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Statement Goes Here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93000">
                  <a:schemeClr val="accent5"/>
                </a:gs>
                <a:gs pos="33000">
                  <a:schemeClr val="bg2"/>
                </a:gs>
                <a:gs pos="0">
                  <a:schemeClr val="bg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048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30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Statement">
    <p:bg>
      <p:bgPr>
        <a:gradFill>
          <a:gsLst>
            <a:gs pos="33000">
              <a:schemeClr val="tx2"/>
            </a:gs>
            <a:gs pos="0">
              <a:srgbClr val="272749"/>
            </a:gs>
            <a:gs pos="93000">
              <a:srgbClr val="EE402F"/>
            </a:gs>
            <a:gs pos="100000">
              <a:srgbClr val="F3752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Statement Goes Here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93000">
                  <a:schemeClr val="accent5"/>
                </a:gs>
                <a:gs pos="33000">
                  <a:schemeClr val="tx2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550831"/>
      </p:ext>
    </p:extLst>
  </p:cSld>
  <p:clrMapOvr>
    <a:masterClrMapping/>
  </p:clrMapOvr>
  <p:transition spd="slow" advTm="30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8353" y="1918743"/>
            <a:ext cx="5489928" cy="3020519"/>
          </a:xfrm>
        </p:spPr>
        <p:txBody>
          <a:bodyPr vert="horz" lIns="82292" tIns="45719" rIns="82292" bIns="45719" rtlCol="0" anchor="ctr" anchorCtr="0">
            <a:noAutofit/>
          </a:bodyPr>
          <a:lstStyle>
            <a:lvl1pPr marL="0" indent="0" algn="l" defTabSz="91436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33000">
                      <a:srgbClr val="272749"/>
                    </a:gs>
                    <a:gs pos="0">
                      <a:schemeClr val="tx2"/>
                    </a:gs>
                    <a:gs pos="93000">
                      <a:srgbClr val="EE402F"/>
                    </a:gs>
                    <a:gs pos="100000">
                      <a:srgbClr val="F37527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Telling Shared Experiences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3360" y="872691"/>
            <a:ext cx="5193792" cy="5120640"/>
          </a:xfrm>
          <a:prstGeom prst="rect">
            <a:avLst/>
          </a:prstGeom>
        </p:spPr>
        <p:txBody>
          <a:bodyPr lIns="121899" tIns="60949" rIns="121899" bIns="60949" anchor="ctr" anchorCtr="0">
            <a:noAutofit/>
          </a:bodyPr>
          <a:lstStyle>
            <a:lvl1pPr marL="0" indent="0">
              <a:buFontTx/>
              <a:buNone/>
              <a:defRPr sz="2100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Tell your story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134100" y="812803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602028"/>
      </p:ext>
    </p:extLst>
  </p:cSld>
  <p:clrMapOvr>
    <a:masterClrMapping/>
  </p:clrMapOvr>
  <p:transition spd="slow" advTm="30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2" y="4828019"/>
            <a:ext cx="10816168" cy="384175"/>
          </a:xfrm>
          <a:prstGeom prst="rect">
            <a:avLst/>
          </a:prstGeom>
        </p:spPr>
        <p:txBody>
          <a:bodyPr lIns="121899" tIns="60949" rIns="121899" bIns="60949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</a:t>
            </a:r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0" y="5164904"/>
            <a:ext cx="10816867" cy="384175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26"/>
            <a:ext cx="10816867" cy="384175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1" y="3496670"/>
            <a:ext cx="11070167" cy="398668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84" indent="0">
              <a:buNone/>
              <a:defRPr/>
            </a:lvl2pPr>
            <a:lvl3pPr marL="569888" indent="0">
              <a:buNone/>
              <a:defRPr/>
            </a:lvl3pPr>
            <a:lvl4pPr marL="688946" indent="0">
              <a:buNone/>
              <a:defRPr/>
            </a:lvl4pPr>
            <a:lvl5pPr marL="801654" indent="0">
              <a:buNone/>
              <a:defRPr/>
            </a:lvl5pPr>
          </a:lstStyle>
          <a:p>
            <a:pPr lvl="0"/>
            <a:r>
              <a:rPr lang="en-GB" dirty="0"/>
              <a:t>Subhead goes here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/>
        </p:nvGrpSpPr>
        <p:grpSpPr>
          <a:xfrm>
            <a:off x="380217" y="410500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7075156"/>
      </p:ext>
    </p:extLst>
  </p:cSld>
  <p:clrMapOvr>
    <a:masterClrMapping/>
  </p:clrMapOvr>
  <p:transition spd="slow" advTm="30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7"/>
            <a:ext cx="11508439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Table Title Goes Here</a:t>
            </a:r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4" y="1583268"/>
            <a:ext cx="11267016" cy="4057651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0" indent="0" algn="ctr">
              <a:buNone/>
              <a:defRPr sz="27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/>
              <a:t>Click icon to add Table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algn="l" defTabSz="80479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/>
              <a:t>Source information is set at 16 points.</a:t>
            </a:r>
          </a:p>
        </p:txBody>
      </p:sp>
    </p:spTree>
    <p:extLst>
      <p:ext uri="{BB962C8B-B14F-4D97-AF65-F5344CB8AC3E}">
        <p14:creationId xmlns:p14="http://schemas.microsoft.com/office/powerpoint/2010/main" val="3043511324"/>
      </p:ext>
    </p:extLst>
  </p:cSld>
  <p:clrMapOvr>
    <a:masterClrMapping/>
  </p:clrMapOvr>
  <p:transition spd="slow" advTm="30000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7" y="403227"/>
            <a:ext cx="1148695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Table Title Goes Here</a:t>
            </a:r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5" y="1583268"/>
            <a:ext cx="11267015" cy="4057651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0" indent="0" algn="ctr">
              <a:buNone/>
              <a:defRPr sz="27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/>
              <a:t>Click icon to add Table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marL="0" indent="0" algn="l" defTabSz="804796">
              <a:lnSpc>
                <a:spcPct val="100000"/>
              </a:lnSpc>
              <a:spcBef>
                <a:spcPct val="50000"/>
              </a:spcBef>
              <a:buNone/>
              <a:defRPr lang="en-US" sz="2100" b="0" i="0" kern="1200" dirty="0" smtClean="0">
                <a:solidFill>
                  <a:srgbClr val="FFFFFF"/>
                </a:solidFill>
                <a:latin typeface="+mj-lt"/>
                <a:ea typeface="+mn-ea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/>
              <a:t>Source information is set at 16 points.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accent1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50150"/>
      </p:ext>
    </p:extLst>
  </p:cSld>
  <p:clrMapOvr>
    <a:masterClrMapping/>
  </p:clrMapOvr>
  <p:transition spd="slow" advTm="30000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algn="l" defTabSz="80479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/>
              <a:t>Source information is set at 16 points.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7" y="403227"/>
            <a:ext cx="11509404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Chart Title Goes Here</a:t>
            </a:r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68"/>
            <a:ext cx="11267016" cy="4057651"/>
          </a:xfrm>
          <a:prstGeom prst="rect">
            <a:avLst/>
          </a:prstGeom>
        </p:spPr>
        <p:txBody>
          <a:bodyPr vert="horz" lIns="121899" tIns="60949" rIns="121899" bIns="60949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84078"/>
      </p:ext>
    </p:extLst>
  </p:cSld>
  <p:clrMapOvr>
    <a:masterClrMapping/>
  </p:clrMapOvr>
  <p:transition spd="slow" advTm="30000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68"/>
            <a:ext cx="11267016" cy="4057651"/>
          </a:xfrm>
          <a:prstGeom prst="rect">
            <a:avLst/>
          </a:prstGeom>
        </p:spPr>
        <p:txBody>
          <a:bodyPr vert="horz" lIns="121899" tIns="60949" rIns="121899" bIns="60949">
            <a:noAutofit/>
          </a:bodyPr>
          <a:lstStyle>
            <a:lvl1pPr marL="0" indent="0" algn="ctr">
              <a:buNone/>
              <a:defRPr sz="2700" b="0" i="0">
                <a:solidFill>
                  <a:srgbClr val="FFFFFF"/>
                </a:solidFill>
                <a:latin typeface="+mn-lt"/>
                <a:cs typeface="CiscoSans ExtraLigh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7"/>
            <a:ext cx="11487920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Chart Title Goes Here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algn="l" defTabSz="80479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rgbClr val="FFFFFF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/>
              <a:t>Source information is set at 16 points.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50879" y="6572051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2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45827427"/>
      </p:ext>
    </p:extLst>
  </p:cSld>
  <p:clrMapOvr>
    <a:masterClrMapping/>
  </p:clrMapOvr>
  <p:transition spd="slow" advTm="30000"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7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99" tIns="60949" rIns="121899" bIns="60949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/>
              <a:t>Simple text goes here and can wrap to accommodate more lines of information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8" y="1559096"/>
            <a:ext cx="5355167" cy="4292600"/>
          </a:xfrm>
          <a:prstGeom prst="rect">
            <a:avLst/>
          </a:prstGeom>
        </p:spPr>
        <p:txBody>
          <a:bodyPr vert="horz" lIns="121899" tIns="60949" rIns="121899" bIns="60949">
            <a:noAutofit/>
          </a:bodyPr>
          <a:lstStyle>
            <a:lvl1pPr marL="0" indent="0" algn="ctr">
              <a:buNone/>
              <a:defRPr sz="27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/>
              <a:t>Insert Chart Here</a:t>
            </a:r>
          </a:p>
        </p:txBody>
      </p:sp>
    </p:spTree>
    <p:extLst>
      <p:ext uri="{BB962C8B-B14F-4D97-AF65-F5344CB8AC3E}">
        <p14:creationId xmlns:p14="http://schemas.microsoft.com/office/powerpoint/2010/main" val="3887877141"/>
      </p:ext>
    </p:extLst>
  </p:cSld>
  <p:clrMapOvr>
    <a:masterClrMapping/>
  </p:clrMapOvr>
  <p:transition spd="slow" advTm="30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_Chart and text_Gradient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99" tIns="60949" rIns="121899" bIns="60949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/>
              <a:t>Simple text goes here and can wrap to accommodate more lines of information</a:t>
            </a:r>
          </a:p>
        </p:txBody>
      </p:sp>
      <p:sp>
        <p:nvSpPr>
          <p:cNvPr id="22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8" y="1559096"/>
            <a:ext cx="5355167" cy="4292600"/>
          </a:xfrm>
          <a:prstGeom prst="rect">
            <a:avLst/>
          </a:prstGeom>
        </p:spPr>
        <p:txBody>
          <a:bodyPr vert="horz" lIns="121899" tIns="60949" rIns="121899" bIns="60949">
            <a:no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/>
              <a:t>Insert Chart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7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255223"/>
      </p:ext>
    </p:extLst>
  </p:cSld>
  <p:clrMapOvr>
    <a:masterClrMapping/>
  </p:clrMapOvr>
  <p:transition spd="slow" advTm="30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13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4620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99" tIns="60949" rIns="121899" bIns="60949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/>
              <a:t>Simple text goes here and can wrap to accommodate more lines of information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8" y="1559096"/>
            <a:ext cx="5353556" cy="4295015"/>
          </a:xfrm>
          <a:prstGeom prst="rect">
            <a:avLst/>
          </a:prstGeom>
        </p:spPr>
        <p:txBody>
          <a:bodyPr vert="horz" lIns="121899" tIns="60949" rIns="121899" bIns="60949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/>
              <a:t>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1527471024"/>
      </p:ext>
    </p:extLst>
  </p:cSld>
  <p:clrMapOvr>
    <a:masterClrMapping/>
  </p:clrMapOvr>
  <p:transition spd="slow" advTm="30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ottom title_photo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8" y="1559096"/>
            <a:ext cx="5353556" cy="4295015"/>
          </a:xfrm>
          <a:prstGeom prst="rect">
            <a:avLst/>
          </a:prstGeom>
        </p:spPr>
        <p:txBody>
          <a:bodyPr vert="horz" lIns="121899" tIns="60949" rIns="121899" bIns="60949"/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/>
              <a:t>Simple text goes here and can wrap to accommodate more lines of information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7"/>
            <a:ext cx="11546635" cy="971709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bg2"/>
                </a:gs>
                <a:gs pos="93000">
                  <a:schemeClr val="accent5"/>
                </a:gs>
                <a:gs pos="0">
                  <a:schemeClr val="bg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67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30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ottom title_photo and tex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71366" y="1559096"/>
            <a:ext cx="5353556" cy="4295015"/>
          </a:xfrm>
          <a:prstGeom prst="rect">
            <a:avLst/>
          </a:prstGeom>
        </p:spPr>
        <p:txBody>
          <a:bodyPr vert="horz" lIns="121899" tIns="60949" rIns="121899" bIns="60949">
            <a:noAutofit/>
          </a:bodyPr>
          <a:lstStyle>
            <a:lvl1pPr marL="0" indent="0" algn="ctr">
              <a:buNone/>
              <a:defRPr sz="27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99" tIns="60949" rIns="121899" bIns="60949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/>
              <a:t>Simple text goes here and can wrap to accommodate more lines of information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349251" y="406401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383492"/>
      </p:ext>
    </p:extLst>
  </p:cSld>
  <p:clrMapOvr>
    <a:masterClrMapping/>
  </p:clrMapOvr>
  <p:transition spd="slow" advTm="30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891617" y="311151"/>
            <a:ext cx="4357515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91989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32" tIns="45717" rIns="91432" bIns="45717" rtlCol="0" anchor="ctr" anchorCtr="0">
            <a:normAutofit/>
          </a:bodyPr>
          <a:lstStyle>
            <a:lvl1pPr marL="0" indent="0" algn="ctr" defTabSz="914323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6617" y="311151"/>
            <a:ext cx="43836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27767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32" tIns="45717" rIns="91432" bIns="45717" rtlCol="0" anchor="ctr" anchorCtr="0">
            <a:normAutofit/>
          </a:bodyPr>
          <a:lstStyle>
            <a:lvl1pPr marL="0" indent="0" algn="ctr" defTabSz="914323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32" tIns="45717" rIns="91432" bIns="45717" rtlCol="0" anchor="ctr" anchorCtr="0">
            <a:normAutofit/>
          </a:bodyPr>
          <a:lstStyle>
            <a:lvl1pPr marL="0" indent="0" algn="ctr" defTabSz="914323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46621" y="3028954"/>
            <a:ext cx="336421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427765" y="3028954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32" tIns="45717" rIns="91432" bIns="45717" rtlCol="0" anchor="ctr" anchorCtr="0">
            <a:normAutofit/>
          </a:bodyPr>
          <a:lstStyle>
            <a:lvl1pPr marL="0" indent="0" algn="ctr" defTabSz="914323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881968" y="3028954"/>
            <a:ext cx="5367166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3877779" y="3028954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32" tIns="45717" rIns="91432" bIns="45717" rtlCol="0" anchor="ctr" anchorCtr="0">
            <a:normAutofit/>
          </a:bodyPr>
          <a:lstStyle>
            <a:lvl1pPr marL="0" indent="0" algn="ctr" defTabSz="914323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306444" y="1683662"/>
            <a:ext cx="2451640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9306444" y="1676402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32" tIns="45717" rIns="91432" bIns="45717" rtlCol="0" anchor="ctr" anchorCtr="0">
            <a:normAutofit/>
          </a:bodyPr>
          <a:lstStyle>
            <a:lvl1pPr marL="0" indent="0" algn="ctr" defTabSz="914323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306444" y="518296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9306444" y="518296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32" tIns="45717" rIns="91432" bIns="45717" rtlCol="0" anchor="ctr" anchorCtr="0">
            <a:normAutofit/>
          </a:bodyPr>
          <a:lstStyle>
            <a:lvl1pPr marL="0" indent="0" algn="ctr" defTabSz="914323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11550879" y="6572051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ltGray">
          <a:xfrm>
            <a:off x="389392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71613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30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 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19"/>
            <a:ext cx="10816168" cy="384175"/>
          </a:xfrm>
          <a:prstGeom prst="rect">
            <a:avLst/>
          </a:prstGeom>
        </p:spPr>
        <p:txBody>
          <a:bodyPr lIns="121899" tIns="60949" rIns="121899" bIns="60949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</a:t>
            </a:r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5" y="5164904"/>
            <a:ext cx="10816867" cy="384175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26"/>
            <a:ext cx="10816867" cy="384175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1" y="3496670"/>
            <a:ext cx="11070167" cy="398668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84" indent="0">
              <a:buNone/>
              <a:defRPr/>
            </a:lvl2pPr>
            <a:lvl3pPr marL="569888" indent="0">
              <a:buNone/>
              <a:defRPr/>
            </a:lvl3pPr>
            <a:lvl4pPr marL="688946" indent="0">
              <a:buNone/>
              <a:defRPr/>
            </a:lvl4pPr>
            <a:lvl5pPr marL="801654" indent="0">
              <a:buNone/>
              <a:defRPr/>
            </a:lvl5pPr>
          </a:lstStyle>
          <a:p>
            <a:pPr lvl="0"/>
            <a:r>
              <a:rPr lang="en-GB" dirty="0"/>
              <a:t>Subhead goes here</a:t>
            </a:r>
          </a:p>
        </p:txBody>
      </p:sp>
      <p:grpSp>
        <p:nvGrpSpPr>
          <p:cNvPr id="28" name="Group 67"/>
          <p:cNvGrpSpPr/>
          <p:nvPr/>
        </p:nvGrpSpPr>
        <p:grpSpPr>
          <a:xfrm>
            <a:off x="380217" y="410500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839406"/>
      </p:ext>
    </p:extLst>
  </p:cSld>
  <p:clrMapOvr>
    <a:masterClrMapping/>
  </p:clrMapOvr>
  <p:transition spd="slow" advTm="30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522501" y="795528"/>
            <a:ext cx="713232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22500" y="4794353"/>
            <a:ext cx="7130070" cy="99637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121899" tIns="60949" rIns="121899" bIns="60949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 anchor="ctr"/>
          <a:lstStyle>
            <a:lvl1pPr>
              <a:defRPr sz="27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71" y="6549638"/>
            <a:ext cx="290955" cy="2060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353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ltGray">
          <a:xfrm>
            <a:off x="11550878" y="6572051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ltGray">
          <a:xfrm>
            <a:off x="389392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4940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30000">
    <p:wip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51106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51106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36" tIns="45719" rIns="91436" bIns="45719" rtlCol="0" anchor="ctr" anchorCtr="0">
            <a:normAutofit/>
          </a:bodyPr>
          <a:lstStyle>
            <a:lvl1pPr marL="0" indent="0" algn="ctr" defTabSz="91436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7456" y="3429000"/>
            <a:ext cx="9345731" cy="1421928"/>
          </a:xfrm>
        </p:spPr>
        <p:txBody>
          <a:bodyPr anchor="t">
            <a:noAutofit/>
          </a:bodyPr>
          <a:lstStyle>
            <a:lvl1pPr marL="0" marR="0" indent="0" algn="l" defTabSz="914361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Large photo </a:t>
            </a:r>
            <a:br>
              <a:rPr lang="en-US" dirty="0"/>
            </a:br>
            <a:r>
              <a:rPr lang="en-US" dirty="0"/>
              <a:t>caption here.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1" y="6555460"/>
            <a:ext cx="4560687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 anchorCtr="0">
            <a:spAutoFit/>
          </a:bodyPr>
          <a:lstStyle/>
          <a:p>
            <a:pPr algn="l" defTabSz="814353">
              <a:lnSpc>
                <a:spcPct val="100000"/>
              </a:lnSpc>
            </a:pPr>
            <a:r>
              <a:rPr lang="en-US" sz="800" dirty="0">
                <a:solidFill>
                  <a:schemeClr val="bg2"/>
                </a:solidFill>
                <a:latin typeface="+mn-lt"/>
              </a:rPr>
              <a:t>© 2013</a:t>
            </a:r>
            <a:r>
              <a:rPr lang="en-US" sz="800" baseline="0" dirty="0">
                <a:solidFill>
                  <a:schemeClr val="bg2"/>
                </a:solidFill>
                <a:latin typeface="+mn-lt"/>
              </a:rPr>
              <a:t>  </a:t>
            </a:r>
            <a:r>
              <a:rPr lang="en-US" sz="800" dirty="0">
                <a:solidFill>
                  <a:schemeClr val="bg2"/>
                </a:solidFill>
                <a:latin typeface="+mn-lt"/>
              </a:rPr>
              <a:t>Cisco and/or its affiliates. All rights reserved.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71" y="6549638"/>
            <a:ext cx="290955" cy="2060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353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878" y="6572051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389392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71683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30000">
    <p:wip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121899" tIns="60949" rIns="121899" bIns="60949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9827" y="728975"/>
            <a:ext cx="5799890" cy="108531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54223" y="6555460"/>
            <a:ext cx="4560687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 anchorCtr="0">
            <a:spAutoFit/>
          </a:bodyPr>
          <a:lstStyle/>
          <a:p>
            <a:pPr algn="l" defTabSz="814353">
              <a:lnSpc>
                <a:spcPct val="100000"/>
              </a:lnSpc>
            </a:pPr>
            <a:r>
              <a:rPr lang="en-US" sz="800" dirty="0">
                <a:solidFill>
                  <a:schemeClr val="bg2"/>
                </a:solidFill>
                <a:latin typeface="+mn-lt"/>
              </a:rPr>
              <a:t>© 2013</a:t>
            </a:r>
            <a:r>
              <a:rPr lang="en-US" sz="800" baseline="0" dirty="0">
                <a:solidFill>
                  <a:schemeClr val="bg2"/>
                </a:solidFill>
                <a:latin typeface="+mn-lt"/>
              </a:rPr>
              <a:t>  </a:t>
            </a:r>
            <a:r>
              <a:rPr lang="en-US" sz="800" dirty="0">
                <a:solidFill>
                  <a:schemeClr val="bg2"/>
                </a:solidFill>
                <a:latin typeface="+mn-lt"/>
              </a:rPr>
              <a:t>Cisco and/or its affiliates. All rights reserved.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71" y="6549638"/>
            <a:ext cx="290955" cy="2060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353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550878" y="6572051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ltGray">
          <a:xfrm>
            <a:off x="389392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99389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30000">
    <p:wip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465" y="0"/>
            <a:ext cx="12192000" cy="6858000"/>
          </a:xfrm>
          <a:prstGeom prst="rect">
            <a:avLst/>
          </a:prstGeom>
        </p:spPr>
        <p:txBody>
          <a:bodyPr vert="horz" lIns="121899" tIns="60949" rIns="121899" bIns="60949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083738"/>
      </p:ext>
    </p:extLst>
  </p:cSld>
  <p:clrMapOvr>
    <a:masterClrMapping/>
  </p:clrMapOvr>
  <p:transition spd="slow" advTm="30000">
    <p:wip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78" y="320842"/>
            <a:ext cx="11262708" cy="5877827"/>
          </a:xfrm>
          <a:prstGeom prst="rect">
            <a:avLst/>
          </a:prstGeom>
        </p:spPr>
        <p:txBody>
          <a:bodyPr vert="horz" lIns="121899" tIns="60949" rIns="121899" bIns="60949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12312"/>
      </p:ext>
    </p:extLst>
  </p:cSld>
  <p:clrMapOvr>
    <a:masterClrMapping/>
  </p:clrMapOvr>
  <p:transition spd="slow" advTm="30000">
    <p:wip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ull bleed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2000" cy="6691745"/>
          </a:xfrm>
          <a:prstGeom prst="rect">
            <a:avLst/>
          </a:prstGeom>
        </p:spPr>
        <p:txBody>
          <a:bodyPr vert="horz" lIns="121899" tIns="60949" rIns="121899" bIns="60949"/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012932"/>
      </p:ext>
    </p:extLst>
  </p:cSld>
  <p:clrMapOvr>
    <a:masterClrMapping/>
  </p:clrMapOvr>
  <p:transition spd="slow" advTm="30000">
    <p:wip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 screen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3889021" y="777240"/>
            <a:ext cx="7865888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2" tIns="45717" rIns="91432" bIns="45717" rtlCol="0" anchor="ctr">
            <a:normAutofit/>
          </a:bodyPr>
          <a:lstStyle>
            <a:lvl1pPr marL="0" indent="0" algn="ctr" defTabSz="914323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ltGray">
          <a:xfrm>
            <a:off x="11550879" y="6572051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ltGray">
          <a:xfrm>
            <a:off x="389392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57053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30000">
    <p:wip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5855493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2" tIns="45717" rIns="91432" bIns="45717" rtlCol="0" anchor="ctr">
            <a:normAutofit/>
          </a:bodyPr>
          <a:lstStyle>
            <a:lvl1pPr marL="0" indent="0" algn="ctr" defTabSz="914323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11550879" y="6572051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2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26492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30000">
    <p:wip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bg2"/>
                </a:gs>
                <a:gs pos="93000">
                  <a:schemeClr val="accent5"/>
                </a:gs>
                <a:gs pos="0">
                  <a:schemeClr val="bg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350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30000">
    <p:wip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dient onl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bg2"/>
                </a:gs>
                <a:gs pos="93000">
                  <a:schemeClr val="accent5"/>
                </a:gs>
                <a:gs pos="0">
                  <a:schemeClr val="bg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224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30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652" y="4279395"/>
            <a:ext cx="6246490" cy="384175"/>
          </a:xfrm>
          <a:prstGeom prst="rect">
            <a:avLst/>
          </a:prstGeom>
        </p:spPr>
        <p:txBody>
          <a:bodyPr vert="horz" lIns="91436" tIns="45719" rIns="91436" bIns="45719" rtlCol="0">
            <a:noAutofit/>
          </a:bodyPr>
          <a:lstStyle>
            <a:lvl1pPr marL="0" indent="0" algn="l" defTabSz="91436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36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/>
              <a:t>Presenter Name and Title Go Here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36" tIns="45719" rIns="91436" bIns="45719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1733" y="3282698"/>
            <a:ext cx="6283409" cy="1022351"/>
          </a:xfrm>
        </p:spPr>
        <p:txBody>
          <a:bodyPr vert="horz" lIns="82292" tIns="45719" rIns="82292" bIns="45719" rtlCol="0" anchor="b" anchorCtr="0">
            <a:noAutofit/>
          </a:bodyPr>
          <a:lstStyle>
            <a:lvl1pPr marL="0" indent="0" algn="l" defTabSz="91436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34000">
                      <a:srgbClr val="272749"/>
                    </a:gs>
                    <a:gs pos="0">
                      <a:schemeClr val="tx2"/>
                    </a:gs>
                    <a:gs pos="92000">
                      <a:srgbClr val="EE402F"/>
                    </a:gs>
                    <a:gs pos="100000">
                      <a:srgbClr val="F37527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36" tIns="45719" rIns="91436" bIns="45719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7387169" y="1917701"/>
            <a:ext cx="3568700" cy="2889251"/>
          </a:xfrm>
          <a:prstGeom prst="rect">
            <a:avLst/>
          </a:prstGeom>
        </p:spPr>
        <p:txBody>
          <a:bodyPr lIns="121899" tIns="60949" rIns="121899" bIns="60949" anchor="ctr" anchorCtr="1"/>
          <a:lstStyle>
            <a:lvl1pPr marL="0" indent="0" algn="ctr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519171951"/>
      </p:ext>
    </p:extLst>
  </p:cSld>
  <p:clrMapOvr>
    <a:masterClrMapping/>
  </p:clrMapOvr>
  <p:transition spd="slow" advTm="30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31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_gradient only">
    <p:bg>
      <p:bgPr>
        <a:gradFill>
          <a:gsLst>
            <a:gs pos="33000">
              <a:schemeClr val="bg2"/>
            </a:gs>
            <a:gs pos="0">
              <a:srgbClr val="272749"/>
            </a:gs>
            <a:gs pos="93000">
              <a:srgbClr val="EE402F"/>
            </a:gs>
            <a:gs pos="100000">
              <a:srgbClr val="F37528"/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bg2"/>
                </a:gs>
                <a:gs pos="93000">
                  <a:schemeClr val="accent5"/>
                </a:gs>
                <a:gs pos="0">
                  <a:schemeClr val="bg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888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30000">
    <p:wip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_gradient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247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30000">
    <p:wip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bg>
      <p:bgPr>
        <a:gradFill>
          <a:gsLst>
            <a:gs pos="33000">
              <a:schemeClr val="bg2"/>
            </a:gs>
            <a:gs pos="0">
              <a:srgbClr val="272749"/>
            </a:gs>
            <a:gs pos="93000">
              <a:srgbClr val="EE402F"/>
            </a:gs>
            <a:gs pos="100000">
              <a:srgbClr val="F3752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"/>
          <p:cNvGrpSpPr>
            <a:grpSpLocks/>
          </p:cNvGrpSpPr>
          <p:nvPr/>
        </p:nvGrpSpPr>
        <p:grpSpPr bwMode="auto">
          <a:xfrm>
            <a:off x="5263914" y="5451740"/>
            <a:ext cx="1654560" cy="879663"/>
            <a:chOff x="384" y="331"/>
            <a:chExt cx="912" cy="485"/>
          </a:xfrm>
        </p:grpSpPr>
        <p:sp>
          <p:nvSpPr>
            <p:cNvPr id="5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7372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30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bg>
      <p:bgPr>
        <a:gradFill>
          <a:gsLst>
            <a:gs pos="33000">
              <a:schemeClr val="bg2"/>
            </a:gs>
            <a:gs pos="0">
              <a:srgbClr val="272749"/>
            </a:gs>
            <a:gs pos="93000">
              <a:srgbClr val="EE402F"/>
            </a:gs>
            <a:gs pos="100000">
              <a:srgbClr val="F3752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834843" y="3066684"/>
            <a:ext cx="3289790" cy="861775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+mj-lt"/>
              </a:rPr>
              <a:t>Thank you.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black">
          <a:xfrm>
            <a:off x="8381656" y="3801564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6" name="Freeform 65"/>
          <p:cNvSpPr>
            <a:spLocks/>
          </p:cNvSpPr>
          <p:nvPr/>
        </p:nvSpPr>
        <p:spPr bwMode="black">
          <a:xfrm>
            <a:off x="9287460" y="3786902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7" name="Freeform 66"/>
          <p:cNvSpPr>
            <a:spLocks/>
          </p:cNvSpPr>
          <p:nvPr/>
        </p:nvSpPr>
        <p:spPr bwMode="black">
          <a:xfrm>
            <a:off x="7730778" y="3786902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8" name="Freeform 67"/>
          <p:cNvSpPr>
            <a:spLocks noEditPoints="1"/>
          </p:cNvSpPr>
          <p:nvPr/>
        </p:nvSpPr>
        <p:spPr bwMode="black">
          <a:xfrm>
            <a:off x="9900368" y="3786902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9" name="Freeform 68"/>
          <p:cNvSpPr>
            <a:spLocks/>
          </p:cNvSpPr>
          <p:nvPr/>
        </p:nvSpPr>
        <p:spPr bwMode="black">
          <a:xfrm>
            <a:off x="8737827" y="3786902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0" name="Freeform 69"/>
          <p:cNvSpPr>
            <a:spLocks/>
          </p:cNvSpPr>
          <p:nvPr/>
        </p:nvSpPr>
        <p:spPr bwMode="black">
          <a:xfrm>
            <a:off x="7421611" y="2966681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1" name="Freeform 70"/>
          <p:cNvSpPr>
            <a:spLocks/>
          </p:cNvSpPr>
          <p:nvPr/>
        </p:nvSpPr>
        <p:spPr bwMode="black">
          <a:xfrm>
            <a:off x="7832024" y="2763669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2" name="Freeform 71"/>
          <p:cNvSpPr>
            <a:spLocks/>
          </p:cNvSpPr>
          <p:nvPr/>
        </p:nvSpPr>
        <p:spPr bwMode="black">
          <a:xfrm>
            <a:off x="8235210" y="2484525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3" name="Freeform 72"/>
          <p:cNvSpPr>
            <a:spLocks/>
          </p:cNvSpPr>
          <p:nvPr/>
        </p:nvSpPr>
        <p:spPr bwMode="black">
          <a:xfrm>
            <a:off x="8645622" y="2763669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4" name="Freeform 73"/>
          <p:cNvSpPr>
            <a:spLocks/>
          </p:cNvSpPr>
          <p:nvPr/>
        </p:nvSpPr>
        <p:spPr bwMode="black">
          <a:xfrm>
            <a:off x="9046996" y="2966681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5" name="Freeform 74"/>
          <p:cNvSpPr>
            <a:spLocks/>
          </p:cNvSpPr>
          <p:nvPr/>
        </p:nvSpPr>
        <p:spPr bwMode="black">
          <a:xfrm>
            <a:off x="9457413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 bwMode="black">
          <a:xfrm>
            <a:off x="9867829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7" name="Freeform 76"/>
          <p:cNvSpPr>
            <a:spLocks/>
          </p:cNvSpPr>
          <p:nvPr/>
        </p:nvSpPr>
        <p:spPr bwMode="black">
          <a:xfrm>
            <a:off x="10271008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 bwMode="black">
          <a:xfrm>
            <a:off x="10681423" y="2966681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8158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30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5263914" y="5451740"/>
            <a:ext cx="1654560" cy="879663"/>
            <a:chOff x="384" y="331"/>
            <a:chExt cx="912" cy="485"/>
          </a:xfrm>
        </p:grpSpPr>
        <p:sp>
          <p:nvSpPr>
            <p:cNvPr id="19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381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30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_Thank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0" y="1254282"/>
            <a:ext cx="11592010" cy="383823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16000" b="0" i="1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Thanks</a:t>
            </a:r>
          </a:p>
        </p:txBody>
      </p:sp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5263914" y="5451740"/>
            <a:ext cx="1654560" cy="879663"/>
            <a:chOff x="384" y="331"/>
            <a:chExt cx="912" cy="485"/>
          </a:xfrm>
        </p:grpSpPr>
        <p:sp>
          <p:nvSpPr>
            <p:cNvPr id="2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bg2"/>
                </a:gs>
                <a:gs pos="93000">
                  <a:schemeClr val="accent5"/>
                </a:gs>
                <a:gs pos="0">
                  <a:schemeClr val="bg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372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30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34843" y="3066684"/>
            <a:ext cx="3289790" cy="861775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+mj-lt"/>
              </a:rPr>
              <a:t>Thank you.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black">
          <a:xfrm>
            <a:off x="8381656" y="3801564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9287460" y="3786902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black">
          <a:xfrm>
            <a:off x="7730778" y="3786902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 noEditPoints="1"/>
          </p:cNvSpPr>
          <p:nvPr/>
        </p:nvSpPr>
        <p:spPr bwMode="black">
          <a:xfrm>
            <a:off x="9900368" y="3786902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8737827" y="3786902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7421611" y="2966681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7832024" y="2763669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8235210" y="2484525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8645622" y="2763669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9046996" y="2966681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9457413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black">
          <a:xfrm>
            <a:off x="9867829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9" name="Freeform 48"/>
          <p:cNvSpPr>
            <a:spLocks/>
          </p:cNvSpPr>
          <p:nvPr/>
        </p:nvSpPr>
        <p:spPr bwMode="black">
          <a:xfrm>
            <a:off x="10271008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0" name="Freeform 49"/>
          <p:cNvSpPr>
            <a:spLocks/>
          </p:cNvSpPr>
          <p:nvPr/>
        </p:nvSpPr>
        <p:spPr bwMode="black">
          <a:xfrm>
            <a:off x="10681423" y="2966681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2072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30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6FF86-70A9-4A34-BC07-CBF2574079B7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16551C-2CD2-40A9-89DC-7DC95D186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185160"/>
      </p:ext>
    </p:extLst>
  </p:cSld>
  <p:clrMapOvr>
    <a:masterClrMapping/>
  </p:clrMapOvr>
  <p:transition spd="slow" advTm="30000">
    <p:wip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FF86-70A9-4A34-BC07-CBF2574079B7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551C-2CD2-40A9-89DC-7DC95D186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460589"/>
      </p:ext>
    </p:extLst>
  </p:cSld>
  <p:clrMapOvr>
    <a:masterClrMapping/>
  </p:clrMapOvr>
  <p:transition spd="slow" advTm="30000">
    <p:wip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28765"/>
      </p:ext>
    </p:extLst>
  </p:cSld>
  <p:clrMapOvr>
    <a:masterClrMapping/>
  </p:clrMapOvr>
  <p:transition spd="slow" advTm="30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32" tIns="45717" rIns="91432" bIns="45717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32" tIns="45717" rIns="91432" bIns="45717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62100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gradFill>
                  <a:gsLst>
                    <a:gs pos="34000">
                      <a:srgbClr val="272749"/>
                    </a:gs>
                    <a:gs pos="0">
                      <a:schemeClr val="tx2"/>
                    </a:gs>
                    <a:gs pos="92000">
                      <a:srgbClr val="EE402F"/>
                    </a:gs>
                    <a:gs pos="100000">
                      <a:srgbClr val="F37527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450647767"/>
      </p:ext>
    </p:extLst>
  </p:cSld>
  <p:clrMapOvr>
    <a:masterClrMapping/>
  </p:clrMapOvr>
  <p:transition spd="slow" advTm="30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35633"/>
      </p:ext>
    </p:extLst>
  </p:cSld>
  <p:clrMapOvr>
    <a:masterClrMapping/>
  </p:clrMapOvr>
  <p:transition spd="slow" advTm="30000">
    <p:wip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27796"/>
      </p:ext>
    </p:extLst>
  </p:cSld>
  <p:clrMapOvr>
    <a:masterClrMapping/>
  </p:clrMapOvr>
  <p:transition spd="slow" advTm="30000">
    <p:wip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51553"/>
      </p:ext>
    </p:extLst>
  </p:cSld>
  <p:clrMapOvr>
    <a:masterClrMapping/>
  </p:clrMapOvr>
  <p:transition spd="slow" advTm="30000">
    <p:wip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26282"/>
      </p:ext>
    </p:extLst>
  </p:cSld>
  <p:clrMapOvr>
    <a:masterClrMapping/>
  </p:clrMapOvr>
  <p:transition spd="slow" advTm="30000">
    <p:wip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57171"/>
      </p:ext>
    </p:extLst>
  </p:cSld>
  <p:clrMapOvr>
    <a:masterClrMapping/>
  </p:clrMapOvr>
  <p:transition spd="slow" advTm="30000">
    <p:wip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25017"/>
      </p:ext>
    </p:extLst>
  </p:cSld>
  <p:clrMapOvr>
    <a:masterClrMapping/>
  </p:clrMapOvr>
  <p:transition spd="slow" advTm="30000">
    <p:wip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28305"/>
      </p:ext>
    </p:extLst>
  </p:cSld>
  <p:clrMapOvr>
    <a:masterClrMapping/>
  </p:clrMapOvr>
  <p:transition spd="slow" advTm="30000">
    <p:wip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75025"/>
      </p:ext>
    </p:extLst>
  </p:cSld>
  <p:clrMapOvr>
    <a:masterClrMapping/>
  </p:clrMapOvr>
  <p:transition spd="slow" advTm="30000">
    <p:wip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93233"/>
      </p:ext>
    </p:extLst>
  </p:cSld>
  <p:clrMapOvr>
    <a:masterClrMapping/>
  </p:clrMapOvr>
  <p:transition spd="slow" advTm="30000">
    <p:wip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46991"/>
      </p:ext>
    </p:extLst>
  </p:cSld>
  <p:clrMapOvr>
    <a:masterClrMapping/>
  </p:clrMapOvr>
  <p:transition spd="slow" advTm="30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g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50146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Section Title Goes Here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044198"/>
      </p:ext>
    </p:extLst>
  </p:cSld>
  <p:clrMapOvr>
    <a:masterClrMapping/>
  </p:clrMapOvr>
  <p:transition spd="slow" advTm="30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60610"/>
      </p:ext>
    </p:extLst>
  </p:cSld>
  <p:clrMapOvr>
    <a:masterClrMapping/>
  </p:clrMapOvr>
  <p:transition spd="slow" advTm="30000">
    <p:wip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37816"/>
      </p:ext>
    </p:extLst>
  </p:cSld>
  <p:clrMapOvr>
    <a:masterClrMapping/>
  </p:clrMapOvr>
  <p:transition spd="slow" advTm="30000">
    <p:wip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12821"/>
      </p:ext>
    </p:extLst>
  </p:cSld>
  <p:clrMapOvr>
    <a:masterClrMapping/>
  </p:clrMapOvr>
  <p:transition spd="slow" advTm="30000">
    <p:wip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16911"/>
      </p:ext>
    </p:extLst>
  </p:cSld>
  <p:clrMapOvr>
    <a:masterClrMapping/>
  </p:clrMapOvr>
  <p:transition spd="slow" advTm="30000">
    <p:wip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33910"/>
      </p:ext>
    </p:extLst>
  </p:cSld>
  <p:clrMapOvr>
    <a:masterClrMapping/>
  </p:clrMapOvr>
  <p:transition spd="slow" advTm="30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50146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Section Title Goes Here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839371"/>
      </p:ext>
    </p:extLst>
  </p:cSld>
  <p:clrMapOvr>
    <a:masterClrMapping/>
  </p:clrMapOvr>
  <p:transition spd="slow" advTm="30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2"/>
            <a:ext cx="11546635" cy="4525433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380933" marR="0" indent="-380933" algn="ctr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/>
              <a:t>This slide will allow you to add one of the following:</a:t>
            </a:r>
            <a:br>
              <a:rPr lang="en-GB" dirty="0"/>
            </a:br>
            <a:r>
              <a:rPr lang="en-GB" dirty="0"/>
              <a:t>Table, Charts, Smart Art, Pictures, Clip Art and Media</a:t>
            </a:r>
            <a:br>
              <a:rPr lang="en-GB" dirty="0"/>
            </a:br>
            <a:r>
              <a:rPr lang="en-GB" dirty="0"/>
              <a:t>Click icon to add content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15852"/>
      </p:ext>
    </p:extLst>
  </p:cSld>
  <p:clrMapOvr>
    <a:masterClrMapping/>
  </p:clrMapOvr>
  <p:transition spd="slow" advTm="30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347493" y="454877"/>
            <a:ext cx="11545824" cy="975360"/>
          </a:xfrm>
          <a:prstGeom prst="rect">
            <a:avLst/>
          </a:prstGeom>
        </p:spPr>
        <p:txBody>
          <a:bodyPr vert="horz" lIns="121899" tIns="60949" rIns="121899" bIns="60949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231F20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231F20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231F20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90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transition spd="slow" advTm="30000">
    <p:wipe/>
  </p:transition>
  <p:txStyles>
    <p:titleStyle>
      <a:lvl1pPr algn="l" defTabSz="914361" rtl="0" eaLnBrk="1" latinLnBrk="0" hangingPunct="1">
        <a:lnSpc>
          <a:spcPct val="80000"/>
        </a:lnSpc>
        <a:spcBef>
          <a:spcPct val="0"/>
        </a:spcBef>
        <a:buNone/>
        <a:defRPr lang="en-US" sz="3300" b="0" kern="1200" spc="0" baseline="0" dirty="0">
          <a:solidFill>
            <a:schemeClr val="accent4"/>
          </a:solidFill>
          <a:latin typeface="+mj-lt"/>
          <a:ea typeface="+mj-ea"/>
          <a:cs typeface="CiscoSans"/>
        </a:defRPr>
      </a:lvl1pPr>
    </p:titleStyle>
    <p:bodyStyle>
      <a:lvl1pPr marL="228591" indent="-228591" algn="l" defTabSz="914361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479916" indent="-287950" algn="l" defTabSz="914361" rtl="0" eaLnBrk="1" latinLnBrk="0" hangingPunct="1">
        <a:lnSpc>
          <a:spcPct val="95000"/>
        </a:lnSpc>
        <a:spcBef>
          <a:spcPts val="800"/>
        </a:spcBef>
        <a:buClr>
          <a:schemeClr val="tx2"/>
        </a:buClr>
        <a:buFont typeface="Arial"/>
        <a:buChar char="•"/>
        <a:defRPr lang="en-US" sz="19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575899" indent="-228560" algn="l" defTabSz="914361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671882" indent="-228560" algn="l" defTabSz="914361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767866" indent="-228560" algn="l" defTabSz="914361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1151798" indent="-228591" algn="l" defTabSz="914361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82" indent="-228560" algn="l" defTabSz="914361" rtl="0" eaLnBrk="1" latinLnBrk="0" hangingPunct="1">
        <a:spcBef>
          <a:spcPts val="800"/>
        </a:spcBef>
        <a:buFont typeface="Arial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67" indent="0" algn="l" defTabSz="914361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7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1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ransition spd="slow" advTm="30000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suchecha@cisco.com" TargetMode="External"/><Relationship Id="rId2" Type="http://schemas.openxmlformats.org/officeDocument/2006/relationships/hyperlink" Target="mailto:mohirfan@cisco.com" TargetMode="External"/><Relationship Id="rId1" Type="http://schemas.openxmlformats.org/officeDocument/2006/relationships/slideLayout" Target="../slideLayouts/slideLayout59.xml"/><Relationship Id="rId4" Type="http://schemas.openxmlformats.org/officeDocument/2006/relationships/hyperlink" Target="mailto:akshashe@cisco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873" y="2300747"/>
            <a:ext cx="9144000" cy="658497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code generation on Triage wikis 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8" y="3996267"/>
            <a:ext cx="6919336" cy="138853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Irfan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Akshay Shetty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Sucheta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74510" y="1"/>
            <a:ext cx="10401298" cy="260040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3500" i="1">
                <a:solidFill>
                  <a:schemeClr val="tx2"/>
                </a:solidFill>
                <a:latin typeface="Bookman Old Style" panose="02050604050505020204" pitchFamily="18" charset="0"/>
              </a:rPr>
              <a:t>oneDoc</a:t>
            </a:r>
            <a:endParaRPr lang="en-IN" sz="7800" i="1" dirty="0">
              <a:solidFill>
                <a:schemeClr val="tx2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759495"/>
      </p:ext>
    </p:extLst>
  </p:cSld>
  <p:clrMapOvr>
    <a:masterClrMapping/>
  </p:clrMapOvr>
  <p:transition spd="slow" advTm="3000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44" y="164691"/>
            <a:ext cx="10018713" cy="739877"/>
          </a:xfrm>
        </p:spPr>
        <p:txBody>
          <a:bodyPr/>
          <a:lstStyle/>
          <a:p>
            <a:r>
              <a:rPr lang="en-US" dirty="0"/>
              <a:t>Demo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422" y="1085696"/>
            <a:ext cx="8760901" cy="511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18810"/>
      </p:ext>
    </p:extLst>
  </p:cSld>
  <p:clrMapOvr>
    <a:masterClrMapping/>
  </p:clrMapOvr>
  <p:transition spd="slow" advTm="3000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65" y="481780"/>
            <a:ext cx="9399525" cy="545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99005"/>
      </p:ext>
    </p:extLst>
  </p:cSld>
  <p:clrMapOvr>
    <a:masterClrMapping/>
  </p:clrMapOvr>
  <p:transition spd="slow" advTm="3000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3920"/>
          <a:stretch/>
        </p:blipFill>
        <p:spPr>
          <a:xfrm>
            <a:off x="2313991" y="540620"/>
            <a:ext cx="8806293" cy="561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05019"/>
      </p:ext>
    </p:extLst>
  </p:cSld>
  <p:clrMapOvr>
    <a:masterClrMapping/>
  </p:clrMapOvr>
  <p:transition spd="slow" advTm="3000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944" y="462116"/>
            <a:ext cx="9311522" cy="56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70542"/>
      </p:ext>
    </p:extLst>
  </p:cSld>
  <p:clrMapOvr>
    <a:masterClrMapping/>
  </p:clrMapOvr>
  <p:transition spd="slow" advTm="3000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80" y="331047"/>
            <a:ext cx="9310501" cy="550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89705"/>
      </p:ext>
    </p:extLst>
  </p:cSld>
  <p:clrMapOvr>
    <a:masterClrMapping/>
  </p:clrMapOvr>
  <p:transition spd="slow" advTm="3000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133" y="442451"/>
            <a:ext cx="9073726" cy="565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42793"/>
      </p:ext>
    </p:extLst>
  </p:cSld>
  <p:clrMapOvr>
    <a:masterClrMapping/>
  </p:clrMapOvr>
  <p:transition spd="slow" advTm="3000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953" y="226143"/>
            <a:ext cx="8817717" cy="572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27483"/>
      </p:ext>
    </p:extLst>
  </p:cSld>
  <p:clrMapOvr>
    <a:masterClrMapping/>
  </p:clrMapOvr>
  <p:transition spd="slow" advTm="3000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881" y="331135"/>
            <a:ext cx="9182853" cy="575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36766"/>
      </p:ext>
    </p:extLst>
  </p:cSld>
  <p:clrMapOvr>
    <a:masterClrMapping/>
  </p:clrMapOvr>
  <p:transition spd="slow" advTm="3000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93" y="1377074"/>
            <a:ext cx="9419304" cy="191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42266"/>
      </p:ext>
    </p:extLst>
  </p:cSld>
  <p:clrMapOvr>
    <a:masterClrMapping/>
  </p:clrMapOvr>
  <p:transition spd="slow" advTm="3000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40809" y="845431"/>
            <a:ext cx="2473875" cy="1180016"/>
            <a:chOff x="1310430" y="1155"/>
            <a:chExt cx="2843645" cy="1706187"/>
          </a:xfrm>
        </p:grpSpPr>
        <p:sp>
          <p:nvSpPr>
            <p:cNvPr id="5" name="Rounded Rectangle 4"/>
            <p:cNvSpPr/>
            <p:nvPr/>
          </p:nvSpPr>
          <p:spPr>
            <a:xfrm>
              <a:off x="1310430" y="1155"/>
              <a:ext cx="2843645" cy="1706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1360403" y="51128"/>
              <a:ext cx="2743699" cy="1606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One extensible and readable template</a:t>
              </a:r>
              <a:endParaRPr lang="en-IN" sz="1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40809" y="2359598"/>
            <a:ext cx="2473875" cy="1248842"/>
            <a:chOff x="1310430" y="1155"/>
            <a:chExt cx="2843645" cy="1706187"/>
          </a:xfrm>
        </p:grpSpPr>
        <p:sp>
          <p:nvSpPr>
            <p:cNvPr id="8" name="Rounded Rectangle 7"/>
            <p:cNvSpPr/>
            <p:nvPr/>
          </p:nvSpPr>
          <p:spPr>
            <a:xfrm>
              <a:off x="1310430" y="1155"/>
              <a:ext cx="2843645" cy="1706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1360403" y="51128"/>
              <a:ext cx="2743699" cy="1606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One extensible and readable template</a:t>
              </a:r>
              <a:endParaRPr lang="en-IN" sz="1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40809" y="3942592"/>
            <a:ext cx="2473875" cy="1268506"/>
            <a:chOff x="1319160" y="3996449"/>
            <a:chExt cx="2843645" cy="1706187"/>
          </a:xfrm>
        </p:grpSpPr>
        <p:sp>
          <p:nvSpPr>
            <p:cNvPr id="11" name="Rounded Rectangle 10"/>
            <p:cNvSpPr/>
            <p:nvPr/>
          </p:nvSpPr>
          <p:spPr>
            <a:xfrm>
              <a:off x="1319160" y="3996449"/>
              <a:ext cx="2843645" cy="1706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1369133" y="4046422"/>
              <a:ext cx="2743699" cy="1606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need not worry about format</a:t>
              </a:r>
              <a:endParaRPr lang="en-IN" sz="1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40809" y="5466591"/>
            <a:ext cx="2473875" cy="1298003"/>
            <a:chOff x="1240704" y="5989753"/>
            <a:chExt cx="2843645" cy="1706187"/>
          </a:xfrm>
        </p:grpSpPr>
        <p:sp>
          <p:nvSpPr>
            <p:cNvPr id="14" name="Rounded Rectangle 13"/>
            <p:cNvSpPr/>
            <p:nvPr/>
          </p:nvSpPr>
          <p:spPr>
            <a:xfrm>
              <a:off x="1240704" y="5989753"/>
              <a:ext cx="2843645" cy="1706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1290677" y="6039726"/>
              <a:ext cx="2743699" cy="1606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Template will guide user to  generate the model</a:t>
              </a:r>
              <a:endParaRPr lang="en-IN" sz="1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41326" y="845432"/>
            <a:ext cx="2523035" cy="1180016"/>
            <a:chOff x="5092480" y="1155"/>
            <a:chExt cx="2843645" cy="1706187"/>
          </a:xfrm>
        </p:grpSpPr>
        <p:sp>
          <p:nvSpPr>
            <p:cNvPr id="20" name="Rounded Rectangle 19"/>
            <p:cNvSpPr/>
            <p:nvPr/>
          </p:nvSpPr>
          <p:spPr>
            <a:xfrm>
              <a:off x="5092480" y="1155"/>
              <a:ext cx="2843645" cy="1706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5142453" y="51128"/>
              <a:ext cx="2743699" cy="1606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develops with iterations starting from developer to test to tac and cycle thereafter.</a:t>
              </a:r>
              <a:endParaRPr lang="en-IN" sz="1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41326" y="2359599"/>
            <a:ext cx="2523035" cy="1248842"/>
            <a:chOff x="5139542" y="1950866"/>
            <a:chExt cx="2843645" cy="1706187"/>
          </a:xfrm>
        </p:grpSpPr>
        <p:sp>
          <p:nvSpPr>
            <p:cNvPr id="23" name="Rounded Rectangle 22"/>
            <p:cNvSpPr/>
            <p:nvPr/>
          </p:nvSpPr>
          <p:spPr>
            <a:xfrm>
              <a:off x="5139542" y="1950866"/>
              <a:ext cx="2843645" cy="1706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ounded Rectangle 4"/>
            <p:cNvSpPr/>
            <p:nvPr/>
          </p:nvSpPr>
          <p:spPr>
            <a:xfrm>
              <a:off x="5189515" y="2000839"/>
              <a:ext cx="2743699" cy="1606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Reduced time </a:t>
              </a:r>
              <a:r>
                <a:rPr lang="en-US" sz="1600" b="1" i="1" kern="12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$$$$</a:t>
              </a:r>
              <a:endParaRPr lang="en-IN" sz="1600" kern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41326" y="3917939"/>
            <a:ext cx="2523035" cy="1293159"/>
            <a:chOff x="5066346" y="4005167"/>
            <a:chExt cx="2843645" cy="1706187"/>
          </a:xfrm>
        </p:grpSpPr>
        <p:sp>
          <p:nvSpPr>
            <p:cNvPr id="29" name="Rounded Rectangle 28"/>
            <p:cNvSpPr/>
            <p:nvPr/>
          </p:nvSpPr>
          <p:spPr>
            <a:xfrm>
              <a:off x="5066346" y="4005167"/>
              <a:ext cx="2843645" cy="1706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5116319" y="4055140"/>
              <a:ext cx="2743699" cy="1606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Debugging gets easy </a:t>
              </a:r>
              <a:r>
                <a:rPr lang="en-US" sz="1600" b="1" i="1" kern="12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$$$$</a:t>
              </a:r>
              <a:endParaRPr lang="en-IN" sz="1600" kern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41326" y="5504610"/>
            <a:ext cx="2523035" cy="1221968"/>
            <a:chOff x="5066346" y="6007174"/>
            <a:chExt cx="2843645" cy="1706187"/>
          </a:xfrm>
        </p:grpSpPr>
        <p:sp>
          <p:nvSpPr>
            <p:cNvPr id="32" name="Rounded Rectangle 31"/>
            <p:cNvSpPr/>
            <p:nvPr/>
          </p:nvSpPr>
          <p:spPr>
            <a:xfrm>
              <a:off x="5066346" y="6007174"/>
              <a:ext cx="2843645" cy="1706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Rounded Rectangle 4"/>
            <p:cNvSpPr/>
            <p:nvPr/>
          </p:nvSpPr>
          <p:spPr>
            <a:xfrm>
              <a:off x="5116319" y="6057147"/>
              <a:ext cx="2743699" cy="1606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Clean, gives confidence to customers</a:t>
              </a:r>
              <a:endParaRPr lang="en-IN" sz="1600" b="1" kern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791003" y="845432"/>
            <a:ext cx="2552533" cy="1180016"/>
            <a:chOff x="8874529" y="1155"/>
            <a:chExt cx="2843645" cy="1706187"/>
          </a:xfrm>
        </p:grpSpPr>
        <p:sp>
          <p:nvSpPr>
            <p:cNvPr id="35" name="Rounded Rectangle 34"/>
            <p:cNvSpPr/>
            <p:nvPr/>
          </p:nvSpPr>
          <p:spPr>
            <a:xfrm>
              <a:off x="8874529" y="1155"/>
              <a:ext cx="2843645" cy="1706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Rounded Rectangle 4"/>
            <p:cNvSpPr/>
            <p:nvPr/>
          </p:nvSpPr>
          <p:spPr>
            <a:xfrm>
              <a:off x="8924502" y="51128"/>
              <a:ext cx="2743699" cy="1606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 change in design/implementation/ bug fix, only one doc needs to be updated</a:t>
              </a:r>
              <a:endParaRPr lang="en-IN" sz="1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91004" y="2273560"/>
            <a:ext cx="2552532" cy="1298304"/>
            <a:chOff x="8874529" y="1968303"/>
            <a:chExt cx="2843645" cy="1706187"/>
          </a:xfrm>
        </p:grpSpPr>
        <p:sp>
          <p:nvSpPr>
            <p:cNvPr id="38" name="Rounded Rectangle 37"/>
            <p:cNvSpPr/>
            <p:nvPr/>
          </p:nvSpPr>
          <p:spPr>
            <a:xfrm>
              <a:off x="8874529" y="1968303"/>
              <a:ext cx="2843645" cy="1706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8924502" y="2018276"/>
              <a:ext cx="2743699" cy="1606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Engineers can build on the same doc as new info comes</a:t>
              </a:r>
              <a:endParaRPr lang="en-IN" sz="1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791003" y="3917939"/>
            <a:ext cx="2552533" cy="1293159"/>
            <a:chOff x="8848396" y="4005167"/>
            <a:chExt cx="2843645" cy="1706187"/>
          </a:xfrm>
        </p:grpSpPr>
        <p:sp>
          <p:nvSpPr>
            <p:cNvPr id="41" name="Rounded Rectangle 40"/>
            <p:cNvSpPr/>
            <p:nvPr/>
          </p:nvSpPr>
          <p:spPr>
            <a:xfrm>
              <a:off x="8848396" y="4005167"/>
              <a:ext cx="2843645" cy="1706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Rounded Rectangle 4"/>
            <p:cNvSpPr/>
            <p:nvPr/>
          </p:nvSpPr>
          <p:spPr>
            <a:xfrm>
              <a:off x="8898369" y="4055140"/>
              <a:ext cx="2743699" cy="1606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Verification and maintenance is simplified </a:t>
              </a:r>
              <a:r>
                <a:rPr lang="en-US" sz="1600" b="1" i="1" kern="12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$$$$</a:t>
              </a:r>
              <a:endParaRPr lang="en-IN" sz="1600" kern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791003" y="5504610"/>
            <a:ext cx="2552533" cy="1221968"/>
            <a:chOff x="8909392" y="6015892"/>
            <a:chExt cx="2843645" cy="1706187"/>
          </a:xfrm>
        </p:grpSpPr>
        <p:sp>
          <p:nvSpPr>
            <p:cNvPr id="44" name="Rounded Rectangle 43"/>
            <p:cNvSpPr/>
            <p:nvPr/>
          </p:nvSpPr>
          <p:spPr>
            <a:xfrm>
              <a:off x="8909392" y="6015892"/>
              <a:ext cx="2843645" cy="1706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Rounded Rectangle 4"/>
            <p:cNvSpPr/>
            <p:nvPr/>
          </p:nvSpPr>
          <p:spPr>
            <a:xfrm>
              <a:off x="8959365" y="6065865"/>
              <a:ext cx="2743699" cy="1606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Allows for tools to be built on top of standard</a:t>
              </a:r>
            </a:p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More Innovation!!</a:t>
              </a:r>
              <a:endParaRPr lang="en-IN" sz="1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71252" y="167471"/>
            <a:ext cx="3663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adopt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oneDoc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789015"/>
      </p:ext>
    </p:extLst>
  </p:cSld>
  <p:clrMapOvr>
    <a:masterClrMapping/>
  </p:clrMapOvr>
  <p:transition spd="slow" advTm="3000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659" y="0"/>
            <a:ext cx="10018713" cy="1752599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346659" y="1597742"/>
            <a:ext cx="10018713" cy="5260258"/>
          </a:xfrm>
        </p:spPr>
        <p:txBody>
          <a:bodyPr>
            <a:normAutofit/>
          </a:bodyPr>
          <a:lstStyle/>
          <a:p>
            <a:r>
              <a:rPr lang="en-US" dirty="0"/>
              <a:t>Today we have multiple documents  to study a feature. Example : Cisco wiki, </a:t>
            </a:r>
            <a:r>
              <a:rPr lang="en-US" dirty="0" err="1"/>
              <a:t>twiki</a:t>
            </a:r>
            <a:r>
              <a:rPr lang="en-US" dirty="0"/>
              <a:t> ,</a:t>
            </a:r>
            <a:r>
              <a:rPr lang="en-US" dirty="0" err="1"/>
              <a:t>techzone</a:t>
            </a:r>
            <a:r>
              <a:rPr lang="en-US" dirty="0"/>
              <a:t> , </a:t>
            </a:r>
            <a:r>
              <a:rPr lang="en-US" dirty="0" err="1"/>
              <a:t>ddts</a:t>
            </a:r>
            <a:r>
              <a:rPr lang="en-US" dirty="0"/>
              <a:t> , TAC articles , email conversations.</a:t>
            </a:r>
          </a:p>
          <a:p>
            <a:r>
              <a:rPr lang="en-US" dirty="0"/>
              <a:t>To fully understand and properly debug any problem, we need to search multiple documents related to the same feature.</a:t>
            </a:r>
          </a:p>
          <a:p>
            <a:r>
              <a:rPr lang="en-US" dirty="0"/>
              <a:t>Often the information is scattered through multiple documents . A feature may have good description in SFS , configurations might be put up in a </a:t>
            </a:r>
            <a:r>
              <a:rPr lang="en-US" dirty="0" err="1"/>
              <a:t>techzone</a:t>
            </a:r>
            <a:r>
              <a:rPr lang="en-US" dirty="0"/>
              <a:t> article , tweaks and </a:t>
            </a:r>
            <a:r>
              <a:rPr lang="en-US" dirty="0" err="1"/>
              <a:t>debuggability</a:t>
            </a:r>
            <a:r>
              <a:rPr lang="en-US" dirty="0"/>
              <a:t> features might be  in a </a:t>
            </a:r>
            <a:r>
              <a:rPr lang="en-US" dirty="0" err="1"/>
              <a:t>ddts</a:t>
            </a:r>
            <a:r>
              <a:rPr lang="en-US" dirty="0"/>
              <a:t> or email conversations .</a:t>
            </a:r>
          </a:p>
          <a:p>
            <a:r>
              <a:rPr lang="en-US" dirty="0"/>
              <a:t>Sometimes the same information is available in multiple documents , confusing the developer or user which one to refer to . 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671743"/>
      </p:ext>
    </p:extLst>
  </p:cSld>
  <p:clrMapOvr>
    <a:masterClrMapping/>
  </p:clrMapOvr>
  <p:transition spd="slow" advTm="3000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88" y="0"/>
            <a:ext cx="10018713" cy="1455173"/>
          </a:xfrm>
        </p:spPr>
        <p:txBody>
          <a:bodyPr/>
          <a:lstStyle/>
          <a:p>
            <a:r>
              <a:rPr lang="en-US" dirty="0"/>
              <a:t>Challenges and future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73161"/>
            <a:ext cx="10018713" cy="4218039"/>
          </a:xfrm>
        </p:spPr>
        <p:txBody>
          <a:bodyPr/>
          <a:lstStyle/>
          <a:p>
            <a:r>
              <a:rPr lang="en-US" dirty="0"/>
              <a:t>We have created the </a:t>
            </a:r>
            <a:r>
              <a:rPr lang="en-US" dirty="0" err="1"/>
              <a:t>oneDoc</a:t>
            </a:r>
            <a:r>
              <a:rPr lang="en-US" dirty="0"/>
              <a:t> app to create models based on inputs from the user</a:t>
            </a:r>
          </a:p>
          <a:p>
            <a:r>
              <a:rPr lang="en-US" dirty="0"/>
              <a:t>Few models have been developed. The increase in quality and quantity of models will gradually happen when adaptation increases.</a:t>
            </a:r>
          </a:p>
          <a:p>
            <a:r>
              <a:rPr lang="en-US" dirty="0"/>
              <a:t>The debugger application is currently ongoing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012307"/>
      </p:ext>
    </p:extLst>
  </p:cSld>
  <p:clrMapOvr>
    <a:masterClrMapping/>
  </p:clrMapOvr>
  <p:transition spd="slow" advTm="3000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156" y="0"/>
            <a:ext cx="10018713" cy="17525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3807" y="1546122"/>
            <a:ext cx="10018713" cy="31242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Irfan , SPAG (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mohirfan@cisco.com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Sucheta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SPAG (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suchecha@cisco.com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SPAG (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akshashe@cisco.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com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04003"/>
      </p:ext>
    </p:extLst>
  </p:cSld>
  <p:clrMapOvr>
    <a:masterClrMapping/>
  </p:clrMapOvr>
  <p:transition spd="slow" advTm="30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028804"/>
              </p:ext>
            </p:extLst>
          </p:nvPr>
        </p:nvGraphicFramePr>
        <p:xfrm>
          <a:off x="1764350" y="1170038"/>
          <a:ext cx="8868697" cy="4852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8317127"/>
      </p:ext>
    </p:extLst>
  </p:cSld>
  <p:clrMapOvr>
    <a:masterClrMapping/>
  </p:clrMapOvr>
  <p:transition spd="slow" advTm="30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20" y="0"/>
            <a:ext cx="10018713" cy="1752599"/>
          </a:xfrm>
        </p:spPr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9619" y="1257300"/>
            <a:ext cx="10018713" cy="4499263"/>
          </a:xfrm>
        </p:spPr>
        <p:txBody>
          <a:bodyPr/>
          <a:lstStyle/>
          <a:p>
            <a:r>
              <a:rPr lang="en-US" dirty="0"/>
              <a:t>Define one standard format for all features , components and platforms.</a:t>
            </a:r>
          </a:p>
          <a:p>
            <a:r>
              <a:rPr lang="en-US" dirty="0"/>
              <a:t>Model generated through UI using model template and user input</a:t>
            </a:r>
          </a:p>
          <a:p>
            <a:r>
              <a:rPr lang="en-US" dirty="0"/>
              <a:t>Developers and testers can continuously update the models . The quantity and quality of the models improve with time and effort leading to better information searching and </a:t>
            </a:r>
            <a:r>
              <a:rPr lang="en-US" dirty="0" err="1"/>
              <a:t>debuggability</a:t>
            </a:r>
            <a:r>
              <a:rPr lang="en-US" dirty="0"/>
              <a:t> .</a:t>
            </a:r>
          </a:p>
          <a:p>
            <a:r>
              <a:rPr lang="en-US" dirty="0"/>
              <a:t>Traverse through the decision tree to pinpoint any issues or get complete feature information including dependencies and subsystems.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681742"/>
      </p:ext>
    </p:extLst>
  </p:cSld>
  <p:clrMapOvr>
    <a:masterClrMapping/>
  </p:clrMapOvr>
  <p:transition spd="slow" advTm="30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1124386" y="39329"/>
            <a:ext cx="3821278" cy="92312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exists</a:t>
            </a:r>
            <a:endParaRPr lang="en-IN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4452679" y="3937288"/>
            <a:ext cx="2646211" cy="1726093"/>
          </a:xfrm>
          <a:prstGeom prst="rightArrow">
            <a:avLst/>
          </a:prstGeom>
          <a:solidFill>
            <a:schemeClr val="bg2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900" b="1" dirty="0">
                <a:solidFill>
                  <a:schemeClr val="tx1"/>
                </a:solidFill>
              </a:rPr>
              <a:t>Transforms to an all new model</a:t>
            </a:r>
            <a:endParaRPr lang="en-IN" sz="1900" b="1" dirty="0">
              <a:solidFill>
                <a:schemeClr val="tx1"/>
              </a:solidFill>
            </a:endParaRPr>
          </a:p>
        </p:txBody>
      </p:sp>
      <p:sp>
        <p:nvSpPr>
          <p:cNvPr id="27" name="Round Diagonal Corner Rectangle 26"/>
          <p:cNvSpPr/>
          <p:nvPr/>
        </p:nvSpPr>
        <p:spPr>
          <a:xfrm>
            <a:off x="1264856" y="915834"/>
            <a:ext cx="3146877" cy="2328811"/>
          </a:xfrm>
          <a:prstGeom prst="round2DiagRect">
            <a:avLst/>
          </a:prstGeom>
          <a:solidFill>
            <a:schemeClr val="accent4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07533" tIns="53767" rIns="107533" bIns="53767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is scattered in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TAC TOI</a:t>
            </a:r>
          </a:p>
          <a:p>
            <a:pPr algn="ctr"/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Deepdive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plans, C bugs,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-emails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 Diagonal Corner Rectangle 27"/>
          <p:cNvSpPr/>
          <p:nvPr/>
        </p:nvSpPr>
        <p:spPr>
          <a:xfrm>
            <a:off x="1124386" y="3437715"/>
            <a:ext cx="3178417" cy="3200666"/>
          </a:xfrm>
          <a:prstGeom prst="round2Diag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07533" tIns="53767" rIns="107533" bIns="53767"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we troubleshoot today:</a:t>
            </a:r>
          </a:p>
          <a:p>
            <a:pPr algn="ctr"/>
            <a:endParaRPr lang="en-US" sz="16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subject matter expert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Traverse through all docs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information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different subject matter expert if not our component</a:t>
            </a:r>
          </a:p>
          <a:p>
            <a:pPr algn="ctr"/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945664" y="3562753"/>
            <a:ext cx="2537858" cy="749070"/>
          </a:xfrm>
          <a:prstGeom prst="rect">
            <a:avLst/>
          </a:prstGeom>
        </p:spPr>
        <p:txBody>
          <a:bodyPr vert="horz" lIns="107533" tIns="53767" rIns="107533" bIns="53767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i="1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oneDoc</a:t>
            </a:r>
            <a:endParaRPr lang="en-I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91" y="932277"/>
            <a:ext cx="3349328" cy="2295923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8154577" y="1413653"/>
            <a:ext cx="3364954" cy="4048124"/>
          </a:xfrm>
          <a:prstGeom prst="rect">
            <a:avLst/>
          </a:prstGeom>
        </p:spPr>
        <p:txBody>
          <a:bodyPr wrap="square" lIns="107533" tIns="53767" rIns="107533" bIns="53767">
            <a:spAutoFit/>
          </a:bodyPr>
          <a:lstStyle/>
          <a:p>
            <a:endParaRPr lang="en-US" sz="1600" b="1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6042" indent="-336042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standard template</a:t>
            </a:r>
          </a:p>
          <a:p>
            <a:pPr marL="336042" indent="-336042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dependent on component, platform, OS</a:t>
            </a:r>
          </a:p>
          <a:p>
            <a:pPr marL="336042" indent="-336042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stop information model</a:t>
            </a:r>
          </a:p>
          <a:p>
            <a:pPr marL="336042" indent="-336042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to generate the model with data from user- User need not learn a new format to write the data.</a:t>
            </a:r>
          </a:p>
          <a:p>
            <a:pPr marL="336042" indent="-336042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Modularity enables us to store the data in any format, </a:t>
            </a:r>
            <a:r>
              <a:rPr lang="en-US" sz="16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6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xml or anything else.</a:t>
            </a:r>
          </a:p>
          <a:p>
            <a:pPr marL="336042" indent="-336042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 can be changed at any point without affecting any of the users. </a:t>
            </a:r>
          </a:p>
          <a:p>
            <a:pPr marL="336042" indent="-336042">
              <a:buFont typeface="Arial" panose="020B0604020202020204" pitchFamily="34" charset="0"/>
              <a:buChar char="•"/>
            </a:pPr>
            <a:endParaRPr lang="en-US" sz="1600" b="1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009929"/>
      </p:ext>
    </p:extLst>
  </p:cSld>
  <p:clrMapOvr>
    <a:masterClrMapping/>
  </p:clrMapOvr>
  <p:transition spd="slow" advTm="3000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aspects of the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05782"/>
            <a:ext cx="10018713" cy="2458063"/>
          </a:xfrm>
        </p:spPr>
        <p:txBody>
          <a:bodyPr/>
          <a:lstStyle/>
          <a:p>
            <a:r>
              <a:rPr lang="en-US" dirty="0"/>
              <a:t>Model generation based on a UI</a:t>
            </a:r>
          </a:p>
          <a:p>
            <a:r>
              <a:rPr lang="en-US" dirty="0"/>
              <a:t>Application that would take the model as input , build a decision tree and traverse the decision tree and solve/pinpoint the problem.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1720121"/>
      </p:ext>
    </p:extLst>
  </p:cSld>
  <p:clrMapOvr>
    <a:masterClrMapping/>
  </p:clrMapOvr>
  <p:transition spd="slow" advTm="3000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661652" y="894735"/>
            <a:ext cx="3913238" cy="52209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858297" y="1590540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feature name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957386" y="1941247"/>
            <a:ext cx="32481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smand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8297" y="2495245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the show command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943304" y="2863955"/>
            <a:ext cx="32199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debug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qnodes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0 0 4096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297" y="3423147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cli description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71470" y="3792479"/>
            <a:ext cx="32199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number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qnodes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8297" y="4327436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the cli condition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971470" y="4700297"/>
            <a:ext cx="3219962" cy="7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schedulars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40000 , blame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-egress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15889" y="1038688"/>
            <a:ext cx="293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DESCRIPTION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64542" y="5692877"/>
            <a:ext cx="1809135" cy="3637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IN" dirty="0"/>
          </a:p>
        </p:txBody>
      </p:sp>
      <p:sp>
        <p:nvSpPr>
          <p:cNvPr id="17" name="Right Arrow 16"/>
          <p:cNvSpPr/>
          <p:nvPr/>
        </p:nvSpPr>
        <p:spPr>
          <a:xfrm>
            <a:off x="5663381" y="3126658"/>
            <a:ext cx="953729" cy="2964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7089058" y="1038688"/>
            <a:ext cx="52504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qnode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requires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state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description “Find the number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qnodes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used" 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cli 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debug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qnodes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0 4096";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verify 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no-of-schedulers &lt; 40000;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blame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-egress;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6800" y="127440"/>
            <a:ext cx="3821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to generate models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32849"/>
      </p:ext>
    </p:extLst>
  </p:cSld>
  <p:clrMapOvr>
    <a:masterClrMapping/>
  </p:clrMapOvr>
  <p:transition spd="slow" advTm="3000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9860" y="60471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1169094" y="2274934"/>
            <a:ext cx="2880851" cy="185829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model 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4259860" y="3175818"/>
            <a:ext cx="1197043" cy="1181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046837" y="1103673"/>
            <a:ext cx="2399071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hardware , software , license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046837" y="2064467"/>
            <a:ext cx="2399071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</a:t>
            </a:r>
            <a:r>
              <a:rPr lang="en-US" dirty="0" err="1"/>
              <a:t>configs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046837" y="3044619"/>
            <a:ext cx="2399071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show commands 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046837" y="4009714"/>
            <a:ext cx="2399071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logs 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445908" y="1272667"/>
            <a:ext cx="6980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101780" y="1555957"/>
            <a:ext cx="0" cy="497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106695" y="2525664"/>
            <a:ext cx="0" cy="497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116527" y="3497824"/>
            <a:ext cx="0" cy="497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462171" y="200116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445908" y="2344993"/>
            <a:ext cx="6980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445908" y="3316539"/>
            <a:ext cx="6980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445908" y="4200831"/>
            <a:ext cx="6980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78432" y="97414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8478431" y="29771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8478431" y="38821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9160262" y="1962526"/>
            <a:ext cx="214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Blame missing configuration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9176521" y="2977178"/>
            <a:ext cx="2815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Blame the corresponding </a:t>
            </a:r>
          </a:p>
          <a:p>
            <a:r>
              <a:rPr lang="en-US" dirty="0"/>
              <a:t>Model based on verification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9176521" y="3982065"/>
            <a:ext cx="178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Blame the culprit model</a:t>
            </a:r>
            <a:endParaRPr lang="en-IN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116527" y="4452165"/>
            <a:ext cx="0" cy="497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065529" y="4930188"/>
            <a:ext cx="2399071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subsystem model </a:t>
            </a:r>
            <a:endParaRPr lang="en-IN" dirty="0"/>
          </a:p>
        </p:txBody>
      </p:sp>
      <p:cxnSp>
        <p:nvCxnSpPr>
          <p:cNvPr id="54" name="Elbow Connector 53"/>
          <p:cNvCxnSpPr>
            <a:stCxn id="47" idx="2"/>
            <a:endCxn id="7" idx="0"/>
          </p:cNvCxnSpPr>
          <p:nvPr/>
        </p:nvCxnSpPr>
        <p:spPr>
          <a:xfrm rot="5400000" flipH="1">
            <a:off x="5121236" y="3228810"/>
            <a:ext cx="4268966" cy="18692"/>
          </a:xfrm>
          <a:prstGeom prst="bentConnector5">
            <a:avLst>
              <a:gd name="adj1" fmla="val -5355"/>
              <a:gd name="adj2" fmla="val 7740360"/>
              <a:gd name="adj3" fmla="val 1053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476143"/>
      </p:ext>
    </p:extLst>
  </p:cSld>
  <p:clrMapOvr>
    <a:masterClrMapping/>
  </p:clrMapOvr>
  <p:transition spd="slow" advTm="3000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611329" y="197539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 on the top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618857" y="1297356"/>
            <a:ext cx="2649854" cy="1101715"/>
            <a:chOff x="1310430" y="1155"/>
            <a:chExt cx="2843645" cy="1706187"/>
          </a:xfrm>
        </p:grpSpPr>
        <p:sp>
          <p:nvSpPr>
            <p:cNvPr id="28" name="Rounded Rectangle 27"/>
            <p:cNvSpPr/>
            <p:nvPr/>
          </p:nvSpPr>
          <p:spPr>
            <a:xfrm>
              <a:off x="1310430" y="1155"/>
              <a:ext cx="2843645" cy="1706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Rounded Rectangle 4"/>
            <p:cNvSpPr/>
            <p:nvPr/>
          </p:nvSpPr>
          <p:spPr>
            <a:xfrm>
              <a:off x="1360403" y="51128"/>
              <a:ext cx="2743699" cy="1606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Configuration guide, tac </a:t>
              </a:r>
              <a:r>
                <a:rPr lang="en-US" sz="1600" b="1" i="1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toi</a:t>
              </a:r>
              <a:r>
                <a:rPr lang="en-US" sz="1600" b="1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troubleshooting guide generator</a:t>
              </a:r>
              <a:endParaRPr lang="en-IN" sz="1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18858" y="2631420"/>
            <a:ext cx="2649853" cy="1144168"/>
            <a:chOff x="1293027" y="1959585"/>
            <a:chExt cx="2843645" cy="1706187"/>
          </a:xfrm>
        </p:grpSpPr>
        <p:sp>
          <p:nvSpPr>
            <p:cNvPr id="26" name="Rounded Rectangle 25"/>
            <p:cNvSpPr/>
            <p:nvPr/>
          </p:nvSpPr>
          <p:spPr>
            <a:xfrm>
              <a:off x="1293027" y="1959585"/>
              <a:ext cx="2843645" cy="1706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Rounded Rectangle 6"/>
            <p:cNvSpPr/>
            <p:nvPr/>
          </p:nvSpPr>
          <p:spPr>
            <a:xfrm>
              <a:off x="1343000" y="2009558"/>
              <a:ext cx="2743699" cy="1606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auto-sync on doc change. Users rate models. Poor models are improved</a:t>
              </a:r>
              <a:endParaRPr lang="en-IN" sz="1600" kern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18858" y="4007937"/>
            <a:ext cx="2649854" cy="1163831"/>
            <a:chOff x="1319160" y="3996449"/>
            <a:chExt cx="2843645" cy="1706187"/>
          </a:xfrm>
        </p:grpSpPr>
        <p:sp>
          <p:nvSpPr>
            <p:cNvPr id="24" name="Rounded Rectangle 23"/>
            <p:cNvSpPr/>
            <p:nvPr/>
          </p:nvSpPr>
          <p:spPr>
            <a:xfrm>
              <a:off x="1319160" y="3996449"/>
              <a:ext cx="2843645" cy="1706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ounded Rectangle 8"/>
            <p:cNvSpPr/>
            <p:nvPr/>
          </p:nvSpPr>
          <p:spPr>
            <a:xfrm>
              <a:off x="1369133" y="4046422"/>
              <a:ext cx="2743699" cy="1606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Bug closed, behavior changed, </a:t>
              </a:r>
              <a:r>
                <a:rPr lang="en-US" sz="1600" b="1" i="1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cs</a:t>
              </a:r>
              <a:r>
                <a:rPr lang="en-US" sz="1600" b="1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-email query? Auto-update request sent to Engineer</a:t>
              </a:r>
              <a:endParaRPr lang="en-IN" sz="1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18858" y="5404117"/>
            <a:ext cx="2649854" cy="1281819"/>
            <a:chOff x="1240704" y="5989753"/>
            <a:chExt cx="2843645" cy="1706187"/>
          </a:xfrm>
        </p:grpSpPr>
        <p:sp>
          <p:nvSpPr>
            <p:cNvPr id="22" name="Rounded Rectangle 21"/>
            <p:cNvSpPr/>
            <p:nvPr/>
          </p:nvSpPr>
          <p:spPr>
            <a:xfrm>
              <a:off x="1240704" y="5989753"/>
              <a:ext cx="2843645" cy="1706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ounded Rectangle 10"/>
            <p:cNvSpPr/>
            <p:nvPr/>
          </p:nvSpPr>
          <p:spPr>
            <a:xfrm>
              <a:off x="1290677" y="6039726"/>
              <a:ext cx="2743699" cy="1606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Troubleshooter that understands the full system behavior and its components can be built</a:t>
              </a:r>
              <a:endParaRPr lang="en-IN" sz="16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7701" y="1297356"/>
            <a:ext cx="2434543" cy="1101715"/>
            <a:chOff x="5092480" y="1155"/>
            <a:chExt cx="2843645" cy="1706187"/>
          </a:xfrm>
        </p:grpSpPr>
        <p:sp>
          <p:nvSpPr>
            <p:cNvPr id="43" name="Rounded Rectangle 42"/>
            <p:cNvSpPr/>
            <p:nvPr/>
          </p:nvSpPr>
          <p:spPr>
            <a:xfrm>
              <a:off x="5092480" y="1155"/>
              <a:ext cx="2843645" cy="1706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5142453" y="51128"/>
              <a:ext cx="2743699" cy="1606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600" b="1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 all performance and scale numbers 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557702" y="2664933"/>
            <a:ext cx="2434543" cy="1077144"/>
            <a:chOff x="5092480" y="1155"/>
            <a:chExt cx="2843645" cy="1706187"/>
          </a:xfrm>
        </p:grpSpPr>
        <p:sp>
          <p:nvSpPr>
            <p:cNvPr id="46" name="Rounded Rectangle 45"/>
            <p:cNvSpPr/>
            <p:nvPr/>
          </p:nvSpPr>
          <p:spPr>
            <a:xfrm>
              <a:off x="5092480" y="1155"/>
              <a:ext cx="2843645" cy="1706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Rounded Rectangle 4"/>
            <p:cNvSpPr/>
            <p:nvPr/>
          </p:nvSpPr>
          <p:spPr>
            <a:xfrm>
              <a:off x="5142453" y="51128"/>
              <a:ext cx="2743699" cy="1606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600" b="1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 all performance and scale numbers 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557702" y="4007937"/>
            <a:ext cx="2434543" cy="1163831"/>
            <a:chOff x="5066346" y="4005167"/>
            <a:chExt cx="2843645" cy="1706187"/>
          </a:xfrm>
        </p:grpSpPr>
        <p:sp>
          <p:nvSpPr>
            <p:cNvPr id="49" name="Rounded Rectangle 48"/>
            <p:cNvSpPr/>
            <p:nvPr/>
          </p:nvSpPr>
          <p:spPr>
            <a:xfrm>
              <a:off x="5066346" y="4005167"/>
              <a:ext cx="2843645" cy="1706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ounded Rectangle 4"/>
            <p:cNvSpPr/>
            <p:nvPr/>
          </p:nvSpPr>
          <p:spPr>
            <a:xfrm>
              <a:off x="5116319" y="4055140"/>
              <a:ext cx="2743699" cy="1606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 on big data?</a:t>
              </a:r>
              <a:endParaRPr lang="en-IN" sz="1600" kern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57702" y="5437629"/>
            <a:ext cx="2434543" cy="1210764"/>
            <a:chOff x="5066346" y="6007174"/>
            <a:chExt cx="2843645" cy="1706187"/>
          </a:xfrm>
        </p:grpSpPr>
        <p:sp>
          <p:nvSpPr>
            <p:cNvPr id="52" name="Rounded Rectangle 51"/>
            <p:cNvSpPr/>
            <p:nvPr/>
          </p:nvSpPr>
          <p:spPr>
            <a:xfrm>
              <a:off x="5066346" y="6007174"/>
              <a:ext cx="2843645" cy="1706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Rounded Rectangle 4"/>
            <p:cNvSpPr/>
            <p:nvPr/>
          </p:nvSpPr>
          <p:spPr>
            <a:xfrm>
              <a:off x="5116319" y="6057147"/>
              <a:ext cx="2743699" cy="1606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Subsystem too complex to model? Rethink design? Break it down?</a:t>
              </a:r>
              <a:endParaRPr lang="en-IN" sz="1600" b="1" kern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281235" y="1297357"/>
            <a:ext cx="2513204" cy="1101714"/>
            <a:chOff x="5066346" y="6007174"/>
            <a:chExt cx="2843645" cy="1706187"/>
          </a:xfrm>
        </p:grpSpPr>
        <p:sp>
          <p:nvSpPr>
            <p:cNvPr id="55" name="Rounded Rectangle 54"/>
            <p:cNvSpPr/>
            <p:nvPr/>
          </p:nvSpPr>
          <p:spPr>
            <a:xfrm>
              <a:off x="5066346" y="6007174"/>
              <a:ext cx="2843645" cy="1706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Rounded Rectangle 4"/>
            <p:cNvSpPr/>
            <p:nvPr/>
          </p:nvSpPr>
          <p:spPr>
            <a:xfrm>
              <a:off x="5116319" y="6057147"/>
              <a:ext cx="2743699" cy="1606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Subsystem too complex to model? Rethink design? Break it down?</a:t>
              </a:r>
              <a:endParaRPr lang="en-IN" sz="1600" b="1" kern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281236" y="2664933"/>
            <a:ext cx="2513204" cy="1110656"/>
            <a:chOff x="8874529" y="1968303"/>
            <a:chExt cx="2843645" cy="1706187"/>
          </a:xfrm>
        </p:grpSpPr>
        <p:sp>
          <p:nvSpPr>
            <p:cNvPr id="61" name="Rounded Rectangle 60"/>
            <p:cNvSpPr/>
            <p:nvPr/>
          </p:nvSpPr>
          <p:spPr>
            <a:xfrm>
              <a:off x="8874529" y="1968303"/>
              <a:ext cx="2843645" cy="1706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Rounded Rectangle 4"/>
            <p:cNvSpPr/>
            <p:nvPr/>
          </p:nvSpPr>
          <p:spPr>
            <a:xfrm>
              <a:off x="8924502" y="2018276"/>
              <a:ext cx="2743699" cy="1606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6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Walk-through generation to explain how the entire device is working?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235528" y="4007937"/>
            <a:ext cx="2558911" cy="1163831"/>
            <a:chOff x="8848396" y="4005167"/>
            <a:chExt cx="2843645" cy="1706187"/>
          </a:xfrm>
        </p:grpSpPr>
        <p:sp>
          <p:nvSpPr>
            <p:cNvPr id="64" name="Rounded Rectangle 63"/>
            <p:cNvSpPr/>
            <p:nvPr/>
          </p:nvSpPr>
          <p:spPr>
            <a:xfrm>
              <a:off x="8848396" y="4005167"/>
              <a:ext cx="2843645" cy="1706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Rounded Rectangle 4"/>
            <p:cNvSpPr/>
            <p:nvPr/>
          </p:nvSpPr>
          <p:spPr>
            <a:xfrm>
              <a:off x="8898369" y="4055140"/>
              <a:ext cx="2743699" cy="1606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i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pipelines of how packet flows through system?</a:t>
              </a:r>
              <a:endParaRPr lang="en-IN" sz="1600" kern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80498" y="5404117"/>
            <a:ext cx="2513942" cy="1281820"/>
            <a:chOff x="8909392" y="6015892"/>
            <a:chExt cx="2843645" cy="1706187"/>
          </a:xfrm>
        </p:grpSpPr>
        <p:sp>
          <p:nvSpPr>
            <p:cNvPr id="67" name="Rounded Rectangle 66"/>
            <p:cNvSpPr/>
            <p:nvPr/>
          </p:nvSpPr>
          <p:spPr>
            <a:xfrm>
              <a:off x="8909392" y="6015892"/>
              <a:ext cx="2843645" cy="17061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8" name="Rounded Rectangle 4"/>
            <p:cNvSpPr/>
            <p:nvPr/>
          </p:nvSpPr>
          <p:spPr>
            <a:xfrm>
              <a:off x="8959365" y="6065865"/>
              <a:ext cx="2743699" cy="16062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i="1" kern="1200" dirty="0"/>
                <a:t>Anything you want!</a:t>
              </a:r>
              <a:endParaRPr lang="en-IN" sz="3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8227439"/>
      </p:ext>
    </p:extLst>
  </p:cSld>
  <p:clrMapOvr>
    <a:masterClrMapping/>
  </p:clrMapOvr>
  <p:transition spd="slow" advTm="30000">
    <p:wip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6x9_Warm_Template_Version_0.16">
  <a:themeElements>
    <a:clrScheme name="Cisco Warm Palette 2013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A8A8B6"/>
      </a:accent3>
      <a:accent4>
        <a:srgbClr val="E64E25"/>
      </a:accent4>
      <a:accent5>
        <a:srgbClr val="C0353A"/>
      </a:accent5>
      <a:accent6>
        <a:srgbClr val="582D42"/>
      </a:accent6>
      <a:hlink>
        <a:srgbClr val="C0353A"/>
      </a:hlink>
      <a:folHlink>
        <a:srgbClr val="E64E25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16x9_Warm_Template</Template>
  <TotalTime>419</TotalTime>
  <Words>787</Words>
  <Application>Microsoft Office PowerPoint</Application>
  <PresentationFormat>Widescreen</PresentationFormat>
  <Paragraphs>121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Arial</vt:lpstr>
      <vt:lpstr>Blackadder ITC</vt:lpstr>
      <vt:lpstr>Bookman Old Style</vt:lpstr>
      <vt:lpstr>Broadway</vt:lpstr>
      <vt:lpstr>Ciscolight</vt:lpstr>
      <vt:lpstr>CiscoSans</vt:lpstr>
      <vt:lpstr>CiscoSans ExtraLight</vt:lpstr>
      <vt:lpstr>CiscoSans Thin</vt:lpstr>
      <vt:lpstr>CiscoSansTT ExtraLight</vt:lpstr>
      <vt:lpstr>CiscoSansTT Light</vt:lpstr>
      <vt:lpstr>Corbel</vt:lpstr>
      <vt:lpstr>Times New Roman</vt:lpstr>
      <vt:lpstr>Wingdings</vt:lpstr>
      <vt:lpstr>16x9_Warm_Template_Version_0.16</vt:lpstr>
      <vt:lpstr>Parallax</vt:lpstr>
      <vt:lpstr> Automated code generation on Triage wikis </vt:lpstr>
      <vt:lpstr>Problem Statement</vt:lpstr>
      <vt:lpstr>PowerPoint Presentation</vt:lpstr>
      <vt:lpstr>Solution</vt:lpstr>
      <vt:lpstr>What exists</vt:lpstr>
      <vt:lpstr>The two aspects of the solution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and future</vt:lpstr>
      <vt:lpstr>Contact 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Standardized triage/troubleshooting with model based knowledge bank</dc:title>
  <dc:creator>Sucheta Chatterjee (suchecha)</dc:creator>
  <cp:lastModifiedBy>Akshay Shetty</cp:lastModifiedBy>
  <cp:revision>28</cp:revision>
  <dcterms:created xsi:type="dcterms:W3CDTF">2016-05-04T11:53:35Z</dcterms:created>
  <dcterms:modified xsi:type="dcterms:W3CDTF">2018-03-05T21:20:12Z</dcterms:modified>
</cp:coreProperties>
</file>