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  <p:sldId id="262" r:id="rId4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9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3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5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5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5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98" y="47625"/>
            <a:ext cx="2895905" cy="4467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24" y="47625"/>
            <a:ext cx="2895905" cy="4467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0" y="47625"/>
            <a:ext cx="2895905" cy="4467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625"/>
            <a:ext cx="289590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5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965" y="76200"/>
            <a:ext cx="2867910" cy="4424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7" y="76200"/>
            <a:ext cx="2867910" cy="4424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13" y="76200"/>
            <a:ext cx="2867910" cy="442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39" y="76200"/>
            <a:ext cx="2867910" cy="442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5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61" y="66675"/>
            <a:ext cx="2863038" cy="4416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49" y="66675"/>
            <a:ext cx="2863038" cy="4416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37" y="66675"/>
            <a:ext cx="2863038" cy="4416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3" y="66675"/>
            <a:ext cx="2863038" cy="44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3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1644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shekar</dc:creator>
  <cp:lastModifiedBy>shekar</cp:lastModifiedBy>
  <cp:revision>12</cp:revision>
  <dcterms:created xsi:type="dcterms:W3CDTF">2017-06-22T20:37:32Z</dcterms:created>
  <dcterms:modified xsi:type="dcterms:W3CDTF">2017-06-24T00:02:26Z</dcterms:modified>
</cp:coreProperties>
</file>