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DBD-06D0-4DA5-8A94-8DF854A2C71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14CF-DCC7-435C-A405-B2F71D9F8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9" y="38100"/>
            <a:ext cx="2008003" cy="30975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219" y="38100"/>
            <a:ext cx="2008003" cy="30975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29" y="38100"/>
            <a:ext cx="2008003" cy="30975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099"/>
            <a:ext cx="2008003" cy="3097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03" y="38098"/>
            <a:ext cx="2008003" cy="30975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99" y="38100"/>
            <a:ext cx="2008003" cy="3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19" y="66675"/>
            <a:ext cx="1999364" cy="3084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83" y="66675"/>
            <a:ext cx="1999364" cy="3084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47" y="66675"/>
            <a:ext cx="1999364" cy="3084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911" y="66675"/>
            <a:ext cx="1999364" cy="30842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6675"/>
            <a:ext cx="1999364" cy="3084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72" y="66675"/>
            <a:ext cx="1999364" cy="30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03" y="68554"/>
            <a:ext cx="1999364" cy="3084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7" y="68549"/>
            <a:ext cx="1999364" cy="30842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31" y="68554"/>
            <a:ext cx="1999364" cy="3084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95" y="68554"/>
            <a:ext cx="1999364" cy="30842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8550"/>
            <a:ext cx="1999364" cy="3084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39" y="68551"/>
            <a:ext cx="1999364" cy="30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20" y="47618"/>
            <a:ext cx="2001965" cy="308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85" y="47618"/>
            <a:ext cx="2001965" cy="3088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50" y="47618"/>
            <a:ext cx="2001965" cy="3088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47620"/>
            <a:ext cx="2001965" cy="3088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0" y="47620"/>
            <a:ext cx="2001965" cy="3088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55" y="47619"/>
            <a:ext cx="2001965" cy="3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shekar</dc:creator>
  <cp:lastModifiedBy>shekar</cp:lastModifiedBy>
  <cp:revision>8</cp:revision>
  <dcterms:created xsi:type="dcterms:W3CDTF">2017-06-22T20:37:32Z</dcterms:created>
  <dcterms:modified xsi:type="dcterms:W3CDTF">2017-06-23T19:34:35Z</dcterms:modified>
</cp:coreProperties>
</file>