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2" y="47625"/>
            <a:ext cx="2019632" cy="3115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14" y="46237"/>
            <a:ext cx="2020531" cy="311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38" y="53347"/>
            <a:ext cx="1994674" cy="3076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12" y="53347"/>
            <a:ext cx="2015922" cy="3109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35" y="53347"/>
            <a:ext cx="1994676" cy="30769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625"/>
            <a:ext cx="2019632" cy="31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31844"/>
            <a:ext cx="2019632" cy="3115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57" y="31844"/>
            <a:ext cx="2021846" cy="3118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03" y="31844"/>
            <a:ext cx="2019632" cy="3115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35" y="28430"/>
            <a:ext cx="2019632" cy="3115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67" y="31844"/>
            <a:ext cx="2019632" cy="3115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93" y="35258"/>
            <a:ext cx="2019632" cy="31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5669"/>
            <a:ext cx="2043490" cy="3152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53" y="25472"/>
            <a:ext cx="2036986" cy="3142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33" y="5669"/>
            <a:ext cx="2043490" cy="3152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23" y="5669"/>
            <a:ext cx="2043490" cy="315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23" y="20195"/>
            <a:ext cx="2034074" cy="3137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97" y="25472"/>
            <a:ext cx="2036986" cy="31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61" y="33334"/>
            <a:ext cx="2035312" cy="31396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73" y="33336"/>
            <a:ext cx="2035312" cy="313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985" y="33336"/>
            <a:ext cx="2035312" cy="313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33337"/>
            <a:ext cx="2035312" cy="313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37" y="33337"/>
            <a:ext cx="2035312" cy="313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49" y="33336"/>
            <a:ext cx="2035312" cy="31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9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shekar</dc:creator>
  <cp:lastModifiedBy>shekar</cp:lastModifiedBy>
  <cp:revision>6</cp:revision>
  <dcterms:created xsi:type="dcterms:W3CDTF">2017-06-22T20:37:32Z</dcterms:created>
  <dcterms:modified xsi:type="dcterms:W3CDTF">2017-06-23T17:34:26Z</dcterms:modified>
</cp:coreProperties>
</file>