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8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jPpI9XKKL04EsVKp513qAkJOEX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483e3e0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2483e3e0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483e3e0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2483e3e0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483e3e0f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2483e3e0f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2483e3e0f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2483e3e0f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2483e3e0f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2483e3e0f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2483e3e0f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2483e3e0f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>
          <a:extLst>
            <a:ext uri="{FF2B5EF4-FFF2-40B4-BE49-F238E27FC236}">
              <a16:creationId xmlns:a16="http://schemas.microsoft.com/office/drawing/2014/main" id="{7FB0A3B6-0796-9825-1A9E-E2D6BFAE9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>
            <a:extLst>
              <a:ext uri="{FF2B5EF4-FFF2-40B4-BE49-F238E27FC236}">
                <a16:creationId xmlns:a16="http://schemas.microsoft.com/office/drawing/2014/main" id="{D8A72CA4-7C65-AEE9-7306-8CCD4DE89A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:notes">
            <a:extLst>
              <a:ext uri="{FF2B5EF4-FFF2-40B4-BE49-F238E27FC236}">
                <a16:creationId xmlns:a16="http://schemas.microsoft.com/office/drawing/2014/main" id="{7BC4EAC0-EAEB-2C3D-0C4B-8C624C7EF2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796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3E69AFEE-3CEA-8777-B943-75A98B048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>
            <a:extLst>
              <a:ext uri="{FF2B5EF4-FFF2-40B4-BE49-F238E27FC236}">
                <a16:creationId xmlns:a16="http://schemas.microsoft.com/office/drawing/2014/main" id="{CF7B35A9-53D2-5780-5E45-AFAE939181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8:notes">
            <a:extLst>
              <a:ext uri="{FF2B5EF4-FFF2-40B4-BE49-F238E27FC236}">
                <a16:creationId xmlns:a16="http://schemas.microsoft.com/office/drawing/2014/main" id="{FBA7F59E-E2A0-3801-7344-001FA95CBB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83556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0A21EB21-9CB0-7677-E85C-6569FEC4A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483e3e0f1_0_0:notes">
            <a:extLst>
              <a:ext uri="{FF2B5EF4-FFF2-40B4-BE49-F238E27FC236}">
                <a16:creationId xmlns:a16="http://schemas.microsoft.com/office/drawing/2014/main" id="{2A1049BE-89A9-4EFD-7B09-5BF62FEF05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2483e3e0f1_0_0:notes">
            <a:extLst>
              <a:ext uri="{FF2B5EF4-FFF2-40B4-BE49-F238E27FC236}">
                <a16:creationId xmlns:a16="http://schemas.microsoft.com/office/drawing/2014/main" id="{30B429FE-45B7-6DDE-917A-98F9240703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496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/>
              <a:t>Personal Assistant Chatbot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634" y="0"/>
            <a:ext cx="9799587" cy="6515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24" y="152885"/>
            <a:ext cx="11663351" cy="5624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425" y="93518"/>
            <a:ext cx="10558749" cy="6670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/>
              <a:t>Screenshots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432" y="0"/>
            <a:ext cx="326231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80718" y="0"/>
            <a:ext cx="323056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77557" y="0"/>
            <a:ext cx="317976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596" y="0"/>
            <a:ext cx="315912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1193" y="0"/>
            <a:ext cx="324961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29254" y="0"/>
            <a:ext cx="32321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Document Format</a:t>
            </a:r>
            <a:endParaRPr b="1"/>
          </a:p>
        </p:txBody>
      </p:sp>
      <p:pic>
        <p:nvPicPr>
          <p:cNvPr id="169" name="Google Shape;16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199" y="1690688"/>
            <a:ext cx="6989197" cy="15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3623188"/>
            <a:ext cx="4363066" cy="28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New Features</a:t>
            </a:r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1. Google Authentication</a:t>
            </a:r>
            <a:endParaRPr b="1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Secure login for users via Google accounts.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2. Google Calendar Integration</a:t>
            </a:r>
            <a:endParaRPr b="1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Seamless task scheduling and reminders using Google Calendar.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Progress Comparison</a:t>
            </a:r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Previous Progress:</a:t>
            </a:r>
            <a:endParaRPr b="1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Backend functionality and CRUD operations completed.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Basic chat UI implemented.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Recent Developments:</a:t>
            </a:r>
            <a:endParaRPr b="1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Added secure Google Authentication.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Integrated Google Calendar for task scheduling.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Implemented conflict-checking functionality.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Improved the prompts and reduced number of prompts.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/>
              <a:t>Gemini Updated Prompts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Introduction</a:t>
            </a:r>
            <a:endParaRPr/>
          </a:p>
        </p:txBody>
      </p:sp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Objective:</a:t>
            </a:r>
            <a:r>
              <a:rPr lang="en-US"/>
              <a:t> Build a personal assistant chatbot system that simplifies user interactions and automates task management.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Purpose:</a:t>
            </a:r>
            <a:r>
              <a:rPr lang="en-US"/>
              <a:t> Provide a smart solution for task scheduling and management with a user-friendly interface.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Target Audience:</a:t>
            </a:r>
            <a:r>
              <a:rPr lang="en-US"/>
              <a:t> Individuals seeking efficient task handling and communication tools.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8659"/>
            <a:ext cx="12192000" cy="5490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490" y="0"/>
            <a:ext cx="116200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964" y="230639"/>
            <a:ext cx="9983593" cy="380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483e3e0f1_0_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Project Demo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32483e3e0f1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75" y="152400"/>
            <a:ext cx="3133128" cy="6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32483e3e0f1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716" y="152400"/>
            <a:ext cx="3054524" cy="6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32483e3e0f1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7152" y="152400"/>
            <a:ext cx="3124291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32483e3e0f1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75" y="152400"/>
            <a:ext cx="3104148" cy="6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32483e3e0f1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173" y="152400"/>
            <a:ext cx="3127664" cy="6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32483e3e0f1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31687" y="152400"/>
            <a:ext cx="3104559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g32483e3e0f1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75" y="152400"/>
            <a:ext cx="3048183" cy="6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32483e3e0f1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608" y="152400"/>
            <a:ext cx="3084780" cy="655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32483e3e0f1_0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9388" y="152400"/>
            <a:ext cx="3062316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g32483e3e0f1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00" y="152400"/>
            <a:ext cx="3103734" cy="6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32483e3e0f1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6159" y="212925"/>
            <a:ext cx="3079689" cy="6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32483e3e0f1_0_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54273" y="212925"/>
            <a:ext cx="3060776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g32483e3e0f1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50" y="152400"/>
            <a:ext cx="3049819" cy="6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32483e3e0f1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9919" y="152400"/>
            <a:ext cx="3092168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>
          <a:extLst>
            <a:ext uri="{FF2B5EF4-FFF2-40B4-BE49-F238E27FC236}">
              <a16:creationId xmlns:a16="http://schemas.microsoft.com/office/drawing/2014/main" id="{7F286695-A1EA-354F-30BB-FD67C24B4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>
            <a:extLst>
              <a:ext uri="{FF2B5EF4-FFF2-40B4-BE49-F238E27FC236}">
                <a16:creationId xmlns:a16="http://schemas.microsoft.com/office/drawing/2014/main" id="{5274F548-9176-5AA6-4730-43AA298F78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New Features</a:t>
            </a:r>
            <a:endParaRPr/>
          </a:p>
        </p:txBody>
      </p:sp>
      <p:sp>
        <p:nvSpPr>
          <p:cNvPr id="176" name="Google Shape;176;p17">
            <a:extLst>
              <a:ext uri="{FF2B5EF4-FFF2-40B4-BE49-F238E27FC236}">
                <a16:creationId xmlns:a16="http://schemas.microsoft.com/office/drawing/2014/main" id="{4EDE1C1E-C059-1885-17A7-FE91B3106A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1. Notification To task</a:t>
            </a:r>
            <a:endParaRPr b="1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User notified about the task when it is scheduled.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2. Snooze notification option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User can select to remind later which will notify user after some time.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571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Problem Statement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Challenges Faced by Users: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Difficulty in managing multiple tasks efficiently.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Lack of an integrated, personalized assistant.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Existing Solutions: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General-purpose chatbots or voice assistants.</a:t>
            </a:r>
            <a:endParaRPr b="1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Limitations: Limited customization and higher complexity.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09BE8BD3-9837-95FE-0805-96B5257BE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>
            <a:extLst>
              <a:ext uri="{FF2B5EF4-FFF2-40B4-BE49-F238E27FC236}">
                <a16:creationId xmlns:a16="http://schemas.microsoft.com/office/drawing/2014/main" id="{BA3C23A1-F9B5-E38D-17D3-D8D9FE024D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Progress Comparison</a:t>
            </a:r>
            <a:endParaRPr/>
          </a:p>
        </p:txBody>
      </p:sp>
      <p:sp>
        <p:nvSpPr>
          <p:cNvPr id="182" name="Google Shape;182;p18">
            <a:extLst>
              <a:ext uri="{FF2B5EF4-FFF2-40B4-BE49-F238E27FC236}">
                <a16:creationId xmlns:a16="http://schemas.microsoft.com/office/drawing/2014/main" id="{BC297D4D-BCA5-8F66-BFC6-61A110412B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Previous Progress:</a:t>
            </a:r>
            <a:endParaRPr b="1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Backend functionality and CRUD operations completed.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Basic chat UI implemented.</a:t>
            </a:r>
            <a:endParaRPr lang="en-IN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Added secure Google Authentication.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Integrated Google Calendar for task scheduling.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Implemented conflict-checking functionality.</a:t>
            </a:r>
            <a:endParaRPr lang="en-IN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Recent Developments: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Added notification and remind me later option which will notify user about the task at scheduled time.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215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3D97C596-5E61-0088-0FEA-CBF2356C9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483e3e0f1_0_0">
            <a:extLst>
              <a:ext uri="{FF2B5EF4-FFF2-40B4-BE49-F238E27FC236}">
                <a16:creationId xmlns:a16="http://schemas.microsoft.com/office/drawing/2014/main" id="{1E5D6CB3-4137-DBD3-DDC0-3C49839C2BF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Project Demo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8793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Proposed Solution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Features: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AI-driven chatbot for accurate responses.</a:t>
            </a:r>
            <a:endParaRPr b="1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Task management with CRUD operations and regular notifications.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Secure user authentication and data storage using MongoDB.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Benefits: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Simple and interactive user experience.</a:t>
            </a:r>
            <a:endParaRPr b="1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Reliable backend for fast and scalable operations.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System Architecture</a:t>
            </a:r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Backend:</a:t>
            </a:r>
            <a:r>
              <a:rPr lang="en-US"/>
              <a:t> Django and FastAPI for handling API requests.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AI Logic:</a:t>
            </a:r>
            <a:r>
              <a:rPr lang="en-US"/>
              <a:t> Gemini prompts for context-aware responses.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Storage:</a:t>
            </a:r>
            <a:r>
              <a:rPr lang="en-US"/>
              <a:t> MongoDB for task data and user authentication.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Frontend:</a:t>
            </a:r>
            <a:r>
              <a:rPr lang="en-US"/>
              <a:t> Flutter-based UI created in Android Studio.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Development Progress</a:t>
            </a: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Completed Tasks:	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Backend functionality using Django and FastAPI.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MongoDB integration for task storage and user authentication.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Basic chat UI implemented.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Full CRUD operations for tasks (create, retrieve, update, delete).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Pending Tasks: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Notifications and reminders based on user settings.</a:t>
            </a:r>
            <a:endParaRPr b="1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UI enhancements for better interaction.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/>
              <a:t>Gemini Prompts Overview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02" y="66675"/>
            <a:ext cx="9620250" cy="67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699" y="0"/>
            <a:ext cx="10492730" cy="6608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Widescreen</PresentationFormat>
  <Paragraphs>69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Personal Assistant Chatbot</vt:lpstr>
      <vt:lpstr>Introduction</vt:lpstr>
      <vt:lpstr>Problem Statement</vt:lpstr>
      <vt:lpstr>Proposed Solution</vt:lpstr>
      <vt:lpstr>System Architecture</vt:lpstr>
      <vt:lpstr>Development Progress</vt:lpstr>
      <vt:lpstr>Gemini Prompts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Screenshots</vt:lpstr>
      <vt:lpstr>PowerPoint Presentation</vt:lpstr>
      <vt:lpstr>PowerPoint Presentation</vt:lpstr>
      <vt:lpstr>Document Format</vt:lpstr>
      <vt:lpstr>New Features</vt:lpstr>
      <vt:lpstr>Progress Comparison</vt:lpstr>
      <vt:lpstr>Gemini Updated Prompts</vt:lpstr>
      <vt:lpstr>PowerPoint Presentation</vt:lpstr>
      <vt:lpstr>PowerPoint Presentation</vt:lpstr>
      <vt:lpstr>PowerPoint Presentation</vt:lpstr>
      <vt:lpstr>Project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Features</vt:lpstr>
      <vt:lpstr>Progress Comparison</vt:lpstr>
      <vt:lpstr>Project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Gohil Shivam</dc:creator>
  <cp:lastModifiedBy>Gohil Shivam</cp:lastModifiedBy>
  <cp:revision>1</cp:revision>
  <dcterms:created xsi:type="dcterms:W3CDTF">2024-12-22T12:05:06Z</dcterms:created>
  <dcterms:modified xsi:type="dcterms:W3CDTF">2025-02-09T15:23:39Z</dcterms:modified>
</cp:coreProperties>
</file>