
<file path=[Content_Types].xml><?xml version="1.0" encoding="utf-8"?>
<Types xmlns="http://schemas.openxmlformats.org/package/2006/content-types">
  <Override PartName="/_rels/.rels" ContentType="application/vnd.openxmlformats-package.relationships+xml"/>
  <Override PartName="/ppt/notesSlides/_rels/notesSlide16.xml.rels" ContentType="application/vnd.openxmlformats-package.relationships+xml"/>
  <Override PartName="/ppt/notesSlides/notesSlide16.xml" ContentType="application/vnd.openxmlformats-officedocument.presentationml.notesSlide+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_rels/slideLayout60.xml.rels" ContentType="application/vnd.openxmlformats-package.relationships+xml"/>
  <Override PartName="/ppt/slideLayouts/_rels/slideLayout59.xml.rels" ContentType="application/vnd.openxmlformats-package.relationships+xml"/>
  <Override PartName="/ppt/slideLayouts/_rels/slideLayout51.xml.rels" ContentType="application/vnd.openxmlformats-package.relationships+xml"/>
  <Override PartName="/ppt/slideLayouts/_rels/slideLayout4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14.xml.rels" ContentType="application/vnd.openxmlformats-package.relationships+xml"/>
  <Override PartName="/ppt/slideLayouts/_rels/slideLayout4.xml.rels" ContentType="application/vnd.openxmlformats-package.relationships+xml"/>
  <Override PartName="/ppt/slideLayouts/_rels/slideLayout52.xml.rels" ContentType="application/vnd.openxmlformats-package.relationships+xml"/>
  <Override PartName="/ppt/slideLayouts/_rels/slideLayout20.xml.rels" ContentType="application/vnd.openxmlformats-package.relationships+xml"/>
  <Override PartName="/ppt/slideLayouts/_rels/slideLayout7.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2.xml.rels" ContentType="application/vnd.openxmlformats-package.relationships+xml"/>
  <Override PartName="/ppt/slideLayouts/_rels/slideLayout40.xml.rels" ContentType="application/vnd.openxmlformats-package.relationships+xml"/>
  <Override PartName="/ppt/slideLayouts/_rels/slideLayout50.xml.rels" ContentType="application/vnd.openxmlformats-package.relationships+xml"/>
  <Override PartName="/ppt/slideLayouts/_rels/slideLayout5.xml.rels" ContentType="application/vnd.openxmlformats-package.relationships+xml"/>
  <Override PartName="/ppt/slideLayouts/_rels/slideLayout53.xml.rels" ContentType="application/vnd.openxmlformats-package.relationships+xml"/>
  <Override PartName="/ppt/slideLayouts/_rels/slideLayout21.xml.rels" ContentType="application/vnd.openxmlformats-package.relationships+xml"/>
  <Override PartName="/ppt/slideLayouts/_rels/slideLayout8.xml.rels" ContentType="application/vnd.openxmlformats-package.relationships+xml"/>
  <Override PartName="/ppt/slideLayouts/_rels/slideLayout11.xml.rels" ContentType="application/vnd.openxmlformats-package.relationships+xml"/>
  <Override PartName="/ppt/slideLayouts/_rels/slideLayout43.xml.rels" ContentType="application/vnd.openxmlformats-package.relationships+xml"/>
  <Override PartName="/ppt/slideLayouts/_rels/slideLayout54.xml.rels" ContentType="application/vnd.openxmlformats-package.relationships+xml"/>
  <Override PartName="/ppt/slideLayouts/_rels/slideLayout22.xml.rels" ContentType="application/vnd.openxmlformats-package.relationships+xml"/>
  <Override PartName="/ppt/slideLayouts/_rels/slideLayout9.xml.rels" ContentType="application/vnd.openxmlformats-package.relationships+xml"/>
  <Override PartName="/ppt/slideLayouts/_rels/slideLayout12.xml.rels" ContentType="application/vnd.openxmlformats-package.relationships+xml"/>
  <Override PartName="/ppt/slideLayouts/_rels/slideLayout44.xml.rels" ContentType="application/vnd.openxmlformats-package.relationships+xml"/>
  <Override PartName="/ppt/slideLayouts/_rels/slideLayout42.xml.rels" ContentType="application/vnd.openxmlformats-package.relationships+xml"/>
  <Override PartName="/ppt/slideLayouts/_rels/slideLayout10.xml.rels" ContentType="application/vnd.openxmlformats-package.relationships+xml"/>
  <Override PartName="/ppt/slideLayouts/_rels/slideLayout55.xml.rels" ContentType="application/vnd.openxmlformats-package.relationships+xml"/>
  <Override PartName="/ppt/slideLayouts/_rels/slideLayout23.xml.rels" ContentType="application/vnd.openxmlformats-package.relationships+xml"/>
  <Override PartName="/ppt/slideLayouts/_rels/slideLayout56.xml.rels" ContentType="application/vnd.openxmlformats-package.relationships+xml"/>
  <Override PartName="/ppt/slideLayouts/_rels/slideLayout24.xml.rels" ContentType="application/vnd.openxmlformats-package.relationships+xml"/>
  <Override PartName="/ppt/slideLayouts/_rels/slideLayout27.xml.rels" ContentType="application/vnd.openxmlformats-package.relationships+xml"/>
  <Override PartName="/ppt/slideLayouts/_rels/slideLayout57.xml.rels" ContentType="application/vnd.openxmlformats-package.relationships+xml"/>
  <Override PartName="/ppt/slideLayouts/_rels/slideLayout25.xml.rels" ContentType="application/vnd.openxmlformats-package.relationships+xml"/>
  <Override PartName="/ppt/slideLayouts/_rels/slideLayout28.xml.rels" ContentType="application/vnd.openxmlformats-package.relationships+xml"/>
  <Override PartName="/ppt/slideLayouts/_rels/slideLayout58.xml.rels" ContentType="application/vnd.openxmlformats-package.relationships+xml"/>
  <Override PartName="/ppt/slideLayouts/_rels/slideLayout26.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1.xml.rels" ContentType="application/vnd.openxmlformats-package.relationships+xml"/>
  <Override PartName="/ppt/slideLayouts/_rels/slideLayout39.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13.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slideLayout50.xml" ContentType="application/vnd.openxmlformats-officedocument.presentationml.slideLayout+xml"/>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17.xml" ContentType="application/vnd.openxmlformats-officedocument.presentationml.slideLayout+xml"/>
  <Override PartName="/ppt/slideLayouts/slideLayout49.xml" ContentType="application/vnd.openxmlformats-officedocument.presentationml.slideLayout+xml"/>
  <Override PartName="/ppt/slideLayouts/slideLayout1.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20.xml" ContentType="application/vnd.openxmlformats-officedocument.presentationml.slideLayout+xml"/>
  <Override PartName="/ppt/slideLayouts/slideLayout7.xml" ContentType="application/vnd.openxmlformats-officedocument.presentationml.slideLayout+xml"/>
  <Override PartName="/ppt/slideLayouts/slideLayout21.xml" ContentType="application/vnd.openxmlformats-officedocument.presentationml.slideLayout+xml"/>
  <Override PartName="/ppt/slideLayouts/slideLayout8.xml" ContentType="application/vnd.openxmlformats-officedocument.presentationml.slideLayout+xml"/>
  <Override PartName="/ppt/slideLayouts/slideLayout22.xml" ContentType="application/vnd.openxmlformats-officedocument.presentationml.slideLayout+xml"/>
  <Override PartName="/ppt/slideLayouts/slideLayout9.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s/slide18.xml" ContentType="application/vnd.openxmlformats-officedocument.presentationml.slide+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11.xml.rels" ContentType="application/vnd.openxmlformats-package.relationships+xml"/>
  <Override PartName="/ppt/slides/_rels/slide5.xml.rels" ContentType="application/vnd.openxmlformats-package.relationships+xml"/>
  <Override PartName="/ppt/slides/_rels/slide12.xml.rels" ContentType="application/vnd.openxmlformats-package.relationships+xml"/>
  <Override PartName="/ppt/slides/_rels/slide6.xml.rels" ContentType="application/vnd.openxmlformats-package.relationships+xml"/>
  <Override PartName="/ppt/slides/_rels/slide13.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4.xml.rels" ContentType="application/vnd.openxmlformats-package.relationships+xml"/>
  <Override PartName="/ppt/slides/_rels/slide10.xml.rels" ContentType="application/vnd.openxmlformats-package.relationships+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20.xml" ContentType="application/vnd.openxmlformats-officedocument.presentationml.slide+xml"/>
  <Override PartName="/ppt/slides/slide6.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5.xml" ContentType="application/vnd.openxmlformats-officedocument.presentationml.slideMaster+xml"/>
  <Override PartName="/ppt/slideMasters/slideMaster1.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6.xml" ContentType="application/vnd.openxmlformats-officedocument.theme+xml"/>
  <Override PartName="/ppt/theme/theme5.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20.png" ContentType="image/png"/>
  <Override PartName="/ppt/media/image19.png" ContentType="image/png"/>
  <Override PartName="/ppt/media/image18.wmf" ContentType="image/x-wmf"/>
  <Override PartName="/ppt/media/image17.jpeg" ContentType="image/jpeg"/>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16.jpeg" ContentType="image/jpe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6" name="PlaceHolder 1"/>
          <p:cNvSpPr>
            <a:spLocks noGrp="1"/>
          </p:cNvSpPr>
          <p:nvPr>
            <p:ph type="body"/>
          </p:nvPr>
        </p:nvSpPr>
        <p:spPr>
          <a:xfrm>
            <a:off x="756000" y="5078520"/>
            <a:ext cx="6047640" cy="4811040"/>
          </a:xfrm>
          <a:prstGeom prst="rect">
            <a:avLst/>
          </a:prstGeom>
        </p:spPr>
        <p:txBody>
          <a:bodyPr lIns="0" rIns="0" tIns="0" bIns="0"/>
          <a:p>
            <a:r>
              <a:rPr lang="en-IN" sz="2000" spc="-1" strike="noStrike">
                <a:solidFill>
                  <a:srgbClr val="000000"/>
                </a:solidFill>
                <a:uFill>
                  <a:solidFill>
                    <a:srgbClr val="ffffff"/>
                  </a:solidFill>
                </a:uFill>
                <a:latin typeface="Arial"/>
              </a:rPr>
              <a:t>Click to edit the notes format</a:t>
            </a:r>
            <a:endParaRPr lang="en-IN" sz="2000" spc="-1" strike="noStrike">
              <a:solidFill>
                <a:srgbClr val="000000"/>
              </a:solidFill>
              <a:uFill>
                <a:solidFill>
                  <a:srgbClr val="ffffff"/>
                </a:solidFill>
              </a:uFill>
              <a:latin typeface="Arial"/>
            </a:endParaRPr>
          </a:p>
        </p:txBody>
      </p:sp>
      <p:sp>
        <p:nvSpPr>
          <p:cNvPr id="197" name="PlaceHolder 2"/>
          <p:cNvSpPr>
            <a:spLocks noGrp="1"/>
          </p:cNvSpPr>
          <p:nvPr>
            <p:ph type="hdr"/>
          </p:nvPr>
        </p:nvSpPr>
        <p:spPr>
          <a:xfrm>
            <a:off x="0" y="0"/>
            <a:ext cx="3280320" cy="534240"/>
          </a:xfrm>
          <a:prstGeom prst="rect">
            <a:avLst/>
          </a:prstGeom>
        </p:spPr>
        <p:txBody>
          <a:bodyPr lIns="0" rIns="0" tIns="0" bIns="0"/>
          <a:p>
            <a:r>
              <a:rPr lang="en-IN" sz="1400" spc="-1" strike="noStrike">
                <a:solidFill>
                  <a:srgbClr val="000000"/>
                </a:solidFill>
                <a:uFill>
                  <a:solidFill>
                    <a:srgbClr val="ffffff"/>
                  </a:solidFill>
                </a:uFill>
                <a:latin typeface="Times New Roman"/>
              </a:rPr>
              <a:t>&lt;header&gt;</a:t>
            </a:r>
            <a:endParaRPr lang="en-IN" sz="1400" spc="-1" strike="noStrike">
              <a:solidFill>
                <a:srgbClr val="000000"/>
              </a:solidFill>
              <a:uFill>
                <a:solidFill>
                  <a:srgbClr val="ffffff"/>
                </a:solidFill>
              </a:uFill>
              <a:latin typeface="Times New Roman"/>
            </a:endParaRPr>
          </a:p>
        </p:txBody>
      </p:sp>
      <p:sp>
        <p:nvSpPr>
          <p:cNvPr id="198" name="PlaceHolder 3"/>
          <p:cNvSpPr>
            <a:spLocks noGrp="1"/>
          </p:cNvSpPr>
          <p:nvPr>
            <p:ph type="dt"/>
          </p:nvPr>
        </p:nvSpPr>
        <p:spPr>
          <a:xfrm>
            <a:off x="4279320" y="0"/>
            <a:ext cx="3280320" cy="534240"/>
          </a:xfrm>
          <a:prstGeom prst="rect">
            <a:avLst/>
          </a:prstGeom>
        </p:spPr>
        <p:txBody>
          <a:bodyPr lIns="0" rIns="0" tIns="0" bIns="0"/>
          <a:p>
            <a:pPr algn="r"/>
            <a:r>
              <a:rPr lang="en-IN" sz="1400" spc="-1" strike="noStrike">
                <a:solidFill>
                  <a:srgbClr val="000000"/>
                </a:solidFill>
                <a:uFill>
                  <a:solidFill>
                    <a:srgbClr val="ffffff"/>
                  </a:solidFill>
                </a:uFill>
                <a:latin typeface="Times New Roman"/>
              </a:rPr>
              <a:t>&lt;date/time&gt;</a:t>
            </a:r>
            <a:endParaRPr lang="en-IN" sz="1400" spc="-1" strike="noStrike">
              <a:solidFill>
                <a:srgbClr val="000000"/>
              </a:solidFill>
              <a:uFill>
                <a:solidFill>
                  <a:srgbClr val="ffffff"/>
                </a:solidFill>
              </a:uFill>
              <a:latin typeface="Times New Roman"/>
            </a:endParaRPr>
          </a:p>
        </p:txBody>
      </p:sp>
      <p:sp>
        <p:nvSpPr>
          <p:cNvPr id="199" name="PlaceHolder 4"/>
          <p:cNvSpPr>
            <a:spLocks noGrp="1"/>
          </p:cNvSpPr>
          <p:nvPr>
            <p:ph type="ftr"/>
          </p:nvPr>
        </p:nvSpPr>
        <p:spPr>
          <a:xfrm>
            <a:off x="0" y="10157400"/>
            <a:ext cx="3280320" cy="534240"/>
          </a:xfrm>
          <a:prstGeom prst="rect">
            <a:avLst/>
          </a:prstGeom>
        </p:spPr>
        <p:txBody>
          <a:bodyPr lIns="0" rIns="0" tIns="0" bIns="0" anchor="b"/>
          <a:p>
            <a:r>
              <a:rPr lang="en-IN" sz="1400" spc="-1" strike="noStrike">
                <a:solidFill>
                  <a:srgbClr val="000000"/>
                </a:solidFill>
                <a:uFill>
                  <a:solidFill>
                    <a:srgbClr val="ffffff"/>
                  </a:solidFill>
                </a:uFill>
                <a:latin typeface="Times New Roman"/>
              </a:rPr>
              <a:t>&lt;footer&gt;</a:t>
            </a:r>
            <a:endParaRPr lang="en-IN" sz="1400" spc="-1" strike="noStrike">
              <a:solidFill>
                <a:srgbClr val="000000"/>
              </a:solidFill>
              <a:uFill>
                <a:solidFill>
                  <a:srgbClr val="ffffff"/>
                </a:solidFill>
              </a:uFill>
              <a:latin typeface="Times New Roman"/>
            </a:endParaRPr>
          </a:p>
        </p:txBody>
      </p:sp>
      <p:sp>
        <p:nvSpPr>
          <p:cNvPr id="200" name="PlaceHolder 5"/>
          <p:cNvSpPr>
            <a:spLocks noGrp="1"/>
          </p:cNvSpPr>
          <p:nvPr>
            <p:ph type="sldNum"/>
          </p:nvPr>
        </p:nvSpPr>
        <p:spPr>
          <a:xfrm>
            <a:off x="4279320" y="10157400"/>
            <a:ext cx="3280320" cy="534240"/>
          </a:xfrm>
          <a:prstGeom prst="rect">
            <a:avLst/>
          </a:prstGeom>
        </p:spPr>
        <p:txBody>
          <a:bodyPr lIns="0" rIns="0" tIns="0" bIns="0" anchor="b"/>
          <a:p>
            <a:pPr algn="r"/>
            <a:fld id="{DF780BF4-39B4-41FA-A19C-8F5ABA94434E}" type="slidenum">
              <a:rPr lang="en-IN" sz="1400" spc="-1" strike="noStrike">
                <a:solidFill>
                  <a:srgbClr val="000000"/>
                </a:solidFill>
                <a:uFill>
                  <a:solidFill>
                    <a:srgbClr val="ffffff"/>
                  </a:solidFill>
                </a:uFill>
                <a:latin typeface="Times New Roman"/>
              </a:rPr>
              <a:t>&lt;number&gt;</a:t>
            </a:fld>
            <a:endParaRPr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6" name="PlaceHolder 1"/>
          <p:cNvSpPr>
            <a:spLocks noGrp="1"/>
          </p:cNvSpPr>
          <p:nvPr>
            <p:ph type="body"/>
          </p:nvPr>
        </p:nvSpPr>
        <p:spPr>
          <a:xfrm>
            <a:off x="685800" y="4343400"/>
            <a:ext cx="5485680" cy="4114080"/>
          </a:xfrm>
          <a:prstGeom prst="rect">
            <a:avLst/>
          </a:prstGeom>
        </p:spPr>
        <p:txBody>
          <a:bodyPr lIns="0" rIns="0" tIns="0" bIns="0"/>
          <a:p>
            <a:r>
              <a:rPr lang="en-IN" sz="2000" spc="-1" strike="noStrike">
                <a:solidFill>
                  <a:srgbClr val="000000"/>
                </a:solidFill>
                <a:uFill>
                  <a:solidFill>
                    <a:srgbClr val="ffffff"/>
                  </a:solidFill>
                </a:uFill>
                <a:latin typeface="Arial"/>
              </a:rPr>
              <a:t>single parity check code can detect only odd number of errors in a code word. </a:t>
            </a:r>
            <a:endParaRPr lang="en-IN" sz="2000" spc="-1" strike="noStrike">
              <a:solidFill>
                <a:srgbClr val="000000"/>
              </a:solidFill>
              <a:uFill>
                <a:solidFill>
                  <a:srgbClr val="ffffff"/>
                </a:solidFill>
              </a:uFill>
              <a:latin typeface="Arial"/>
            </a:endParaRPr>
          </a:p>
          <a:p>
            <a:r>
              <a:rPr lang="en-IN" sz="2000" spc="-1" strike="noStrike">
                <a:solidFill>
                  <a:srgbClr val="000000"/>
                </a:solidFill>
                <a:uFill>
                  <a:solidFill>
                    <a:srgbClr val="ffffff"/>
                  </a:solidFill>
                </a:uFill>
                <a:latin typeface="Arial"/>
              </a:rPr>
              <a:t>An observation of the table reveals that to move from one code word to another, at least two data bits should be changed. Hence these set of code words are said to have a minimum distance (hamming distance) of 2, which means that a receiver that has knowledge of the code word set can detect all single bit errors in each code word. However, if two errors occur in the code word, it becomes another valid member of the set and the decoder will see only another valid code word and know nothing of the error. Thus errors in more than one bit cannot be detected. In fact it can be shown that a single parity check code can detect only odd number of errors in a code word. </a:t>
            </a:r>
            <a:endParaRPr lang="en-IN" sz="2000" spc="-1" strike="noStrike">
              <a:solidFill>
                <a:srgbClr val="000000"/>
              </a:solidFill>
              <a:uFill>
                <a:solidFill>
                  <a:srgbClr val="ffffff"/>
                </a:solidFill>
              </a:uFill>
              <a:latin typeface="Arial"/>
            </a:endParaRPr>
          </a:p>
        </p:txBody>
      </p:sp>
      <p:sp>
        <p:nvSpPr>
          <p:cNvPr id="247"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66C6CC48-D9EA-4A83-95D4-024F4DA8659A}" type="slidenum">
              <a:rPr lang="en-IN" sz="1200" spc="-1" strike="noStrike">
                <a:solidFill>
                  <a:srgbClr val="000000"/>
                </a:solidFill>
                <a:uFill>
                  <a:solidFill>
                    <a:srgbClr val="ffffff"/>
                  </a:solidFill>
                </a:uFill>
                <a:latin typeface="+mn-lt"/>
                <a:ea typeface="+mn-ea"/>
              </a:rPr>
              <a:t>&lt;number&gt;</a:t>
            </a:fld>
            <a:endParaRPr lang="en-IN" sz="18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 Id="rId3" Type="http://schemas.openxmlformats.org/officeDocument/2006/relationships/image" Target="../media/image7.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0.png"/><Relationship Id="rId3" Type="http://schemas.openxmlformats.org/officeDocument/2006/relationships/image" Target="../media/image11.png"/>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31" name="PlaceHolder 2"/>
          <p:cNvSpPr>
            <a:spLocks noGrp="1"/>
          </p:cNvSpPr>
          <p:nvPr>
            <p:ph type="body"/>
          </p:nvPr>
        </p:nvSpPr>
        <p:spPr>
          <a:xfrm>
            <a:off x="457200" y="1604520"/>
            <a:ext cx="822924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32" name="PlaceHolder 3"/>
          <p:cNvSpPr>
            <a:spLocks noGrp="1"/>
          </p:cNvSpPr>
          <p:nvPr>
            <p:ph type="body"/>
          </p:nvPr>
        </p:nvSpPr>
        <p:spPr>
          <a:xfrm>
            <a:off x="457200" y="3682080"/>
            <a:ext cx="822924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34" name="PlaceHolder 2"/>
          <p:cNvSpPr>
            <a:spLocks noGrp="1"/>
          </p:cNvSpPr>
          <p:nvPr>
            <p:ph type="body"/>
          </p:nvPr>
        </p:nvSpPr>
        <p:spPr>
          <a:xfrm>
            <a:off x="457200" y="1604520"/>
            <a:ext cx="401580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35" name="PlaceHolder 3"/>
          <p:cNvSpPr>
            <a:spLocks noGrp="1"/>
          </p:cNvSpPr>
          <p:nvPr>
            <p:ph type="body"/>
          </p:nvPr>
        </p:nvSpPr>
        <p:spPr>
          <a:xfrm>
            <a:off x="4674240" y="1604520"/>
            <a:ext cx="401580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36" name="PlaceHolder 4"/>
          <p:cNvSpPr>
            <a:spLocks noGrp="1"/>
          </p:cNvSpPr>
          <p:nvPr>
            <p:ph type="body"/>
          </p:nvPr>
        </p:nvSpPr>
        <p:spPr>
          <a:xfrm>
            <a:off x="4674240" y="3682080"/>
            <a:ext cx="401580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37" name="PlaceHolder 5"/>
          <p:cNvSpPr>
            <a:spLocks noGrp="1"/>
          </p:cNvSpPr>
          <p:nvPr>
            <p:ph type="body"/>
          </p:nvPr>
        </p:nvSpPr>
        <p:spPr>
          <a:xfrm>
            <a:off x="457200" y="3682080"/>
            <a:ext cx="401580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39" name="PlaceHolder 2"/>
          <p:cNvSpPr>
            <a:spLocks noGrp="1"/>
          </p:cNvSpPr>
          <p:nvPr>
            <p:ph type="body"/>
          </p:nvPr>
        </p:nvSpPr>
        <p:spPr>
          <a:xfrm>
            <a:off x="457200" y="1604520"/>
            <a:ext cx="8229240" cy="397692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40" name="PlaceHolder 3"/>
          <p:cNvSpPr>
            <a:spLocks noGrp="1"/>
          </p:cNvSpPr>
          <p:nvPr>
            <p:ph type="body"/>
          </p:nvPr>
        </p:nvSpPr>
        <p:spPr>
          <a:xfrm>
            <a:off x="457200" y="1604520"/>
            <a:ext cx="8229240" cy="397692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pic>
        <p:nvPicPr>
          <p:cNvPr id="41" name="" descr=""/>
          <p:cNvPicPr/>
          <p:nvPr/>
        </p:nvPicPr>
        <p:blipFill>
          <a:blip r:embed="rId2"/>
          <a:stretch/>
        </p:blipFill>
        <p:spPr>
          <a:xfrm>
            <a:off x="2079360" y="1604160"/>
            <a:ext cx="4984200" cy="3976920"/>
          </a:xfrm>
          <a:prstGeom prst="rect">
            <a:avLst/>
          </a:prstGeom>
          <a:ln>
            <a:noFill/>
          </a:ln>
        </p:spPr>
      </p:pic>
      <p:pic>
        <p:nvPicPr>
          <p:cNvPr id="42" name="" descr=""/>
          <p:cNvPicPr/>
          <p:nvPr/>
        </p:nvPicPr>
        <p:blipFill>
          <a:blip r:embed="rId3"/>
          <a:stretch/>
        </p:blipFill>
        <p:spPr>
          <a:xfrm>
            <a:off x="2079360" y="1604160"/>
            <a:ext cx="4984200" cy="39769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48" name="PlaceHolder 2"/>
          <p:cNvSpPr>
            <a:spLocks noGrp="1"/>
          </p:cNvSpPr>
          <p:nvPr>
            <p:ph type="subTitle"/>
          </p:nvPr>
        </p:nvSpPr>
        <p:spPr>
          <a:xfrm>
            <a:off x="457200" y="1604520"/>
            <a:ext cx="8229240" cy="3976920"/>
          </a:xfrm>
          <a:prstGeom prst="rect">
            <a:avLst/>
          </a:prstGeom>
        </p:spPr>
        <p:txBody>
          <a:bodyPr lIns="0" rIns="0" tIns="0" bIns="0" anchor="ctr"/>
          <a:p>
            <a:pPr algn="ctr"/>
            <a:endParaRPr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457200" y="1604520"/>
            <a:ext cx="8229240" cy="397692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604520"/>
            <a:ext cx="4015800" cy="397692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4674240" y="1604520"/>
            <a:ext cx="4015800" cy="397692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457200" y="273600"/>
            <a:ext cx="8229240" cy="5307840"/>
          </a:xfrm>
          <a:prstGeom prst="rect">
            <a:avLst/>
          </a:prstGeom>
        </p:spPr>
        <p:txBody>
          <a:bodyPr lIns="0" rIns="0" tIns="0" bIns="0" anchor="ctr"/>
          <a:p>
            <a:pPr algn="ctr"/>
            <a:endParaRPr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457200" y="1604520"/>
            <a:ext cx="401580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58" name="PlaceHolder 3"/>
          <p:cNvSpPr>
            <a:spLocks noGrp="1"/>
          </p:cNvSpPr>
          <p:nvPr>
            <p:ph type="body"/>
          </p:nvPr>
        </p:nvSpPr>
        <p:spPr>
          <a:xfrm>
            <a:off x="457200" y="3682080"/>
            <a:ext cx="401580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59" name="PlaceHolder 4"/>
          <p:cNvSpPr>
            <a:spLocks noGrp="1"/>
          </p:cNvSpPr>
          <p:nvPr>
            <p:ph type="body"/>
          </p:nvPr>
        </p:nvSpPr>
        <p:spPr>
          <a:xfrm>
            <a:off x="4674240" y="1604520"/>
            <a:ext cx="4015800" cy="397692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10" name="PlaceHolder 2"/>
          <p:cNvSpPr>
            <a:spLocks noGrp="1"/>
          </p:cNvSpPr>
          <p:nvPr>
            <p:ph type="subTitle"/>
          </p:nvPr>
        </p:nvSpPr>
        <p:spPr>
          <a:xfrm>
            <a:off x="457200" y="1604520"/>
            <a:ext cx="8229240" cy="3976920"/>
          </a:xfrm>
          <a:prstGeom prst="rect">
            <a:avLst/>
          </a:prstGeom>
        </p:spPr>
        <p:txBody>
          <a:bodyPr lIns="0" rIns="0" tIns="0" bIns="0" anchor="ctr"/>
          <a:p>
            <a:pPr algn="ctr"/>
            <a:endParaRPr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61" name="PlaceHolder 2"/>
          <p:cNvSpPr>
            <a:spLocks noGrp="1"/>
          </p:cNvSpPr>
          <p:nvPr>
            <p:ph type="body"/>
          </p:nvPr>
        </p:nvSpPr>
        <p:spPr>
          <a:xfrm>
            <a:off x="457200" y="1604520"/>
            <a:ext cx="4015800" cy="397692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62" name="PlaceHolder 3"/>
          <p:cNvSpPr>
            <a:spLocks noGrp="1"/>
          </p:cNvSpPr>
          <p:nvPr>
            <p:ph type="body"/>
          </p:nvPr>
        </p:nvSpPr>
        <p:spPr>
          <a:xfrm>
            <a:off x="4674240" y="1604520"/>
            <a:ext cx="401580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63" name="PlaceHolder 4"/>
          <p:cNvSpPr>
            <a:spLocks noGrp="1"/>
          </p:cNvSpPr>
          <p:nvPr>
            <p:ph type="body"/>
          </p:nvPr>
        </p:nvSpPr>
        <p:spPr>
          <a:xfrm>
            <a:off x="4674240" y="3682080"/>
            <a:ext cx="401580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457200" y="3682080"/>
            <a:ext cx="822924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457200" y="1604520"/>
            <a:ext cx="822924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70" name="PlaceHolder 3"/>
          <p:cNvSpPr>
            <a:spLocks noGrp="1"/>
          </p:cNvSpPr>
          <p:nvPr>
            <p:ph type="body"/>
          </p:nvPr>
        </p:nvSpPr>
        <p:spPr>
          <a:xfrm>
            <a:off x="457200" y="3682080"/>
            <a:ext cx="822924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457200" y="1604520"/>
            <a:ext cx="401580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4674240" y="1604520"/>
            <a:ext cx="401580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74" name="PlaceHolder 4"/>
          <p:cNvSpPr>
            <a:spLocks noGrp="1"/>
          </p:cNvSpPr>
          <p:nvPr>
            <p:ph type="body"/>
          </p:nvPr>
        </p:nvSpPr>
        <p:spPr>
          <a:xfrm>
            <a:off x="4674240" y="3682080"/>
            <a:ext cx="401580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75" name="PlaceHolder 5"/>
          <p:cNvSpPr>
            <a:spLocks noGrp="1"/>
          </p:cNvSpPr>
          <p:nvPr>
            <p:ph type="body"/>
          </p:nvPr>
        </p:nvSpPr>
        <p:spPr>
          <a:xfrm>
            <a:off x="457200" y="3682080"/>
            <a:ext cx="401580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457200" y="1604520"/>
            <a:ext cx="8229240" cy="397692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78" name="PlaceHolder 3"/>
          <p:cNvSpPr>
            <a:spLocks noGrp="1"/>
          </p:cNvSpPr>
          <p:nvPr>
            <p:ph type="body"/>
          </p:nvPr>
        </p:nvSpPr>
        <p:spPr>
          <a:xfrm>
            <a:off x="457200" y="1604520"/>
            <a:ext cx="8229240" cy="397692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pic>
        <p:nvPicPr>
          <p:cNvPr id="79" name="" descr=""/>
          <p:cNvPicPr/>
          <p:nvPr/>
        </p:nvPicPr>
        <p:blipFill>
          <a:blip r:embed="rId2"/>
          <a:stretch/>
        </p:blipFill>
        <p:spPr>
          <a:xfrm>
            <a:off x="2079360" y="1604160"/>
            <a:ext cx="4984200" cy="3976920"/>
          </a:xfrm>
          <a:prstGeom prst="rect">
            <a:avLst/>
          </a:prstGeom>
          <a:ln>
            <a:noFill/>
          </a:ln>
        </p:spPr>
      </p:pic>
      <p:pic>
        <p:nvPicPr>
          <p:cNvPr id="80" name="" descr=""/>
          <p:cNvPicPr/>
          <p:nvPr/>
        </p:nvPicPr>
        <p:blipFill>
          <a:blip r:embed="rId3"/>
          <a:stretch/>
        </p:blipFill>
        <p:spPr>
          <a:xfrm>
            <a:off x="2079360" y="1604160"/>
            <a:ext cx="4984200" cy="39769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87" name="PlaceHolder 2"/>
          <p:cNvSpPr>
            <a:spLocks noGrp="1"/>
          </p:cNvSpPr>
          <p:nvPr>
            <p:ph type="subTitle"/>
          </p:nvPr>
        </p:nvSpPr>
        <p:spPr>
          <a:xfrm>
            <a:off x="457200" y="1604520"/>
            <a:ext cx="8229240" cy="3976920"/>
          </a:xfrm>
          <a:prstGeom prst="rect">
            <a:avLst/>
          </a:prstGeom>
        </p:spPr>
        <p:txBody>
          <a:bodyPr lIns="0" rIns="0" tIns="0" bIns="0" anchor="ctr"/>
          <a:p>
            <a:pPr algn="ctr"/>
            <a:endParaRPr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89" name="PlaceHolder 2"/>
          <p:cNvSpPr>
            <a:spLocks noGrp="1"/>
          </p:cNvSpPr>
          <p:nvPr>
            <p:ph type="body"/>
          </p:nvPr>
        </p:nvSpPr>
        <p:spPr>
          <a:xfrm>
            <a:off x="457200" y="1604520"/>
            <a:ext cx="8229240" cy="397692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91" name="PlaceHolder 2"/>
          <p:cNvSpPr>
            <a:spLocks noGrp="1"/>
          </p:cNvSpPr>
          <p:nvPr>
            <p:ph type="body"/>
          </p:nvPr>
        </p:nvSpPr>
        <p:spPr>
          <a:xfrm>
            <a:off x="457200" y="1604520"/>
            <a:ext cx="4015800" cy="397692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92" name="PlaceHolder 3"/>
          <p:cNvSpPr>
            <a:spLocks noGrp="1"/>
          </p:cNvSpPr>
          <p:nvPr>
            <p:ph type="body"/>
          </p:nvPr>
        </p:nvSpPr>
        <p:spPr>
          <a:xfrm>
            <a:off x="4674240" y="1604520"/>
            <a:ext cx="4015800" cy="397692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604520"/>
            <a:ext cx="8229240" cy="397692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457200" y="273600"/>
            <a:ext cx="8229240" cy="5307840"/>
          </a:xfrm>
          <a:prstGeom prst="rect">
            <a:avLst/>
          </a:prstGeom>
        </p:spPr>
        <p:txBody>
          <a:bodyPr lIns="0" rIns="0" tIns="0" bIns="0" anchor="ctr"/>
          <a:p>
            <a:pPr algn="ctr"/>
            <a:endParaRPr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96" name="PlaceHolder 2"/>
          <p:cNvSpPr>
            <a:spLocks noGrp="1"/>
          </p:cNvSpPr>
          <p:nvPr>
            <p:ph type="body"/>
          </p:nvPr>
        </p:nvSpPr>
        <p:spPr>
          <a:xfrm>
            <a:off x="457200" y="1604520"/>
            <a:ext cx="401580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97" name="PlaceHolder 3"/>
          <p:cNvSpPr>
            <a:spLocks noGrp="1"/>
          </p:cNvSpPr>
          <p:nvPr>
            <p:ph type="body"/>
          </p:nvPr>
        </p:nvSpPr>
        <p:spPr>
          <a:xfrm>
            <a:off x="457200" y="3682080"/>
            <a:ext cx="401580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98" name="PlaceHolder 4"/>
          <p:cNvSpPr>
            <a:spLocks noGrp="1"/>
          </p:cNvSpPr>
          <p:nvPr>
            <p:ph type="body"/>
          </p:nvPr>
        </p:nvSpPr>
        <p:spPr>
          <a:xfrm>
            <a:off x="4674240" y="1604520"/>
            <a:ext cx="4015800" cy="397692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100" name="PlaceHolder 2"/>
          <p:cNvSpPr>
            <a:spLocks noGrp="1"/>
          </p:cNvSpPr>
          <p:nvPr>
            <p:ph type="body"/>
          </p:nvPr>
        </p:nvSpPr>
        <p:spPr>
          <a:xfrm>
            <a:off x="457200" y="1604520"/>
            <a:ext cx="4015800" cy="397692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101" name="PlaceHolder 3"/>
          <p:cNvSpPr>
            <a:spLocks noGrp="1"/>
          </p:cNvSpPr>
          <p:nvPr>
            <p:ph type="body"/>
          </p:nvPr>
        </p:nvSpPr>
        <p:spPr>
          <a:xfrm>
            <a:off x="4674240" y="1604520"/>
            <a:ext cx="401580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102" name="PlaceHolder 4"/>
          <p:cNvSpPr>
            <a:spLocks noGrp="1"/>
          </p:cNvSpPr>
          <p:nvPr>
            <p:ph type="body"/>
          </p:nvPr>
        </p:nvSpPr>
        <p:spPr>
          <a:xfrm>
            <a:off x="4674240" y="3682080"/>
            <a:ext cx="401580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104" name="PlaceHolder 2"/>
          <p:cNvSpPr>
            <a:spLocks noGrp="1"/>
          </p:cNvSpPr>
          <p:nvPr>
            <p:ph type="body"/>
          </p:nvPr>
        </p:nvSpPr>
        <p:spPr>
          <a:xfrm>
            <a:off x="457200" y="1604520"/>
            <a:ext cx="401580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105" name="PlaceHolder 3"/>
          <p:cNvSpPr>
            <a:spLocks noGrp="1"/>
          </p:cNvSpPr>
          <p:nvPr>
            <p:ph type="body"/>
          </p:nvPr>
        </p:nvSpPr>
        <p:spPr>
          <a:xfrm>
            <a:off x="4674240" y="1604520"/>
            <a:ext cx="401580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106" name="PlaceHolder 4"/>
          <p:cNvSpPr>
            <a:spLocks noGrp="1"/>
          </p:cNvSpPr>
          <p:nvPr>
            <p:ph type="body"/>
          </p:nvPr>
        </p:nvSpPr>
        <p:spPr>
          <a:xfrm>
            <a:off x="457200" y="3682080"/>
            <a:ext cx="822924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108" name="PlaceHolder 2"/>
          <p:cNvSpPr>
            <a:spLocks noGrp="1"/>
          </p:cNvSpPr>
          <p:nvPr>
            <p:ph type="body"/>
          </p:nvPr>
        </p:nvSpPr>
        <p:spPr>
          <a:xfrm>
            <a:off x="457200" y="1604520"/>
            <a:ext cx="822924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109" name="PlaceHolder 3"/>
          <p:cNvSpPr>
            <a:spLocks noGrp="1"/>
          </p:cNvSpPr>
          <p:nvPr>
            <p:ph type="body"/>
          </p:nvPr>
        </p:nvSpPr>
        <p:spPr>
          <a:xfrm>
            <a:off x="457200" y="3682080"/>
            <a:ext cx="822924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111" name="PlaceHolder 2"/>
          <p:cNvSpPr>
            <a:spLocks noGrp="1"/>
          </p:cNvSpPr>
          <p:nvPr>
            <p:ph type="body"/>
          </p:nvPr>
        </p:nvSpPr>
        <p:spPr>
          <a:xfrm>
            <a:off x="457200" y="1604520"/>
            <a:ext cx="401580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112" name="PlaceHolder 3"/>
          <p:cNvSpPr>
            <a:spLocks noGrp="1"/>
          </p:cNvSpPr>
          <p:nvPr>
            <p:ph type="body"/>
          </p:nvPr>
        </p:nvSpPr>
        <p:spPr>
          <a:xfrm>
            <a:off x="4674240" y="1604520"/>
            <a:ext cx="401580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113" name="PlaceHolder 4"/>
          <p:cNvSpPr>
            <a:spLocks noGrp="1"/>
          </p:cNvSpPr>
          <p:nvPr>
            <p:ph type="body"/>
          </p:nvPr>
        </p:nvSpPr>
        <p:spPr>
          <a:xfrm>
            <a:off x="4674240" y="3682080"/>
            <a:ext cx="401580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114" name="PlaceHolder 5"/>
          <p:cNvSpPr>
            <a:spLocks noGrp="1"/>
          </p:cNvSpPr>
          <p:nvPr>
            <p:ph type="body"/>
          </p:nvPr>
        </p:nvSpPr>
        <p:spPr>
          <a:xfrm>
            <a:off x="457200" y="3682080"/>
            <a:ext cx="401580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600"/>
            <a:ext cx="82292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116" name="PlaceHolder 2"/>
          <p:cNvSpPr>
            <a:spLocks noGrp="1"/>
          </p:cNvSpPr>
          <p:nvPr>
            <p:ph type="body"/>
          </p:nvPr>
        </p:nvSpPr>
        <p:spPr>
          <a:xfrm>
            <a:off x="457200" y="1604520"/>
            <a:ext cx="8229240" cy="397692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117" name="PlaceHolder 3"/>
          <p:cNvSpPr>
            <a:spLocks noGrp="1"/>
          </p:cNvSpPr>
          <p:nvPr>
            <p:ph type="body"/>
          </p:nvPr>
        </p:nvSpPr>
        <p:spPr>
          <a:xfrm>
            <a:off x="457200" y="1604520"/>
            <a:ext cx="8229240" cy="397692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pic>
        <p:nvPicPr>
          <p:cNvPr id="118" name="" descr=""/>
          <p:cNvPicPr/>
          <p:nvPr/>
        </p:nvPicPr>
        <p:blipFill>
          <a:blip r:embed="rId2"/>
          <a:stretch/>
        </p:blipFill>
        <p:spPr>
          <a:xfrm>
            <a:off x="2079360" y="1604160"/>
            <a:ext cx="4984200" cy="3976920"/>
          </a:xfrm>
          <a:prstGeom prst="rect">
            <a:avLst/>
          </a:prstGeom>
          <a:ln>
            <a:noFill/>
          </a:ln>
        </p:spPr>
      </p:pic>
      <p:pic>
        <p:nvPicPr>
          <p:cNvPr id="119" name="" descr=""/>
          <p:cNvPicPr/>
          <p:nvPr/>
        </p:nvPicPr>
        <p:blipFill>
          <a:blip r:embed="rId3"/>
          <a:stretch/>
        </p:blipFill>
        <p:spPr>
          <a:xfrm>
            <a:off x="2079360" y="1604160"/>
            <a:ext cx="4984200" cy="397692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600"/>
            <a:ext cx="82292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125" name="PlaceHolder 2"/>
          <p:cNvSpPr>
            <a:spLocks noGrp="1"/>
          </p:cNvSpPr>
          <p:nvPr>
            <p:ph type="subTitle"/>
          </p:nvPr>
        </p:nvSpPr>
        <p:spPr>
          <a:xfrm>
            <a:off x="457200" y="1604520"/>
            <a:ext cx="8229240" cy="3976920"/>
          </a:xfrm>
          <a:prstGeom prst="rect">
            <a:avLst/>
          </a:prstGeom>
        </p:spPr>
        <p:txBody>
          <a:bodyPr lIns="0" rIns="0" tIns="0" bIns="0" anchor="ctr"/>
          <a:p>
            <a:pPr algn="ctr"/>
            <a:endParaRPr lang="en-IN"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3600"/>
            <a:ext cx="82292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127" name="PlaceHolder 2"/>
          <p:cNvSpPr>
            <a:spLocks noGrp="1"/>
          </p:cNvSpPr>
          <p:nvPr>
            <p:ph type="body"/>
          </p:nvPr>
        </p:nvSpPr>
        <p:spPr>
          <a:xfrm>
            <a:off x="457200" y="1604520"/>
            <a:ext cx="8229240" cy="397692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14" name="PlaceHolder 2"/>
          <p:cNvSpPr>
            <a:spLocks noGrp="1"/>
          </p:cNvSpPr>
          <p:nvPr>
            <p:ph type="body"/>
          </p:nvPr>
        </p:nvSpPr>
        <p:spPr>
          <a:xfrm>
            <a:off x="457200" y="1604520"/>
            <a:ext cx="4015800" cy="397692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15" name="PlaceHolder 3"/>
          <p:cNvSpPr>
            <a:spLocks noGrp="1"/>
          </p:cNvSpPr>
          <p:nvPr>
            <p:ph type="body"/>
          </p:nvPr>
        </p:nvSpPr>
        <p:spPr>
          <a:xfrm>
            <a:off x="4674240" y="1604520"/>
            <a:ext cx="4015800" cy="397692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3600"/>
            <a:ext cx="82292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129" name="PlaceHolder 2"/>
          <p:cNvSpPr>
            <a:spLocks noGrp="1"/>
          </p:cNvSpPr>
          <p:nvPr>
            <p:ph type="body"/>
          </p:nvPr>
        </p:nvSpPr>
        <p:spPr>
          <a:xfrm>
            <a:off x="457200" y="1604520"/>
            <a:ext cx="4015800" cy="397692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130" name="PlaceHolder 3"/>
          <p:cNvSpPr>
            <a:spLocks noGrp="1"/>
          </p:cNvSpPr>
          <p:nvPr>
            <p:ph type="body"/>
          </p:nvPr>
        </p:nvSpPr>
        <p:spPr>
          <a:xfrm>
            <a:off x="4674240" y="1604520"/>
            <a:ext cx="4015800" cy="397692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3600"/>
            <a:ext cx="82292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2" name="PlaceHolder 1"/>
          <p:cNvSpPr>
            <a:spLocks noGrp="1"/>
          </p:cNvSpPr>
          <p:nvPr>
            <p:ph type="subTitle"/>
          </p:nvPr>
        </p:nvSpPr>
        <p:spPr>
          <a:xfrm>
            <a:off x="457200" y="273600"/>
            <a:ext cx="8229240" cy="5307840"/>
          </a:xfrm>
          <a:prstGeom prst="rect">
            <a:avLst/>
          </a:prstGeom>
        </p:spPr>
        <p:txBody>
          <a:bodyPr lIns="0" rIns="0" tIns="0" bIns="0" anchor="ctr"/>
          <a:p>
            <a:pPr algn="ctr"/>
            <a:endParaRPr lang="en-IN"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600"/>
            <a:ext cx="82292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134" name="PlaceHolder 2"/>
          <p:cNvSpPr>
            <a:spLocks noGrp="1"/>
          </p:cNvSpPr>
          <p:nvPr>
            <p:ph type="body"/>
          </p:nvPr>
        </p:nvSpPr>
        <p:spPr>
          <a:xfrm>
            <a:off x="457200" y="1604520"/>
            <a:ext cx="401580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135" name="PlaceHolder 3"/>
          <p:cNvSpPr>
            <a:spLocks noGrp="1"/>
          </p:cNvSpPr>
          <p:nvPr>
            <p:ph type="body"/>
          </p:nvPr>
        </p:nvSpPr>
        <p:spPr>
          <a:xfrm>
            <a:off x="457200" y="3682080"/>
            <a:ext cx="401580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136" name="PlaceHolder 4"/>
          <p:cNvSpPr>
            <a:spLocks noGrp="1"/>
          </p:cNvSpPr>
          <p:nvPr>
            <p:ph type="body"/>
          </p:nvPr>
        </p:nvSpPr>
        <p:spPr>
          <a:xfrm>
            <a:off x="4674240" y="1604520"/>
            <a:ext cx="4015800" cy="397692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600"/>
            <a:ext cx="82292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138" name="PlaceHolder 2"/>
          <p:cNvSpPr>
            <a:spLocks noGrp="1"/>
          </p:cNvSpPr>
          <p:nvPr>
            <p:ph type="body"/>
          </p:nvPr>
        </p:nvSpPr>
        <p:spPr>
          <a:xfrm>
            <a:off x="457200" y="1604520"/>
            <a:ext cx="4015800" cy="397692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139" name="PlaceHolder 3"/>
          <p:cNvSpPr>
            <a:spLocks noGrp="1"/>
          </p:cNvSpPr>
          <p:nvPr>
            <p:ph type="body"/>
          </p:nvPr>
        </p:nvSpPr>
        <p:spPr>
          <a:xfrm>
            <a:off x="4674240" y="1604520"/>
            <a:ext cx="401580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140" name="PlaceHolder 4"/>
          <p:cNvSpPr>
            <a:spLocks noGrp="1"/>
          </p:cNvSpPr>
          <p:nvPr>
            <p:ph type="body"/>
          </p:nvPr>
        </p:nvSpPr>
        <p:spPr>
          <a:xfrm>
            <a:off x="4674240" y="3682080"/>
            <a:ext cx="401580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3600"/>
            <a:ext cx="82292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142" name="PlaceHolder 2"/>
          <p:cNvSpPr>
            <a:spLocks noGrp="1"/>
          </p:cNvSpPr>
          <p:nvPr>
            <p:ph type="body"/>
          </p:nvPr>
        </p:nvSpPr>
        <p:spPr>
          <a:xfrm>
            <a:off x="457200" y="1604520"/>
            <a:ext cx="401580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143" name="PlaceHolder 3"/>
          <p:cNvSpPr>
            <a:spLocks noGrp="1"/>
          </p:cNvSpPr>
          <p:nvPr>
            <p:ph type="body"/>
          </p:nvPr>
        </p:nvSpPr>
        <p:spPr>
          <a:xfrm>
            <a:off x="4674240" y="1604520"/>
            <a:ext cx="401580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144" name="PlaceHolder 4"/>
          <p:cNvSpPr>
            <a:spLocks noGrp="1"/>
          </p:cNvSpPr>
          <p:nvPr>
            <p:ph type="body"/>
          </p:nvPr>
        </p:nvSpPr>
        <p:spPr>
          <a:xfrm>
            <a:off x="457200" y="3682080"/>
            <a:ext cx="822924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3600"/>
            <a:ext cx="82292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146" name="PlaceHolder 2"/>
          <p:cNvSpPr>
            <a:spLocks noGrp="1"/>
          </p:cNvSpPr>
          <p:nvPr>
            <p:ph type="body"/>
          </p:nvPr>
        </p:nvSpPr>
        <p:spPr>
          <a:xfrm>
            <a:off x="457200" y="1604520"/>
            <a:ext cx="822924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147" name="PlaceHolder 3"/>
          <p:cNvSpPr>
            <a:spLocks noGrp="1"/>
          </p:cNvSpPr>
          <p:nvPr>
            <p:ph type="body"/>
          </p:nvPr>
        </p:nvSpPr>
        <p:spPr>
          <a:xfrm>
            <a:off x="457200" y="3682080"/>
            <a:ext cx="822924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73600"/>
            <a:ext cx="82292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149" name="PlaceHolder 2"/>
          <p:cNvSpPr>
            <a:spLocks noGrp="1"/>
          </p:cNvSpPr>
          <p:nvPr>
            <p:ph type="body"/>
          </p:nvPr>
        </p:nvSpPr>
        <p:spPr>
          <a:xfrm>
            <a:off x="457200" y="1604520"/>
            <a:ext cx="401580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150" name="PlaceHolder 3"/>
          <p:cNvSpPr>
            <a:spLocks noGrp="1"/>
          </p:cNvSpPr>
          <p:nvPr>
            <p:ph type="body"/>
          </p:nvPr>
        </p:nvSpPr>
        <p:spPr>
          <a:xfrm>
            <a:off x="4674240" y="1604520"/>
            <a:ext cx="401580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151" name="PlaceHolder 4"/>
          <p:cNvSpPr>
            <a:spLocks noGrp="1"/>
          </p:cNvSpPr>
          <p:nvPr>
            <p:ph type="body"/>
          </p:nvPr>
        </p:nvSpPr>
        <p:spPr>
          <a:xfrm>
            <a:off x="4674240" y="3682080"/>
            <a:ext cx="401580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152" name="PlaceHolder 5"/>
          <p:cNvSpPr>
            <a:spLocks noGrp="1"/>
          </p:cNvSpPr>
          <p:nvPr>
            <p:ph type="body"/>
          </p:nvPr>
        </p:nvSpPr>
        <p:spPr>
          <a:xfrm>
            <a:off x="457200" y="3682080"/>
            <a:ext cx="401580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73600"/>
            <a:ext cx="82292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154" name="PlaceHolder 2"/>
          <p:cNvSpPr>
            <a:spLocks noGrp="1"/>
          </p:cNvSpPr>
          <p:nvPr>
            <p:ph type="body"/>
          </p:nvPr>
        </p:nvSpPr>
        <p:spPr>
          <a:xfrm>
            <a:off x="457200" y="1604520"/>
            <a:ext cx="8229240" cy="397692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155" name="PlaceHolder 3"/>
          <p:cNvSpPr>
            <a:spLocks noGrp="1"/>
          </p:cNvSpPr>
          <p:nvPr>
            <p:ph type="body"/>
          </p:nvPr>
        </p:nvSpPr>
        <p:spPr>
          <a:xfrm>
            <a:off x="457200" y="1604520"/>
            <a:ext cx="8229240" cy="397692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pic>
        <p:nvPicPr>
          <p:cNvPr id="156" name="" descr=""/>
          <p:cNvPicPr/>
          <p:nvPr/>
        </p:nvPicPr>
        <p:blipFill>
          <a:blip r:embed="rId2"/>
          <a:stretch/>
        </p:blipFill>
        <p:spPr>
          <a:xfrm>
            <a:off x="2079360" y="1604160"/>
            <a:ext cx="4984200" cy="3976920"/>
          </a:xfrm>
          <a:prstGeom prst="rect">
            <a:avLst/>
          </a:prstGeom>
          <a:ln>
            <a:noFill/>
          </a:ln>
        </p:spPr>
      </p:pic>
      <p:pic>
        <p:nvPicPr>
          <p:cNvPr id="157" name="" descr=""/>
          <p:cNvPicPr/>
          <p:nvPr/>
        </p:nvPicPr>
        <p:blipFill>
          <a:blip r:embed="rId3"/>
          <a:stretch/>
        </p:blipFill>
        <p:spPr>
          <a:xfrm>
            <a:off x="2079360" y="1604160"/>
            <a:ext cx="4984200" cy="397692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73600"/>
            <a:ext cx="82292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163" name="PlaceHolder 2"/>
          <p:cNvSpPr>
            <a:spLocks noGrp="1"/>
          </p:cNvSpPr>
          <p:nvPr>
            <p:ph type="subTitle"/>
          </p:nvPr>
        </p:nvSpPr>
        <p:spPr>
          <a:xfrm>
            <a:off x="457200" y="1604520"/>
            <a:ext cx="8229240" cy="3976920"/>
          </a:xfrm>
          <a:prstGeom prst="rect">
            <a:avLst/>
          </a:prstGeom>
        </p:spPr>
        <p:txBody>
          <a:bodyPr lIns="0" rIns="0" tIns="0" bIns="0" anchor="ctr"/>
          <a:p>
            <a:pPr algn="ctr"/>
            <a:endParaRPr lang="en-IN" sz="3200" spc="-1" strike="noStrike">
              <a:solidFill>
                <a:srgbClr val="000000"/>
              </a:solidFill>
              <a:uFill>
                <a:solidFill>
                  <a:srgbClr val="ffffff"/>
                </a:solidFill>
              </a:u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73600"/>
            <a:ext cx="82292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165" name="PlaceHolder 2"/>
          <p:cNvSpPr>
            <a:spLocks noGrp="1"/>
          </p:cNvSpPr>
          <p:nvPr>
            <p:ph type="body"/>
          </p:nvPr>
        </p:nvSpPr>
        <p:spPr>
          <a:xfrm>
            <a:off x="457200" y="1604520"/>
            <a:ext cx="8229240" cy="397692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73600"/>
            <a:ext cx="82292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167" name="PlaceHolder 2"/>
          <p:cNvSpPr>
            <a:spLocks noGrp="1"/>
          </p:cNvSpPr>
          <p:nvPr>
            <p:ph type="body"/>
          </p:nvPr>
        </p:nvSpPr>
        <p:spPr>
          <a:xfrm>
            <a:off x="457200" y="1604520"/>
            <a:ext cx="4015800" cy="397692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168" name="PlaceHolder 3"/>
          <p:cNvSpPr>
            <a:spLocks noGrp="1"/>
          </p:cNvSpPr>
          <p:nvPr>
            <p:ph type="body"/>
          </p:nvPr>
        </p:nvSpPr>
        <p:spPr>
          <a:xfrm>
            <a:off x="4674240" y="1604520"/>
            <a:ext cx="4015800" cy="397692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73600"/>
            <a:ext cx="82292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70" name="PlaceHolder 1"/>
          <p:cNvSpPr>
            <a:spLocks noGrp="1"/>
          </p:cNvSpPr>
          <p:nvPr>
            <p:ph type="subTitle"/>
          </p:nvPr>
        </p:nvSpPr>
        <p:spPr>
          <a:xfrm>
            <a:off x="457200" y="273600"/>
            <a:ext cx="8229240" cy="5307840"/>
          </a:xfrm>
          <a:prstGeom prst="rect">
            <a:avLst/>
          </a:prstGeom>
        </p:spPr>
        <p:txBody>
          <a:bodyPr lIns="0" rIns="0" tIns="0" bIns="0" anchor="ctr"/>
          <a:p>
            <a:pPr algn="ctr"/>
            <a:endParaRPr lang="en-IN" sz="3200" spc="-1" strike="noStrike">
              <a:solidFill>
                <a:srgbClr val="000000"/>
              </a:solidFill>
              <a:uFill>
                <a:solidFill>
                  <a:srgbClr val="ffffff"/>
                </a:solidFill>
              </a:u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73600"/>
            <a:ext cx="82292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172" name="PlaceHolder 2"/>
          <p:cNvSpPr>
            <a:spLocks noGrp="1"/>
          </p:cNvSpPr>
          <p:nvPr>
            <p:ph type="body"/>
          </p:nvPr>
        </p:nvSpPr>
        <p:spPr>
          <a:xfrm>
            <a:off x="457200" y="1604520"/>
            <a:ext cx="401580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173" name="PlaceHolder 3"/>
          <p:cNvSpPr>
            <a:spLocks noGrp="1"/>
          </p:cNvSpPr>
          <p:nvPr>
            <p:ph type="body"/>
          </p:nvPr>
        </p:nvSpPr>
        <p:spPr>
          <a:xfrm>
            <a:off x="457200" y="3682080"/>
            <a:ext cx="401580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174" name="PlaceHolder 4"/>
          <p:cNvSpPr>
            <a:spLocks noGrp="1"/>
          </p:cNvSpPr>
          <p:nvPr>
            <p:ph type="body"/>
          </p:nvPr>
        </p:nvSpPr>
        <p:spPr>
          <a:xfrm>
            <a:off x="4674240" y="1604520"/>
            <a:ext cx="4015800" cy="397692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73600"/>
            <a:ext cx="82292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176" name="PlaceHolder 2"/>
          <p:cNvSpPr>
            <a:spLocks noGrp="1"/>
          </p:cNvSpPr>
          <p:nvPr>
            <p:ph type="body"/>
          </p:nvPr>
        </p:nvSpPr>
        <p:spPr>
          <a:xfrm>
            <a:off x="457200" y="1604520"/>
            <a:ext cx="4015800" cy="397692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177" name="PlaceHolder 3"/>
          <p:cNvSpPr>
            <a:spLocks noGrp="1"/>
          </p:cNvSpPr>
          <p:nvPr>
            <p:ph type="body"/>
          </p:nvPr>
        </p:nvSpPr>
        <p:spPr>
          <a:xfrm>
            <a:off x="4674240" y="1604520"/>
            <a:ext cx="401580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178" name="PlaceHolder 4"/>
          <p:cNvSpPr>
            <a:spLocks noGrp="1"/>
          </p:cNvSpPr>
          <p:nvPr>
            <p:ph type="body"/>
          </p:nvPr>
        </p:nvSpPr>
        <p:spPr>
          <a:xfrm>
            <a:off x="4674240" y="3682080"/>
            <a:ext cx="401580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73600"/>
            <a:ext cx="82292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180" name="PlaceHolder 2"/>
          <p:cNvSpPr>
            <a:spLocks noGrp="1"/>
          </p:cNvSpPr>
          <p:nvPr>
            <p:ph type="body"/>
          </p:nvPr>
        </p:nvSpPr>
        <p:spPr>
          <a:xfrm>
            <a:off x="457200" y="1604520"/>
            <a:ext cx="401580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181" name="PlaceHolder 3"/>
          <p:cNvSpPr>
            <a:spLocks noGrp="1"/>
          </p:cNvSpPr>
          <p:nvPr>
            <p:ph type="body"/>
          </p:nvPr>
        </p:nvSpPr>
        <p:spPr>
          <a:xfrm>
            <a:off x="4674240" y="1604520"/>
            <a:ext cx="401580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182" name="PlaceHolder 4"/>
          <p:cNvSpPr>
            <a:spLocks noGrp="1"/>
          </p:cNvSpPr>
          <p:nvPr>
            <p:ph type="body"/>
          </p:nvPr>
        </p:nvSpPr>
        <p:spPr>
          <a:xfrm>
            <a:off x="457200" y="3682080"/>
            <a:ext cx="822924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73600"/>
            <a:ext cx="82292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184" name="PlaceHolder 2"/>
          <p:cNvSpPr>
            <a:spLocks noGrp="1"/>
          </p:cNvSpPr>
          <p:nvPr>
            <p:ph type="body"/>
          </p:nvPr>
        </p:nvSpPr>
        <p:spPr>
          <a:xfrm>
            <a:off x="457200" y="1604520"/>
            <a:ext cx="822924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185" name="PlaceHolder 3"/>
          <p:cNvSpPr>
            <a:spLocks noGrp="1"/>
          </p:cNvSpPr>
          <p:nvPr>
            <p:ph type="body"/>
          </p:nvPr>
        </p:nvSpPr>
        <p:spPr>
          <a:xfrm>
            <a:off x="457200" y="3682080"/>
            <a:ext cx="822924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457200" y="273600"/>
            <a:ext cx="82292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187" name="PlaceHolder 2"/>
          <p:cNvSpPr>
            <a:spLocks noGrp="1"/>
          </p:cNvSpPr>
          <p:nvPr>
            <p:ph type="body"/>
          </p:nvPr>
        </p:nvSpPr>
        <p:spPr>
          <a:xfrm>
            <a:off x="457200" y="1604520"/>
            <a:ext cx="401580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188" name="PlaceHolder 3"/>
          <p:cNvSpPr>
            <a:spLocks noGrp="1"/>
          </p:cNvSpPr>
          <p:nvPr>
            <p:ph type="body"/>
          </p:nvPr>
        </p:nvSpPr>
        <p:spPr>
          <a:xfrm>
            <a:off x="4674240" y="1604520"/>
            <a:ext cx="401580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189" name="PlaceHolder 4"/>
          <p:cNvSpPr>
            <a:spLocks noGrp="1"/>
          </p:cNvSpPr>
          <p:nvPr>
            <p:ph type="body"/>
          </p:nvPr>
        </p:nvSpPr>
        <p:spPr>
          <a:xfrm>
            <a:off x="4674240" y="3682080"/>
            <a:ext cx="401580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190" name="PlaceHolder 5"/>
          <p:cNvSpPr>
            <a:spLocks noGrp="1"/>
          </p:cNvSpPr>
          <p:nvPr>
            <p:ph type="body"/>
          </p:nvPr>
        </p:nvSpPr>
        <p:spPr>
          <a:xfrm>
            <a:off x="457200" y="3682080"/>
            <a:ext cx="401580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600"/>
            <a:ext cx="8229240" cy="5307840"/>
          </a:xfrm>
          <a:prstGeom prst="rect">
            <a:avLst/>
          </a:prstGeom>
        </p:spPr>
        <p:txBody>
          <a:bodyPr lIns="0" rIns="0" tIns="0" bIns="0" anchor="ctr"/>
          <a:p>
            <a:pPr algn="ctr"/>
            <a:endParaRPr lang="en-IN" sz="3200" spc="-1" strike="noStrike">
              <a:solidFill>
                <a:srgbClr val="000000"/>
              </a:solidFill>
              <a:uFill>
                <a:solidFill>
                  <a:srgbClr val="ffffff"/>
                </a:solidFill>
              </a:u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73600"/>
            <a:ext cx="82292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192" name="PlaceHolder 2"/>
          <p:cNvSpPr>
            <a:spLocks noGrp="1"/>
          </p:cNvSpPr>
          <p:nvPr>
            <p:ph type="body"/>
          </p:nvPr>
        </p:nvSpPr>
        <p:spPr>
          <a:xfrm>
            <a:off x="457200" y="1604520"/>
            <a:ext cx="8229240" cy="397692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193" name="PlaceHolder 3"/>
          <p:cNvSpPr>
            <a:spLocks noGrp="1"/>
          </p:cNvSpPr>
          <p:nvPr>
            <p:ph type="body"/>
          </p:nvPr>
        </p:nvSpPr>
        <p:spPr>
          <a:xfrm>
            <a:off x="457200" y="1604520"/>
            <a:ext cx="8229240" cy="397692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pic>
        <p:nvPicPr>
          <p:cNvPr id="194" name="" descr=""/>
          <p:cNvPicPr/>
          <p:nvPr/>
        </p:nvPicPr>
        <p:blipFill>
          <a:blip r:embed="rId2"/>
          <a:stretch/>
        </p:blipFill>
        <p:spPr>
          <a:xfrm>
            <a:off x="2079360" y="1604160"/>
            <a:ext cx="4984200" cy="3976920"/>
          </a:xfrm>
          <a:prstGeom prst="rect">
            <a:avLst/>
          </a:prstGeom>
          <a:ln>
            <a:noFill/>
          </a:ln>
        </p:spPr>
      </p:pic>
      <p:pic>
        <p:nvPicPr>
          <p:cNvPr id="195" name="" descr=""/>
          <p:cNvPicPr/>
          <p:nvPr/>
        </p:nvPicPr>
        <p:blipFill>
          <a:blip r:embed="rId3"/>
          <a:stretch/>
        </p:blipFill>
        <p:spPr>
          <a:xfrm>
            <a:off x="2079360" y="1604160"/>
            <a:ext cx="4984200" cy="3976920"/>
          </a:xfrm>
          <a:prstGeom prst="rect">
            <a:avLst/>
          </a:prstGeom>
          <a:ln>
            <a:noFill/>
          </a:ln>
        </p:spPr>
      </p:pic>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457200" y="1604520"/>
            <a:ext cx="401580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457200" y="3682080"/>
            <a:ext cx="401580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4674240" y="1604520"/>
            <a:ext cx="4015800" cy="397692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457200" y="1604520"/>
            <a:ext cx="4015800" cy="397692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4674240" y="3682080"/>
            <a:ext cx="401580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457200" y="3682080"/>
            <a:ext cx="8229240" cy="1896840"/>
          </a:xfrm>
          <a:prstGeom prst="rect">
            <a:avLst/>
          </a:prstGeom>
        </p:spPr>
        <p:txBody>
          <a:bodyPr lIns="0" rIns="0" tIns="0" bIns="0"/>
          <a:p>
            <a:endParaRPr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0" name="CustomShape 1" hidden="1"/>
          <p:cNvSpPr/>
          <p:nvPr/>
        </p:nvSpPr>
        <p:spPr>
          <a:xfrm>
            <a:off x="0" y="0"/>
            <a:ext cx="9143280" cy="685728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1" name="CustomShape 2" hidden="1"/>
          <p:cNvSpPr/>
          <p:nvPr/>
        </p:nvSpPr>
        <p:spPr>
          <a:xfrm>
            <a:off x="64080" y="69840"/>
            <a:ext cx="9012600" cy="6692760"/>
          </a:xfrm>
          <a:prstGeom prst="roundRect">
            <a:avLst>
              <a:gd name="adj" fmla="val 4929"/>
            </a:avLst>
          </a:prstGeom>
          <a:ln w="6480">
            <a:solidFill>
              <a:schemeClr val="tx1">
                <a:alpha val="100000"/>
              </a:schemeClr>
            </a:solidFill>
            <a:round/>
          </a:ln>
          <a:effectLst>
            <a:outerShdw algn="t" blurRad="38100" dir="5400000" dist="25400" rotWithShape="0">
              <a:srgbClr val="000000">
                <a:alpha val="50000"/>
              </a:srgbClr>
            </a:outerShdw>
          </a:effectLst>
        </p:spPr>
        <p:style>
          <a:lnRef idx="3">
            <a:schemeClr val="lt1"/>
          </a:lnRef>
          <a:fillRef idx="1001">
            <a:schemeClr val="lt1"/>
          </a:fillRef>
          <a:effectRef idx="1">
            <a:schemeClr val="accent1"/>
          </a:effectRef>
          <a:fontRef idx="minor"/>
        </p:style>
      </p:sp>
      <p:sp>
        <p:nvSpPr>
          <p:cNvPr id="2" name="CustomShape 3"/>
          <p:cNvSpPr/>
          <p:nvPr/>
        </p:nvSpPr>
        <p:spPr>
          <a:xfrm>
            <a:off x="0" y="0"/>
            <a:ext cx="9143280" cy="685728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3" name="CustomShape 4"/>
          <p:cNvSpPr/>
          <p:nvPr/>
        </p:nvSpPr>
        <p:spPr>
          <a:xfrm>
            <a:off x="65160" y="69840"/>
            <a:ext cx="9012600" cy="6691320"/>
          </a:xfrm>
          <a:prstGeom prst="roundRect">
            <a:avLst>
              <a:gd name="adj" fmla="val 4929"/>
            </a:avLst>
          </a:prstGeom>
          <a:ln w="6480">
            <a:solidFill>
              <a:schemeClr val="tx1">
                <a:alpha val="100000"/>
              </a:schemeClr>
            </a:solidFill>
            <a:round/>
          </a:ln>
          <a:effectLst>
            <a:outerShdw algn="t" blurRad="38100" dir="5400000" dist="25400" rotWithShape="0">
              <a:srgbClr val="000000">
                <a:alpha val="50000"/>
              </a:srgbClr>
            </a:outerShdw>
          </a:effectLst>
        </p:spPr>
        <p:style>
          <a:lnRef idx="3">
            <a:schemeClr val="lt1"/>
          </a:lnRef>
          <a:fillRef idx="1001">
            <a:schemeClr val="lt1"/>
          </a:fillRef>
          <a:effectRef idx="1">
            <a:schemeClr val="accent1"/>
          </a:effectRef>
          <a:fontRef idx="minor"/>
        </p:style>
      </p:sp>
      <p:sp>
        <p:nvSpPr>
          <p:cNvPr id="4" name="CustomShape 5"/>
          <p:cNvSpPr/>
          <p:nvPr/>
        </p:nvSpPr>
        <p:spPr>
          <a:xfrm>
            <a:off x="63000" y="1449360"/>
            <a:ext cx="9020880" cy="1526760"/>
          </a:xfrm>
          <a:prstGeom prst="rect">
            <a:avLst/>
          </a:prstGeom>
          <a:solidFill>
            <a:schemeClr val="accent1">
              <a:alpha val="100000"/>
            </a:schemeClr>
          </a:solidFill>
          <a:ln w="19080">
            <a:noFill/>
          </a:ln>
          <a:effectLst>
            <a:outerShdw algn="t" blurRad="38100" dir="5400000" dist="25400" rotWithShape="0">
              <a:srgbClr val="000000">
                <a:alpha val="50000"/>
              </a:srgbClr>
            </a:outerShdw>
          </a:effectLst>
        </p:spPr>
        <p:style>
          <a:lnRef idx="3">
            <a:schemeClr val="lt1"/>
          </a:lnRef>
          <a:fillRef idx="1">
            <a:schemeClr val="accent1"/>
          </a:fillRef>
          <a:effectRef idx="1">
            <a:schemeClr val="accent1"/>
          </a:effectRef>
          <a:fontRef idx="minor"/>
        </p:style>
      </p:sp>
      <p:sp>
        <p:nvSpPr>
          <p:cNvPr id="5" name="CustomShape 6"/>
          <p:cNvSpPr/>
          <p:nvPr/>
        </p:nvSpPr>
        <p:spPr>
          <a:xfrm>
            <a:off x="63000" y="1396800"/>
            <a:ext cx="9020880" cy="119880"/>
          </a:xfrm>
          <a:prstGeom prst="rect">
            <a:avLst/>
          </a:prstGeom>
          <a:solidFill>
            <a:schemeClr val="accent1">
              <a:tint val="60000"/>
            </a:schemeClr>
          </a:solidFill>
          <a:ln w="19080">
            <a:noFill/>
          </a:ln>
          <a:effectLst>
            <a:outerShdw algn="t" blurRad="38100" dir="5400000" dist="25400" rotWithShape="0">
              <a:srgbClr val="000000">
                <a:alpha val="50000"/>
              </a:srgbClr>
            </a:outerShdw>
          </a:effectLst>
        </p:spPr>
        <p:style>
          <a:lnRef idx="3">
            <a:schemeClr val="lt1"/>
          </a:lnRef>
          <a:fillRef idx="1">
            <a:schemeClr val="accent1"/>
          </a:fillRef>
          <a:effectRef idx="1">
            <a:schemeClr val="accent1"/>
          </a:effectRef>
          <a:fontRef idx="minor"/>
        </p:style>
      </p:sp>
      <p:sp>
        <p:nvSpPr>
          <p:cNvPr id="6" name="CustomShape 7"/>
          <p:cNvSpPr/>
          <p:nvPr/>
        </p:nvSpPr>
        <p:spPr>
          <a:xfrm>
            <a:off x="63000" y="2976480"/>
            <a:ext cx="9020880" cy="109800"/>
          </a:xfrm>
          <a:prstGeom prst="rect">
            <a:avLst/>
          </a:prstGeom>
          <a:solidFill>
            <a:schemeClr val="accent5"/>
          </a:solidFill>
          <a:ln w="19080">
            <a:noFill/>
          </a:ln>
          <a:effectLst>
            <a:outerShdw algn="t" blurRad="38100" dir="5400000" dist="25400" rotWithShape="0">
              <a:srgbClr val="000000">
                <a:alpha val="5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914400" y="274680"/>
            <a:ext cx="7771680" cy="114228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8" name="PlaceHolder 9"/>
          <p:cNvSpPr>
            <a:spLocks noGrp="1"/>
          </p:cNvSpPr>
          <p:nvPr>
            <p:ph type="body"/>
          </p:nvPr>
        </p:nvSpPr>
        <p:spPr>
          <a:xfrm>
            <a:off x="457200" y="1604520"/>
            <a:ext cx="8229240" cy="3976920"/>
          </a:xfrm>
          <a:prstGeom prst="rect">
            <a:avLst/>
          </a:prstGeom>
        </p:spPr>
        <p:txBody>
          <a:bodyPr lIns="0" rIns="0" tIns="0" bIns="0"/>
          <a:p>
            <a:pPr marL="432000" indent="-324000">
              <a:buClr>
                <a:srgbClr val="000000"/>
              </a:buClr>
              <a:buSzPct val="45000"/>
              <a:buFont typeface="Wingdings" charset="2"/>
              <a:buChar char=""/>
            </a:pPr>
            <a:r>
              <a:rPr lang="en-IN" sz="3200" spc="-1" strike="noStrike">
                <a:solidFill>
                  <a:srgbClr val="000000"/>
                </a:solidFill>
                <a:uFill>
                  <a:solidFill>
                    <a:srgbClr val="ffffff"/>
                  </a:solidFill>
                </a:uFill>
                <a:latin typeface="Arial"/>
              </a:rPr>
              <a:t>Click to edit the outline text format</a:t>
            </a:r>
            <a:endParaRPr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IN" sz="2800" spc="-1" strike="noStrike">
                <a:solidFill>
                  <a:srgbClr val="000000"/>
                </a:solidFill>
                <a:uFill>
                  <a:solidFill>
                    <a:srgbClr val="ffffff"/>
                  </a:solidFill>
                </a:uFill>
                <a:latin typeface="Arial"/>
              </a:rPr>
              <a:t>Second Outline Level</a:t>
            </a:r>
            <a:endParaRPr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lang="en-IN" sz="2400" spc="-1" strike="noStrike">
                <a:solidFill>
                  <a:srgbClr val="000000"/>
                </a:solidFill>
                <a:uFill>
                  <a:solidFill>
                    <a:srgbClr val="ffffff"/>
                  </a:solidFill>
                </a:uFill>
                <a:latin typeface="Arial"/>
              </a:rPr>
              <a:t>Third Outline Level</a:t>
            </a:r>
            <a:endParaRPr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lang="en-IN" sz="2000" spc="-1" strike="noStrike">
                <a:solidFill>
                  <a:srgbClr val="000000"/>
                </a:solidFill>
                <a:uFill>
                  <a:solidFill>
                    <a:srgbClr val="ffffff"/>
                  </a:solidFill>
                </a:uFill>
                <a:latin typeface="Arial"/>
              </a:rPr>
              <a:t>Fourth Outline Level</a:t>
            </a:r>
            <a:endParaRPr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lang="en-IN" sz="2000" spc="-1" strike="noStrike">
                <a:solidFill>
                  <a:srgbClr val="000000"/>
                </a:solidFill>
                <a:uFill>
                  <a:solidFill>
                    <a:srgbClr val="ffffff"/>
                  </a:solidFill>
                </a:uFill>
                <a:latin typeface="Arial"/>
              </a:rPr>
              <a:t>Fifth Outline Level</a:t>
            </a:r>
            <a:endParaRPr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lang="en-IN" sz="2000" spc="-1" strike="noStrike">
                <a:solidFill>
                  <a:srgbClr val="000000"/>
                </a:solidFill>
                <a:uFill>
                  <a:solidFill>
                    <a:srgbClr val="ffffff"/>
                  </a:solidFill>
                </a:uFill>
                <a:latin typeface="Arial"/>
              </a:rPr>
              <a:t>Sixth Outline Level</a:t>
            </a:r>
            <a:endParaRPr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lang="en-IN" sz="2000" spc="-1" strike="noStrike">
                <a:solidFill>
                  <a:srgbClr val="000000"/>
                </a:solidFill>
                <a:uFill>
                  <a:solidFill>
                    <a:srgbClr val="ffffff"/>
                  </a:solidFill>
                </a:uFill>
                <a:latin typeface="Arial"/>
              </a:rPr>
              <a:t>Seventh Outline Level</a:t>
            </a:r>
            <a:endParaRPr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0" y="0"/>
            <a:ext cx="9143280" cy="685728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44" name="CustomShape 2"/>
          <p:cNvSpPr/>
          <p:nvPr/>
        </p:nvSpPr>
        <p:spPr>
          <a:xfrm>
            <a:off x="64080" y="69840"/>
            <a:ext cx="9012600" cy="6692760"/>
          </a:xfrm>
          <a:prstGeom prst="roundRect">
            <a:avLst>
              <a:gd name="adj" fmla="val 4929"/>
            </a:avLst>
          </a:prstGeom>
          <a:ln w="6480">
            <a:solidFill>
              <a:schemeClr val="tx1">
                <a:alpha val="100000"/>
              </a:schemeClr>
            </a:solidFill>
            <a:round/>
          </a:ln>
          <a:effectLst>
            <a:outerShdw algn="t" blurRad="38100" dir="5400000" dist="25400" rotWithShape="0">
              <a:srgbClr val="000000">
                <a:alpha val="50000"/>
              </a:srgbClr>
            </a:outerShdw>
          </a:effectLst>
        </p:spPr>
        <p:style>
          <a:lnRef idx="3">
            <a:schemeClr val="lt1"/>
          </a:lnRef>
          <a:fillRef idx="1001">
            <a:schemeClr val="lt1"/>
          </a:fillRef>
          <a:effectRef idx="1">
            <a:schemeClr val="accent1"/>
          </a:effectRef>
          <a:fontRef idx="minor"/>
        </p:style>
      </p:sp>
      <p:sp>
        <p:nvSpPr>
          <p:cNvPr id="45" name="PlaceHolder 3"/>
          <p:cNvSpPr>
            <a:spLocks noGrp="1"/>
          </p:cNvSpPr>
          <p:nvPr>
            <p:ph type="title"/>
          </p:nvPr>
        </p:nvSpPr>
        <p:spPr>
          <a:xfrm>
            <a:off x="457200" y="273600"/>
            <a:ext cx="8229240" cy="1144800"/>
          </a:xfrm>
          <a:prstGeom prst="rect">
            <a:avLst/>
          </a:prstGeom>
        </p:spPr>
        <p:txBody>
          <a:bodyPr lIns="0" rIns="0" tIns="0" bIns="0" anchor="ctr"/>
          <a:p>
            <a:pPr algn="ctr"/>
            <a:r>
              <a:rPr lang="en-IN" sz="4400" spc="-1" strike="noStrike">
                <a:solidFill>
                  <a:srgbClr val="000000"/>
                </a:solidFill>
                <a:uFill>
                  <a:solidFill>
                    <a:srgbClr val="ffffff"/>
                  </a:solidFill>
                </a:uFill>
                <a:latin typeface="Arial"/>
              </a:rPr>
              <a:t>Click to edit the title text format</a:t>
            </a:r>
            <a:endParaRPr lang="en-IN" sz="4400" spc="-1" strike="noStrike">
              <a:solidFill>
                <a:srgbClr val="000000"/>
              </a:solidFill>
              <a:uFill>
                <a:solidFill>
                  <a:srgbClr val="ffffff"/>
                </a:solidFill>
              </a:uFill>
              <a:latin typeface="Arial"/>
            </a:endParaRPr>
          </a:p>
        </p:txBody>
      </p:sp>
      <p:sp>
        <p:nvSpPr>
          <p:cNvPr id="46" name="PlaceHolder 4"/>
          <p:cNvSpPr>
            <a:spLocks noGrp="1"/>
          </p:cNvSpPr>
          <p:nvPr>
            <p:ph type="body"/>
          </p:nvPr>
        </p:nvSpPr>
        <p:spPr>
          <a:xfrm>
            <a:off x="457200" y="1604520"/>
            <a:ext cx="8229240" cy="3976920"/>
          </a:xfrm>
          <a:prstGeom prst="rect">
            <a:avLst/>
          </a:prstGeom>
        </p:spPr>
        <p:txBody>
          <a:bodyPr lIns="0" rIns="0" tIns="0" bIns="0"/>
          <a:p>
            <a:pPr marL="432000" indent="-324000">
              <a:buClr>
                <a:srgbClr val="000000"/>
              </a:buClr>
              <a:buSzPct val="45000"/>
              <a:buFont typeface="Wingdings" charset="2"/>
              <a:buChar char=""/>
            </a:pPr>
            <a:r>
              <a:rPr lang="en-IN" sz="3200" spc="-1" strike="noStrike">
                <a:solidFill>
                  <a:srgbClr val="000000"/>
                </a:solidFill>
                <a:uFill>
                  <a:solidFill>
                    <a:srgbClr val="ffffff"/>
                  </a:solidFill>
                </a:uFill>
                <a:latin typeface="Arial"/>
              </a:rPr>
              <a:t>Click to edit the outline text format</a:t>
            </a:r>
            <a:endParaRPr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IN" sz="2800" spc="-1" strike="noStrike">
                <a:solidFill>
                  <a:srgbClr val="000000"/>
                </a:solidFill>
                <a:uFill>
                  <a:solidFill>
                    <a:srgbClr val="ffffff"/>
                  </a:solidFill>
                </a:uFill>
                <a:latin typeface="Arial"/>
              </a:rPr>
              <a:t>Second Outline Level</a:t>
            </a:r>
            <a:endParaRPr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lang="en-IN" sz="2400" spc="-1" strike="noStrike">
                <a:solidFill>
                  <a:srgbClr val="000000"/>
                </a:solidFill>
                <a:uFill>
                  <a:solidFill>
                    <a:srgbClr val="ffffff"/>
                  </a:solidFill>
                </a:uFill>
                <a:latin typeface="Arial"/>
              </a:rPr>
              <a:t>Third Outline Level</a:t>
            </a:r>
            <a:endParaRPr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lang="en-IN" sz="2000" spc="-1" strike="noStrike">
                <a:solidFill>
                  <a:srgbClr val="000000"/>
                </a:solidFill>
                <a:uFill>
                  <a:solidFill>
                    <a:srgbClr val="ffffff"/>
                  </a:solidFill>
                </a:uFill>
                <a:latin typeface="Arial"/>
              </a:rPr>
              <a:t>Fourth Outline Level</a:t>
            </a:r>
            <a:endParaRPr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lang="en-IN" sz="2000" spc="-1" strike="noStrike">
                <a:solidFill>
                  <a:srgbClr val="000000"/>
                </a:solidFill>
                <a:uFill>
                  <a:solidFill>
                    <a:srgbClr val="ffffff"/>
                  </a:solidFill>
                </a:uFill>
                <a:latin typeface="Arial"/>
              </a:rPr>
              <a:t>Fifth Outline Level</a:t>
            </a:r>
            <a:endParaRPr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lang="en-IN" sz="2000" spc="-1" strike="noStrike">
                <a:solidFill>
                  <a:srgbClr val="000000"/>
                </a:solidFill>
                <a:uFill>
                  <a:solidFill>
                    <a:srgbClr val="ffffff"/>
                  </a:solidFill>
                </a:uFill>
                <a:latin typeface="Arial"/>
              </a:rPr>
              <a:t>Sixth Outline Level</a:t>
            </a:r>
            <a:endParaRPr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lang="en-IN" sz="2000" spc="-1" strike="noStrike">
                <a:solidFill>
                  <a:srgbClr val="000000"/>
                </a:solidFill>
                <a:uFill>
                  <a:solidFill>
                    <a:srgbClr val="ffffff"/>
                  </a:solidFill>
                </a:uFill>
                <a:latin typeface="Arial"/>
              </a:rPr>
              <a:t>Seventh Outline Level</a:t>
            </a:r>
            <a:endParaRPr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1" name="CustomShape 1"/>
          <p:cNvSpPr/>
          <p:nvPr/>
        </p:nvSpPr>
        <p:spPr>
          <a:xfrm>
            <a:off x="0" y="0"/>
            <a:ext cx="9143280" cy="685728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82" name="CustomShape 2"/>
          <p:cNvSpPr/>
          <p:nvPr/>
        </p:nvSpPr>
        <p:spPr>
          <a:xfrm>
            <a:off x="64080" y="69840"/>
            <a:ext cx="9012600" cy="6692760"/>
          </a:xfrm>
          <a:prstGeom prst="roundRect">
            <a:avLst>
              <a:gd name="adj" fmla="val 4929"/>
            </a:avLst>
          </a:prstGeom>
          <a:ln w="6480">
            <a:solidFill>
              <a:schemeClr val="tx1">
                <a:alpha val="100000"/>
              </a:schemeClr>
            </a:solidFill>
            <a:round/>
          </a:ln>
          <a:effectLst>
            <a:outerShdw algn="t" blurRad="38100" dir="5400000" dist="25400" rotWithShape="0">
              <a:srgbClr val="000000">
                <a:alpha val="50000"/>
              </a:srgbClr>
            </a:outerShdw>
          </a:effectLst>
        </p:spPr>
        <p:style>
          <a:lnRef idx="3">
            <a:schemeClr val="lt1"/>
          </a:lnRef>
          <a:fillRef idx="1001">
            <a:schemeClr val="lt1"/>
          </a:fillRef>
          <a:effectRef idx="1">
            <a:schemeClr val="accent1"/>
          </a:effectRef>
          <a:fontRef idx="minor"/>
        </p:style>
      </p:sp>
      <p:sp>
        <p:nvSpPr>
          <p:cNvPr id="83" name="PlaceHolder 3"/>
          <p:cNvSpPr>
            <a:spLocks noGrp="1"/>
          </p:cNvSpPr>
          <p:nvPr>
            <p:ph type="title"/>
          </p:nvPr>
        </p:nvSpPr>
        <p:spPr>
          <a:xfrm>
            <a:off x="914400" y="274680"/>
            <a:ext cx="7771680" cy="114228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84" name="PlaceHolder 4"/>
          <p:cNvSpPr>
            <a:spLocks noGrp="1"/>
          </p:cNvSpPr>
          <p:nvPr>
            <p:ph type="body"/>
          </p:nvPr>
        </p:nvSpPr>
        <p:spPr>
          <a:xfrm>
            <a:off x="914400" y="1447920"/>
            <a:ext cx="3792240" cy="4571280"/>
          </a:xfrm>
          <a:prstGeom prst="rect">
            <a:avLst/>
          </a:prstGeom>
        </p:spPr>
        <p:txBody>
          <a:bodyPr lIns="0" rIns="0" tIns="0" bIns="0"/>
          <a:p>
            <a:pPr marL="432000" indent="-324000">
              <a:buClr>
                <a:srgbClr val="000000"/>
              </a:buClr>
              <a:buSzPct val="45000"/>
              <a:buFont typeface="Wingdings" charset="2"/>
              <a:buChar char=""/>
            </a:pPr>
            <a:r>
              <a:rPr lang="en-IN" sz="1800" spc="-1" strike="noStrike">
                <a:solidFill>
                  <a:srgbClr val="000000"/>
                </a:solidFill>
                <a:uFill>
                  <a:solidFill>
                    <a:srgbClr val="ffffff"/>
                  </a:solidFill>
                </a:uFill>
                <a:latin typeface="Arial"/>
              </a:rPr>
              <a:t>Click to edit the outline text format</a:t>
            </a:r>
            <a:endParaRPr lang="en-IN"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IN" sz="1800" spc="-1" strike="noStrike">
                <a:solidFill>
                  <a:srgbClr val="000000"/>
                </a:solidFill>
                <a:uFill>
                  <a:solidFill>
                    <a:srgbClr val="ffffff"/>
                  </a:solidFill>
                </a:uFill>
                <a:latin typeface="Arial"/>
              </a:rPr>
              <a:t>Second Outline Level</a:t>
            </a:r>
            <a:endParaRPr lang="en-IN"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lang="en-IN" sz="1800" spc="-1" strike="noStrike">
                <a:solidFill>
                  <a:srgbClr val="000000"/>
                </a:solidFill>
                <a:uFill>
                  <a:solidFill>
                    <a:srgbClr val="ffffff"/>
                  </a:solidFill>
                </a:uFill>
                <a:latin typeface="Arial"/>
              </a:rPr>
              <a:t>Third Outline Level</a:t>
            </a:r>
            <a:endParaRPr lang="en-IN"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lang="en-IN" sz="1800" spc="-1" strike="noStrike">
                <a:solidFill>
                  <a:srgbClr val="000000"/>
                </a:solidFill>
                <a:uFill>
                  <a:solidFill>
                    <a:srgbClr val="ffffff"/>
                  </a:solidFill>
                </a:uFill>
                <a:latin typeface="Arial"/>
              </a:rPr>
              <a:t>Fourth Outline Level</a:t>
            </a:r>
            <a:endParaRPr lang="en-IN"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lang="en-IN" sz="1800" spc="-1" strike="noStrike">
                <a:solidFill>
                  <a:srgbClr val="000000"/>
                </a:solidFill>
                <a:uFill>
                  <a:solidFill>
                    <a:srgbClr val="ffffff"/>
                  </a:solidFill>
                </a:uFill>
                <a:latin typeface="Arial"/>
              </a:rPr>
              <a:t>Fifth Outline Level</a:t>
            </a:r>
            <a:endParaRPr lang="en-IN"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lang="en-IN" sz="1800" spc="-1" strike="noStrike">
                <a:solidFill>
                  <a:srgbClr val="000000"/>
                </a:solidFill>
                <a:uFill>
                  <a:solidFill>
                    <a:srgbClr val="ffffff"/>
                  </a:solidFill>
                </a:uFill>
                <a:latin typeface="Arial"/>
              </a:rPr>
              <a:t>Sixth Outline Level</a:t>
            </a:r>
            <a:endParaRPr lang="en-IN"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lang="en-IN" sz="1800" spc="-1" strike="noStrike">
                <a:solidFill>
                  <a:srgbClr val="000000"/>
                </a:solidFill>
                <a:uFill>
                  <a:solidFill>
                    <a:srgbClr val="ffffff"/>
                  </a:solidFill>
                </a:uFill>
                <a:latin typeface="Arial"/>
              </a:rPr>
              <a:t>Seventh Outline Level</a:t>
            </a:r>
            <a:endParaRPr lang="en-IN" sz="1800" spc="-1" strike="noStrike">
              <a:solidFill>
                <a:srgbClr val="000000"/>
              </a:solidFill>
              <a:uFill>
                <a:solidFill>
                  <a:srgbClr val="ffffff"/>
                </a:solidFill>
              </a:uFill>
              <a:latin typeface="Arial"/>
            </a:endParaRPr>
          </a:p>
        </p:txBody>
      </p:sp>
      <p:sp>
        <p:nvSpPr>
          <p:cNvPr id="85" name="PlaceHolder 5"/>
          <p:cNvSpPr>
            <a:spLocks noGrp="1"/>
          </p:cNvSpPr>
          <p:nvPr>
            <p:ph type="body"/>
          </p:nvPr>
        </p:nvSpPr>
        <p:spPr>
          <a:xfrm>
            <a:off x="4897080" y="1447920"/>
            <a:ext cx="3792240" cy="4571280"/>
          </a:xfrm>
          <a:prstGeom prst="rect">
            <a:avLst/>
          </a:prstGeom>
        </p:spPr>
        <p:txBody>
          <a:bodyPr lIns="0" rIns="0" tIns="0" bIns="0"/>
          <a:p>
            <a:pPr marL="432000" indent="-324000">
              <a:buClr>
                <a:srgbClr val="000000"/>
              </a:buClr>
              <a:buSzPct val="45000"/>
              <a:buFont typeface="Wingdings" charset="2"/>
              <a:buChar char=""/>
            </a:pPr>
            <a:r>
              <a:rPr lang="en-IN" sz="1800" spc="-1" strike="noStrike">
                <a:solidFill>
                  <a:srgbClr val="000000"/>
                </a:solidFill>
                <a:uFill>
                  <a:solidFill>
                    <a:srgbClr val="ffffff"/>
                  </a:solidFill>
                </a:uFill>
                <a:latin typeface="Arial"/>
              </a:rPr>
              <a:t>Click to edit the outline text format</a:t>
            </a:r>
            <a:endParaRPr lang="en-IN"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IN" sz="1800" spc="-1" strike="noStrike">
                <a:solidFill>
                  <a:srgbClr val="000000"/>
                </a:solidFill>
                <a:uFill>
                  <a:solidFill>
                    <a:srgbClr val="ffffff"/>
                  </a:solidFill>
                </a:uFill>
                <a:latin typeface="Arial"/>
              </a:rPr>
              <a:t>Second Outline Level</a:t>
            </a:r>
            <a:endParaRPr lang="en-IN"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lang="en-IN" sz="1800" spc="-1" strike="noStrike">
                <a:solidFill>
                  <a:srgbClr val="000000"/>
                </a:solidFill>
                <a:uFill>
                  <a:solidFill>
                    <a:srgbClr val="ffffff"/>
                  </a:solidFill>
                </a:uFill>
                <a:latin typeface="Arial"/>
              </a:rPr>
              <a:t>Third Outline Level</a:t>
            </a:r>
            <a:endParaRPr lang="en-IN"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lang="en-IN" sz="1800" spc="-1" strike="noStrike">
                <a:solidFill>
                  <a:srgbClr val="000000"/>
                </a:solidFill>
                <a:uFill>
                  <a:solidFill>
                    <a:srgbClr val="ffffff"/>
                  </a:solidFill>
                </a:uFill>
                <a:latin typeface="Arial"/>
              </a:rPr>
              <a:t>Fourth Outline Level</a:t>
            </a:r>
            <a:endParaRPr lang="en-IN"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lang="en-IN" sz="1800" spc="-1" strike="noStrike">
                <a:solidFill>
                  <a:srgbClr val="000000"/>
                </a:solidFill>
                <a:uFill>
                  <a:solidFill>
                    <a:srgbClr val="ffffff"/>
                  </a:solidFill>
                </a:uFill>
                <a:latin typeface="Arial"/>
              </a:rPr>
              <a:t>Fifth Outline Level</a:t>
            </a:r>
            <a:endParaRPr lang="en-IN"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lang="en-IN" sz="1800" spc="-1" strike="noStrike">
                <a:solidFill>
                  <a:srgbClr val="000000"/>
                </a:solidFill>
                <a:uFill>
                  <a:solidFill>
                    <a:srgbClr val="ffffff"/>
                  </a:solidFill>
                </a:uFill>
                <a:latin typeface="Arial"/>
              </a:rPr>
              <a:t>Sixth Outline Level</a:t>
            </a:r>
            <a:endParaRPr lang="en-IN"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lang="en-IN" sz="1800" spc="-1" strike="noStrike">
                <a:solidFill>
                  <a:srgbClr val="000000"/>
                </a:solidFill>
                <a:uFill>
                  <a:solidFill>
                    <a:srgbClr val="ffffff"/>
                  </a:solidFill>
                </a:uFill>
                <a:latin typeface="Arial"/>
              </a:rPr>
              <a:t>Seventh Outline Level</a:t>
            </a:r>
            <a:endParaRPr lang="en-IN"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20" name="CustomShape 1"/>
          <p:cNvSpPr/>
          <p:nvPr/>
        </p:nvSpPr>
        <p:spPr>
          <a:xfrm>
            <a:off x="0" y="0"/>
            <a:ext cx="9143280" cy="685728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121" name="CustomShape 2"/>
          <p:cNvSpPr/>
          <p:nvPr/>
        </p:nvSpPr>
        <p:spPr>
          <a:xfrm>
            <a:off x="64080" y="69840"/>
            <a:ext cx="9012600" cy="6692760"/>
          </a:xfrm>
          <a:prstGeom prst="roundRect">
            <a:avLst>
              <a:gd name="adj" fmla="val 4929"/>
            </a:avLst>
          </a:prstGeom>
          <a:ln w="6480">
            <a:solidFill>
              <a:schemeClr val="tx1">
                <a:alpha val="100000"/>
              </a:schemeClr>
            </a:solidFill>
            <a:round/>
          </a:ln>
          <a:effectLst>
            <a:outerShdw algn="t" blurRad="38100" dir="5400000" dist="25400" rotWithShape="0">
              <a:srgbClr val="000000">
                <a:alpha val="50000"/>
              </a:srgbClr>
            </a:outerShdw>
          </a:effectLst>
        </p:spPr>
        <p:style>
          <a:lnRef idx="3">
            <a:schemeClr val="lt1"/>
          </a:lnRef>
          <a:fillRef idx="1001">
            <a:schemeClr val="lt1"/>
          </a:fillRef>
          <a:effectRef idx="1">
            <a:schemeClr val="accent1"/>
          </a:effectRef>
          <a:fontRef idx="minor"/>
        </p:style>
      </p:sp>
      <p:sp>
        <p:nvSpPr>
          <p:cNvPr id="122" name="PlaceHolder 3"/>
          <p:cNvSpPr>
            <a:spLocks noGrp="1"/>
          </p:cNvSpPr>
          <p:nvPr>
            <p:ph type="title"/>
          </p:nvPr>
        </p:nvSpPr>
        <p:spPr>
          <a:xfrm>
            <a:off x="457200" y="273600"/>
            <a:ext cx="8229240" cy="1144800"/>
          </a:xfrm>
          <a:prstGeom prst="rect">
            <a:avLst/>
          </a:prstGeom>
        </p:spPr>
        <p:txBody>
          <a:bodyPr lIns="0" rIns="0" tIns="0" bIns="0" anchor="ctr"/>
          <a:p>
            <a:pPr algn="ctr"/>
            <a:r>
              <a:rPr lang="en-IN" sz="4400" spc="-1" strike="noStrike">
                <a:solidFill>
                  <a:srgbClr val="000000"/>
                </a:solidFill>
                <a:uFill>
                  <a:solidFill>
                    <a:srgbClr val="ffffff"/>
                  </a:solidFill>
                </a:uFill>
                <a:latin typeface="Arial"/>
              </a:rPr>
              <a:t>Click to edit the title text format</a:t>
            </a:r>
            <a:endParaRPr lang="en-IN" sz="4400" spc="-1" strike="noStrike">
              <a:solidFill>
                <a:srgbClr val="000000"/>
              </a:solidFill>
              <a:uFill>
                <a:solidFill>
                  <a:srgbClr val="ffffff"/>
                </a:solidFill>
              </a:uFill>
              <a:latin typeface="Arial"/>
            </a:endParaRPr>
          </a:p>
        </p:txBody>
      </p:sp>
      <p:sp>
        <p:nvSpPr>
          <p:cNvPr id="123" name="PlaceHolder 4"/>
          <p:cNvSpPr>
            <a:spLocks noGrp="1"/>
          </p:cNvSpPr>
          <p:nvPr>
            <p:ph type="body"/>
          </p:nvPr>
        </p:nvSpPr>
        <p:spPr>
          <a:xfrm>
            <a:off x="457200" y="1604520"/>
            <a:ext cx="8229240" cy="3976920"/>
          </a:xfrm>
          <a:prstGeom prst="rect">
            <a:avLst/>
          </a:prstGeom>
        </p:spPr>
        <p:txBody>
          <a:bodyPr lIns="0" rIns="0" tIns="0" bIns="0"/>
          <a:p>
            <a:pPr marL="432000" indent="-324000">
              <a:buClr>
                <a:srgbClr val="000000"/>
              </a:buClr>
              <a:buSzPct val="45000"/>
              <a:buFont typeface="Wingdings" charset="2"/>
              <a:buChar char=""/>
            </a:pPr>
            <a:r>
              <a:rPr lang="en-IN" sz="3200" spc="-1" strike="noStrike">
                <a:solidFill>
                  <a:srgbClr val="000000"/>
                </a:solidFill>
                <a:uFill>
                  <a:solidFill>
                    <a:srgbClr val="ffffff"/>
                  </a:solidFill>
                </a:uFill>
                <a:latin typeface="Arial"/>
              </a:rPr>
              <a:t>Click to edit the outline text format</a:t>
            </a:r>
            <a:endParaRPr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IN" sz="2800" spc="-1" strike="noStrike">
                <a:solidFill>
                  <a:srgbClr val="000000"/>
                </a:solidFill>
                <a:uFill>
                  <a:solidFill>
                    <a:srgbClr val="ffffff"/>
                  </a:solidFill>
                </a:uFill>
                <a:latin typeface="Arial"/>
              </a:rPr>
              <a:t>Second Outline Level</a:t>
            </a:r>
            <a:endParaRPr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lang="en-IN" sz="2400" spc="-1" strike="noStrike">
                <a:solidFill>
                  <a:srgbClr val="000000"/>
                </a:solidFill>
                <a:uFill>
                  <a:solidFill>
                    <a:srgbClr val="ffffff"/>
                  </a:solidFill>
                </a:uFill>
                <a:latin typeface="Arial"/>
              </a:rPr>
              <a:t>Third Outline Level</a:t>
            </a:r>
            <a:endParaRPr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lang="en-IN" sz="2000" spc="-1" strike="noStrike">
                <a:solidFill>
                  <a:srgbClr val="000000"/>
                </a:solidFill>
                <a:uFill>
                  <a:solidFill>
                    <a:srgbClr val="ffffff"/>
                  </a:solidFill>
                </a:uFill>
                <a:latin typeface="Arial"/>
              </a:rPr>
              <a:t>Fourth Outline Level</a:t>
            </a:r>
            <a:endParaRPr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lang="en-IN" sz="2000" spc="-1" strike="noStrike">
                <a:solidFill>
                  <a:srgbClr val="000000"/>
                </a:solidFill>
                <a:uFill>
                  <a:solidFill>
                    <a:srgbClr val="ffffff"/>
                  </a:solidFill>
                </a:uFill>
                <a:latin typeface="Arial"/>
              </a:rPr>
              <a:t>Fifth Outline Level</a:t>
            </a:r>
            <a:endParaRPr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lang="en-IN" sz="2000" spc="-1" strike="noStrike">
                <a:solidFill>
                  <a:srgbClr val="000000"/>
                </a:solidFill>
                <a:uFill>
                  <a:solidFill>
                    <a:srgbClr val="ffffff"/>
                  </a:solidFill>
                </a:uFill>
                <a:latin typeface="Arial"/>
              </a:rPr>
              <a:t>Sixth Outline Level</a:t>
            </a:r>
            <a:endParaRPr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lang="en-IN" sz="2000" spc="-1" strike="noStrike">
                <a:solidFill>
                  <a:srgbClr val="000000"/>
                </a:solidFill>
                <a:uFill>
                  <a:solidFill>
                    <a:srgbClr val="ffffff"/>
                  </a:solidFill>
                </a:uFill>
                <a:latin typeface="Arial"/>
              </a:rPr>
              <a:t>Seventh Outline Level</a:t>
            </a:r>
            <a:endParaRPr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58" name="CustomShape 1"/>
          <p:cNvSpPr/>
          <p:nvPr/>
        </p:nvSpPr>
        <p:spPr>
          <a:xfrm>
            <a:off x="0" y="0"/>
            <a:ext cx="9143280" cy="685728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159" name="CustomShape 2"/>
          <p:cNvSpPr/>
          <p:nvPr/>
        </p:nvSpPr>
        <p:spPr>
          <a:xfrm>
            <a:off x="64080" y="69840"/>
            <a:ext cx="9012600" cy="6692760"/>
          </a:xfrm>
          <a:prstGeom prst="roundRect">
            <a:avLst>
              <a:gd name="adj" fmla="val 4929"/>
            </a:avLst>
          </a:prstGeom>
          <a:ln w="6480">
            <a:solidFill>
              <a:schemeClr val="tx1">
                <a:alpha val="100000"/>
              </a:schemeClr>
            </a:solidFill>
            <a:round/>
          </a:ln>
          <a:effectLst>
            <a:outerShdw algn="t" blurRad="38100" dir="5400000" dist="25400" rotWithShape="0">
              <a:srgbClr val="000000">
                <a:alpha val="50000"/>
              </a:srgbClr>
            </a:outerShdw>
          </a:effectLst>
        </p:spPr>
        <p:style>
          <a:lnRef idx="3">
            <a:schemeClr val="lt1"/>
          </a:lnRef>
          <a:fillRef idx="1001">
            <a:schemeClr val="lt1"/>
          </a:fillRef>
          <a:effectRef idx="1">
            <a:schemeClr val="accent1"/>
          </a:effectRef>
          <a:fontRef idx="minor"/>
        </p:style>
      </p:sp>
      <p:sp>
        <p:nvSpPr>
          <p:cNvPr id="160" name="PlaceHolder 3"/>
          <p:cNvSpPr>
            <a:spLocks noGrp="1"/>
          </p:cNvSpPr>
          <p:nvPr>
            <p:ph type="title"/>
          </p:nvPr>
        </p:nvSpPr>
        <p:spPr>
          <a:xfrm>
            <a:off x="914400" y="274680"/>
            <a:ext cx="7771680" cy="1142280"/>
          </a:xfrm>
          <a:prstGeom prst="rect">
            <a:avLst/>
          </a:prstGeom>
        </p:spPr>
        <p:txBody>
          <a:bodyPr lIns="0" rIns="0" tIns="0" bIns="0" anchor="ctr"/>
          <a:p>
            <a:pPr algn="ctr"/>
            <a:endParaRPr lang="en-IN" sz="4400" spc="-1" strike="noStrike">
              <a:solidFill>
                <a:srgbClr val="000000"/>
              </a:solidFill>
              <a:uFill>
                <a:solidFill>
                  <a:srgbClr val="ffffff"/>
                </a:solidFill>
              </a:uFill>
              <a:latin typeface="Arial"/>
            </a:endParaRPr>
          </a:p>
        </p:txBody>
      </p:sp>
      <p:sp>
        <p:nvSpPr>
          <p:cNvPr id="161" name="PlaceHolder 4"/>
          <p:cNvSpPr>
            <a:spLocks noGrp="1"/>
          </p:cNvSpPr>
          <p:nvPr>
            <p:ph type="body"/>
          </p:nvPr>
        </p:nvSpPr>
        <p:spPr>
          <a:xfrm>
            <a:off x="457200" y="1604520"/>
            <a:ext cx="8229240" cy="3976920"/>
          </a:xfrm>
          <a:prstGeom prst="rect">
            <a:avLst/>
          </a:prstGeom>
        </p:spPr>
        <p:txBody>
          <a:bodyPr lIns="0" rIns="0" tIns="0" bIns="0"/>
          <a:p>
            <a:pPr marL="432000" indent="-324000">
              <a:buClr>
                <a:srgbClr val="000000"/>
              </a:buClr>
              <a:buSzPct val="45000"/>
              <a:buFont typeface="Wingdings" charset="2"/>
              <a:buChar char=""/>
            </a:pPr>
            <a:r>
              <a:rPr lang="en-IN" sz="3200" spc="-1" strike="noStrike">
                <a:solidFill>
                  <a:srgbClr val="000000"/>
                </a:solidFill>
                <a:uFill>
                  <a:solidFill>
                    <a:srgbClr val="ffffff"/>
                  </a:solidFill>
                </a:uFill>
                <a:latin typeface="Arial"/>
              </a:rPr>
              <a:t>Click to edit the outline text format</a:t>
            </a:r>
            <a:endParaRPr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IN" sz="2800" spc="-1" strike="noStrike">
                <a:solidFill>
                  <a:srgbClr val="000000"/>
                </a:solidFill>
                <a:uFill>
                  <a:solidFill>
                    <a:srgbClr val="ffffff"/>
                  </a:solidFill>
                </a:uFill>
                <a:latin typeface="Arial"/>
              </a:rPr>
              <a:t>Second Outline Level</a:t>
            </a:r>
            <a:endParaRPr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lang="en-IN" sz="2400" spc="-1" strike="noStrike">
                <a:solidFill>
                  <a:srgbClr val="000000"/>
                </a:solidFill>
                <a:uFill>
                  <a:solidFill>
                    <a:srgbClr val="ffffff"/>
                  </a:solidFill>
                </a:uFill>
                <a:latin typeface="Arial"/>
              </a:rPr>
              <a:t>Third Outline Level</a:t>
            </a:r>
            <a:endParaRPr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lang="en-IN" sz="2000" spc="-1" strike="noStrike">
                <a:solidFill>
                  <a:srgbClr val="000000"/>
                </a:solidFill>
                <a:uFill>
                  <a:solidFill>
                    <a:srgbClr val="ffffff"/>
                  </a:solidFill>
                </a:uFill>
                <a:latin typeface="Arial"/>
              </a:rPr>
              <a:t>Fourth Outline Level</a:t>
            </a:r>
            <a:endParaRPr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lang="en-IN" sz="2000" spc="-1" strike="noStrike">
                <a:solidFill>
                  <a:srgbClr val="000000"/>
                </a:solidFill>
                <a:uFill>
                  <a:solidFill>
                    <a:srgbClr val="ffffff"/>
                  </a:solidFill>
                </a:uFill>
                <a:latin typeface="Arial"/>
              </a:rPr>
              <a:t>Fifth Outline Level</a:t>
            </a:r>
            <a:endParaRPr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lang="en-IN" sz="2000" spc="-1" strike="noStrike">
                <a:solidFill>
                  <a:srgbClr val="000000"/>
                </a:solidFill>
                <a:uFill>
                  <a:solidFill>
                    <a:srgbClr val="ffffff"/>
                  </a:solidFill>
                </a:uFill>
                <a:latin typeface="Arial"/>
              </a:rPr>
              <a:t>Sixth Outline Level</a:t>
            </a:r>
            <a:endParaRPr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lang="en-IN" sz="2000" spc="-1" strike="noStrike">
                <a:solidFill>
                  <a:srgbClr val="000000"/>
                </a:solidFill>
                <a:uFill>
                  <a:solidFill>
                    <a:srgbClr val="ffffff"/>
                  </a:solidFill>
                </a:uFill>
                <a:latin typeface="Arial"/>
              </a:rPr>
              <a:t>Seventh Outline Level</a:t>
            </a:r>
            <a:endParaRPr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8.wmf"/><Relationship Id="rId2"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hyperlink" Target="https://en.wikipedia.org/wiki/Linear_code" TargetMode="External"/><Relationship Id="rId2" Type="http://schemas.openxmlformats.org/officeDocument/2006/relationships/hyperlink" Target="https://en.wikipedia.org/wiki/Hamming(7,4)" TargetMode="External"/><Relationship Id="rId3" Type="http://schemas.openxmlformats.org/officeDocument/2006/relationships/hyperlink" Target="https://en.wikipedia.org/wiki/Hamming(7,4)" TargetMode="External"/><Relationship Id="rId4" Type="http://schemas.openxmlformats.org/officeDocument/2006/relationships/hyperlink" Target="https://en.wikipedia.org/wiki/Richard_Hamming" TargetMode="External"/><Relationship Id="rId5" Type="http://schemas.openxmlformats.org/officeDocument/2006/relationships/image" Target="../media/image20.png"/><Relationship Id="rId6"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28.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1" name="CustomShape 1"/>
          <p:cNvSpPr/>
          <p:nvPr/>
        </p:nvSpPr>
        <p:spPr>
          <a:xfrm>
            <a:off x="1143000" y="1600200"/>
            <a:ext cx="6780960" cy="1447200"/>
          </a:xfrm>
          <a:prstGeom prst="rect">
            <a:avLst/>
          </a:prstGeom>
          <a:noFill/>
          <a:ln>
            <a:noFill/>
          </a:ln>
        </p:spPr>
        <p:style>
          <a:lnRef idx="0"/>
          <a:fillRef idx="0"/>
          <a:effectRef idx="0"/>
          <a:fontRef idx="minor"/>
        </p:style>
        <p:txBody>
          <a:bodyPr lIns="90000" rIns="90000" tIns="45000" bIns="91440" anchor="ctr"/>
          <a:p>
            <a:r>
              <a:rPr b="1" lang="en-IN" sz="3600" spc="-1" strike="noStrike">
                <a:solidFill>
                  <a:srgbClr val="ffffff"/>
                </a:solidFill>
                <a:uFill>
                  <a:solidFill>
                    <a:srgbClr val="ffffff"/>
                  </a:solidFill>
                </a:uFill>
                <a:latin typeface="Franklin Gothic Book"/>
              </a:rPr>
              <a:t>Assignments on Unit – II </a:t>
            </a:r>
            <a:endParaRPr lang="en-IN" sz="3600" spc="-1" strike="noStrike">
              <a:solidFill>
                <a:srgbClr val="000000"/>
              </a:solidFill>
              <a:uFill>
                <a:solidFill>
                  <a:srgbClr val="ffffff"/>
                </a:solidFill>
              </a:uFill>
              <a:latin typeface="Arial"/>
            </a:endParaRPr>
          </a:p>
          <a:p>
            <a:pPr algn="ctr">
              <a:lnSpc>
                <a:spcPct val="100000"/>
              </a:lnSpc>
            </a:pPr>
            <a:r>
              <a:rPr b="1" lang="en-IN" sz="3600" spc="-1" strike="noStrike">
                <a:solidFill>
                  <a:srgbClr val="ffffff"/>
                </a:solidFill>
                <a:uFill>
                  <a:solidFill>
                    <a:srgbClr val="ffffff"/>
                  </a:solidFill>
                </a:uFill>
                <a:latin typeface="Franklin Gothic Book"/>
              </a:rPr>
              <a:t>(Data Link Control)</a:t>
            </a:r>
            <a:endParaRPr lang="en-IN" sz="36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0" name="CustomShape 1"/>
          <p:cNvSpPr/>
          <p:nvPr/>
        </p:nvSpPr>
        <p:spPr>
          <a:xfrm>
            <a:off x="914400" y="274680"/>
            <a:ext cx="7771680" cy="1142280"/>
          </a:xfrm>
          <a:prstGeom prst="rect">
            <a:avLst/>
          </a:prstGeom>
          <a:noFill/>
          <a:ln>
            <a:noFill/>
          </a:ln>
        </p:spPr>
        <p:style>
          <a:lnRef idx="0"/>
          <a:fillRef idx="0"/>
          <a:effectRef idx="0"/>
          <a:fontRef idx="minor"/>
        </p:style>
        <p:txBody>
          <a:bodyPr lIns="90000" rIns="90000" tIns="45000" bIns="91440" anchor="b"/>
          <a:p>
            <a:pPr>
              <a:lnSpc>
                <a:spcPct val="100000"/>
              </a:lnSpc>
            </a:pPr>
            <a:r>
              <a:rPr lang="en-IN" sz="4000" spc="-1" strike="noStrike">
                <a:solidFill>
                  <a:srgbClr val="696464"/>
                </a:solidFill>
                <a:uFill>
                  <a:solidFill>
                    <a:srgbClr val="ffffff"/>
                  </a:solidFill>
                </a:uFill>
                <a:latin typeface="Franklin Gothic Book"/>
              </a:rPr>
              <a:t>Selective Repeat Program</a:t>
            </a:r>
            <a:endParaRPr lang="en-IN" sz="1800" spc="-1" strike="noStrike">
              <a:solidFill>
                <a:srgbClr val="000000"/>
              </a:solidFill>
              <a:uFill>
                <a:solidFill>
                  <a:srgbClr val="ffffff"/>
                </a:solidFill>
              </a:uFill>
              <a:latin typeface="Arial"/>
            </a:endParaRPr>
          </a:p>
        </p:txBody>
      </p:sp>
      <p:sp>
        <p:nvSpPr>
          <p:cNvPr id="221" name="CustomShape 2"/>
          <p:cNvSpPr/>
          <p:nvPr/>
        </p:nvSpPr>
        <p:spPr>
          <a:xfrm>
            <a:off x="914400" y="1447920"/>
            <a:ext cx="7771680" cy="4571280"/>
          </a:xfrm>
          <a:prstGeom prst="rect">
            <a:avLst/>
          </a:prstGeom>
          <a:noFill/>
          <a:ln>
            <a:noFill/>
          </a:ln>
        </p:spPr>
        <p:style>
          <a:lnRef idx="0"/>
          <a:fillRef idx="0"/>
          <a:effectRef idx="0"/>
          <a:fontRef idx="minor"/>
        </p:style>
        <p:txBody>
          <a:bodyPr lIns="90000" rIns="90000" tIns="45000" bIns="45000"/>
          <a:p>
            <a:pPr marL="274320" indent="-273600">
              <a:lnSpc>
                <a:spcPct val="100000"/>
              </a:lnSpc>
              <a:buClr>
                <a:srgbClr val="d34817"/>
              </a:buClr>
              <a:buSzPct val="85000"/>
              <a:buFont typeface="Wingdings 2" charset="2"/>
              <a:buChar char=""/>
            </a:pPr>
            <a:r>
              <a:rPr lang="en-IN" sz="2600" spc="-1" strike="noStrike">
                <a:solidFill>
                  <a:srgbClr val="000000"/>
                </a:solidFill>
                <a:uFill>
                  <a:solidFill>
                    <a:srgbClr val="ffffff"/>
                  </a:solidFill>
                </a:uFill>
                <a:latin typeface="Perpetua"/>
              </a:rPr>
              <a:t>client.java</a:t>
            </a:r>
            <a:endParaRPr lang="en-IN" sz="1800" spc="-1" strike="noStrike">
              <a:solidFill>
                <a:srgbClr val="000000"/>
              </a:solidFill>
              <a:uFill>
                <a:solidFill>
                  <a:srgbClr val="ffffff"/>
                </a:solidFill>
              </a:uFill>
              <a:latin typeface="Arial"/>
            </a:endParaRPr>
          </a:p>
          <a:p>
            <a:pPr marL="274320" indent="-273600">
              <a:lnSpc>
                <a:spcPct val="100000"/>
              </a:lnSpc>
              <a:buClr>
                <a:srgbClr val="d34817"/>
              </a:buClr>
              <a:buSzPct val="85000"/>
              <a:buFont typeface="Wingdings 2" charset="2"/>
              <a:buChar char=""/>
            </a:pPr>
            <a:r>
              <a:rPr lang="en-IN" sz="2600" spc="-1" strike="noStrike">
                <a:solidFill>
                  <a:srgbClr val="000000"/>
                </a:solidFill>
                <a:uFill>
                  <a:solidFill>
                    <a:srgbClr val="ffffff"/>
                  </a:solidFill>
                </a:uFill>
                <a:latin typeface="Perpetua"/>
              </a:rPr>
              <a:t>server.java</a:t>
            </a:r>
            <a:endParaRPr lang="en-IN" sz="1800" spc="-1" strike="noStrike">
              <a:solidFill>
                <a:srgbClr val="000000"/>
              </a:solidFill>
              <a:uFill>
                <a:solidFill>
                  <a:srgbClr val="ffffff"/>
                </a:solidFill>
              </a:uFill>
              <a:latin typeface="Arial"/>
            </a:endParaRPr>
          </a:p>
          <a:p>
            <a:pPr>
              <a:lnSpc>
                <a:spcPct val="100000"/>
              </a:lnSpc>
            </a:pPr>
            <a:endParaRPr lang="en-IN" sz="1800" spc="-1" strike="noStrike">
              <a:solidFill>
                <a:srgbClr val="000000"/>
              </a:solidFill>
              <a:uFill>
                <a:solidFill>
                  <a:srgbClr val="ffffff"/>
                </a:solidFill>
              </a:uFill>
              <a:latin typeface="Arial"/>
            </a:endParaRPr>
          </a:p>
          <a:p>
            <a:pPr marL="274320" indent="-273600">
              <a:lnSpc>
                <a:spcPct val="100000"/>
              </a:lnSpc>
              <a:buClr>
                <a:srgbClr val="d34817"/>
              </a:buClr>
              <a:buSzPct val="85000"/>
              <a:buFont typeface="Wingdings 2" charset="2"/>
              <a:buChar char=""/>
            </a:pPr>
            <a:r>
              <a:rPr lang="en-IN" sz="2600" spc="-1" strike="noStrike">
                <a:solidFill>
                  <a:srgbClr val="000000"/>
                </a:solidFill>
                <a:uFill>
                  <a:solidFill>
                    <a:srgbClr val="ffffff"/>
                  </a:solidFill>
                </a:uFill>
                <a:latin typeface="Perpetua"/>
              </a:rPr>
              <a:t>First Execute server.java in order to setup a connection with client </a:t>
            </a:r>
            <a:endParaRPr lang="en-IN" sz="1800" spc="-1" strike="noStrike">
              <a:solidFill>
                <a:srgbClr val="000000"/>
              </a:solidFill>
              <a:uFill>
                <a:solidFill>
                  <a:srgbClr val="ffffff"/>
                </a:solidFill>
              </a:uFill>
              <a:latin typeface="Arial"/>
            </a:endParaRPr>
          </a:p>
          <a:p>
            <a:pPr>
              <a:lnSpc>
                <a:spcPct val="100000"/>
              </a:lnSpc>
            </a:pPr>
            <a:endParaRPr lang="en-IN" sz="1800" spc="-1" strike="noStrike">
              <a:solidFill>
                <a:srgbClr val="000000"/>
              </a:solidFill>
              <a:uFill>
                <a:solidFill>
                  <a:srgbClr val="ffffff"/>
                </a:solidFill>
              </a:uFill>
              <a:latin typeface="Arial"/>
            </a:endParaRPr>
          </a:p>
          <a:p>
            <a:pPr marL="274320" indent="-273600">
              <a:lnSpc>
                <a:spcPct val="100000"/>
              </a:lnSpc>
              <a:buClr>
                <a:srgbClr val="d34817"/>
              </a:buClr>
              <a:buSzPct val="85000"/>
              <a:buFont typeface="Wingdings 2" charset="2"/>
              <a:buChar char=""/>
            </a:pPr>
            <a:r>
              <a:rPr lang="en-IN" sz="2600" spc="-1" strike="noStrike">
                <a:solidFill>
                  <a:srgbClr val="000000"/>
                </a:solidFill>
                <a:uFill>
                  <a:solidFill>
                    <a:srgbClr val="ffffff"/>
                  </a:solidFill>
                </a:uFill>
                <a:latin typeface="Perpetua"/>
              </a:rPr>
              <a:t>Then Execute client.java </a:t>
            </a:r>
            <a:endParaRPr lang="en-IN" sz="1800" spc="-1" strike="noStrike">
              <a:solidFill>
                <a:srgbClr val="000000"/>
              </a:solidFill>
              <a:uFill>
                <a:solidFill>
                  <a:srgbClr val="ffffff"/>
                </a:solidFill>
              </a:uFill>
              <a:latin typeface="Arial"/>
            </a:endParaRPr>
          </a:p>
          <a:p>
            <a:pPr>
              <a:lnSpc>
                <a:spcPct val="100000"/>
              </a:lnSpc>
            </a:pPr>
            <a:endParaRPr lang="en-IN" sz="1800" spc="-1" strike="noStrike">
              <a:solidFill>
                <a:srgbClr val="000000"/>
              </a:solidFill>
              <a:uFill>
                <a:solidFill>
                  <a:srgbClr val="ffffff"/>
                </a:solidFill>
              </a:uFill>
              <a:latin typeface="Arial"/>
            </a:endParaRPr>
          </a:p>
          <a:p>
            <a:pPr marL="274320" indent="-273600">
              <a:lnSpc>
                <a:spcPct val="100000"/>
              </a:lnSpc>
              <a:buClr>
                <a:srgbClr val="d34817"/>
              </a:buClr>
              <a:buSzPct val="85000"/>
              <a:buFont typeface="Wingdings 2" charset="2"/>
              <a:buChar char=""/>
            </a:pPr>
            <a:r>
              <a:rPr lang="en-IN" sz="2600" spc="-1" strike="noStrike">
                <a:solidFill>
                  <a:srgbClr val="000000"/>
                </a:solidFill>
                <a:uFill>
                  <a:solidFill>
                    <a:srgbClr val="ffffff"/>
                  </a:solidFill>
                </a:uFill>
                <a:latin typeface="Perpetua"/>
              </a:rPr>
              <a:t>In this program I have used fix no. of frames. </a:t>
            </a:r>
            <a:endParaRPr lang="en-IN"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2" name="CustomShape 1"/>
          <p:cNvSpPr/>
          <p:nvPr/>
        </p:nvSpPr>
        <p:spPr>
          <a:xfrm>
            <a:off x="914400" y="274680"/>
            <a:ext cx="7771680" cy="1142280"/>
          </a:xfrm>
          <a:prstGeom prst="rect">
            <a:avLst/>
          </a:prstGeom>
          <a:noFill/>
          <a:ln>
            <a:noFill/>
          </a:ln>
        </p:spPr>
        <p:style>
          <a:lnRef idx="0"/>
          <a:fillRef idx="0"/>
          <a:effectRef idx="0"/>
          <a:fontRef idx="minor"/>
        </p:style>
        <p:txBody>
          <a:bodyPr lIns="90000" rIns="90000" tIns="45000" bIns="91440" anchor="b"/>
          <a:p>
            <a:r>
              <a:rPr lang="en-IN" sz="4000" spc="-1" strike="noStrike">
                <a:solidFill>
                  <a:srgbClr val="696464"/>
                </a:solidFill>
                <a:uFill>
                  <a:solidFill>
                    <a:srgbClr val="ffffff"/>
                  </a:solidFill>
                </a:uFill>
                <a:latin typeface="Times New Roman"/>
              </a:rPr>
              <a:t>Cyclic Redundancy Check:  CRC</a:t>
            </a:r>
            <a:endParaRPr lang="en-IN" sz="1800" spc="-1" strike="noStrike">
              <a:solidFill>
                <a:srgbClr val="000000"/>
              </a:solidFill>
              <a:uFill>
                <a:solidFill>
                  <a:srgbClr val="ffffff"/>
                </a:solidFill>
              </a:uFill>
              <a:latin typeface="Arial"/>
            </a:endParaRPr>
          </a:p>
          <a:p>
            <a:pPr>
              <a:lnSpc>
                <a:spcPct val="100000"/>
              </a:lnSpc>
            </a:pPr>
            <a:endParaRPr lang="en-IN" sz="1800" spc="-1" strike="noStrike">
              <a:solidFill>
                <a:srgbClr val="000000"/>
              </a:solidFill>
              <a:uFill>
                <a:solidFill>
                  <a:srgbClr val="ffffff"/>
                </a:solidFill>
              </a:uFill>
              <a:latin typeface="Arial"/>
            </a:endParaRPr>
          </a:p>
        </p:txBody>
      </p:sp>
      <p:sp>
        <p:nvSpPr>
          <p:cNvPr id="223" name="CustomShape 2"/>
          <p:cNvSpPr/>
          <p:nvPr/>
        </p:nvSpPr>
        <p:spPr>
          <a:xfrm>
            <a:off x="609480" y="1447920"/>
            <a:ext cx="7771680" cy="4494960"/>
          </a:xfrm>
          <a:prstGeom prst="rect">
            <a:avLst/>
          </a:prstGeom>
          <a:noFill/>
          <a:ln>
            <a:noFill/>
          </a:ln>
        </p:spPr>
        <p:style>
          <a:lnRef idx="0"/>
          <a:fillRef idx="0"/>
          <a:effectRef idx="0"/>
          <a:fontRef idx="minor"/>
        </p:style>
        <p:txBody>
          <a:bodyPr lIns="90000" rIns="90000" tIns="45000" bIns="45000"/>
          <a:p>
            <a:pPr marL="274320" indent="-273600" algn="just">
              <a:lnSpc>
                <a:spcPct val="100000"/>
              </a:lnSpc>
              <a:buClr>
                <a:srgbClr val="d34817"/>
              </a:buClr>
              <a:buSzPct val="85000"/>
              <a:buFont typeface="Wingdings 2" charset="2"/>
              <a:buChar char=""/>
            </a:pPr>
            <a:r>
              <a:rPr lang="en-IN" sz="2800" spc="-1" strike="noStrike">
                <a:solidFill>
                  <a:srgbClr val="000000"/>
                </a:solidFill>
                <a:uFill>
                  <a:solidFill>
                    <a:srgbClr val="ffffff"/>
                  </a:solidFill>
                </a:uFill>
                <a:latin typeface="Perpetua"/>
              </a:rPr>
              <a:t>Given a k-bit frame or message, the transmitter generates an n-bit sequence, known as a </a:t>
            </a:r>
            <a:r>
              <a:rPr i="1" lang="en-IN" sz="2800" spc="-1" strike="noStrike">
                <a:solidFill>
                  <a:srgbClr val="063de8"/>
                </a:solidFill>
                <a:uFill>
                  <a:solidFill>
                    <a:srgbClr val="ffffff"/>
                  </a:solidFill>
                </a:uFill>
                <a:latin typeface="Perpetua"/>
              </a:rPr>
              <a:t>frame check sequence</a:t>
            </a:r>
            <a:r>
              <a:rPr i="1" lang="en-IN" sz="2800" spc="-1" strike="noStrike">
                <a:solidFill>
                  <a:srgbClr val="000000"/>
                </a:solidFill>
                <a:uFill>
                  <a:solidFill>
                    <a:srgbClr val="ffffff"/>
                  </a:solidFill>
                </a:uFill>
                <a:latin typeface="Perpetua"/>
              </a:rPr>
              <a:t> </a:t>
            </a:r>
            <a:r>
              <a:rPr i="1" lang="en-IN" sz="2800" spc="-1" strike="noStrike">
                <a:solidFill>
                  <a:srgbClr val="063de8"/>
                </a:solidFill>
                <a:uFill>
                  <a:solidFill>
                    <a:srgbClr val="ffffff"/>
                  </a:solidFill>
                </a:uFill>
                <a:latin typeface="Perpetua"/>
              </a:rPr>
              <a:t>(FCS)</a:t>
            </a:r>
            <a:r>
              <a:rPr i="1" lang="en-IN" sz="2800" spc="-1" strike="noStrike">
                <a:solidFill>
                  <a:srgbClr val="000000"/>
                </a:solidFill>
                <a:uFill>
                  <a:solidFill>
                    <a:srgbClr val="ffffff"/>
                  </a:solidFill>
                </a:uFill>
                <a:latin typeface="Perpetua"/>
              </a:rPr>
              <a:t>, </a:t>
            </a:r>
            <a:r>
              <a:rPr lang="en-IN" sz="2800" spc="-1" strike="noStrike">
                <a:solidFill>
                  <a:srgbClr val="000000"/>
                </a:solidFill>
                <a:uFill>
                  <a:solidFill>
                    <a:srgbClr val="ffffff"/>
                  </a:solidFill>
                </a:uFill>
                <a:latin typeface="Perpetua"/>
              </a:rPr>
              <a:t>so that the resulting frame, consisting of (k+n) bits, is exactly divisible by some predetermined number.</a:t>
            </a:r>
            <a:endParaRPr lang="en-IN" sz="1800" spc="-1" strike="noStrike">
              <a:solidFill>
                <a:srgbClr val="000000"/>
              </a:solidFill>
              <a:uFill>
                <a:solidFill>
                  <a:srgbClr val="ffffff"/>
                </a:solidFill>
              </a:uFill>
              <a:latin typeface="Arial"/>
            </a:endParaRPr>
          </a:p>
          <a:p>
            <a:pPr marL="274320" indent="-273600" algn="just">
              <a:lnSpc>
                <a:spcPct val="100000"/>
              </a:lnSpc>
            </a:pPr>
            <a:endParaRPr lang="en-IN" sz="1800" spc="-1" strike="noStrike">
              <a:solidFill>
                <a:srgbClr val="000000"/>
              </a:solidFill>
              <a:uFill>
                <a:solidFill>
                  <a:srgbClr val="ffffff"/>
                </a:solidFill>
              </a:uFill>
              <a:latin typeface="Arial"/>
            </a:endParaRPr>
          </a:p>
          <a:p>
            <a:pPr marL="274320" indent="-273600" algn="just">
              <a:lnSpc>
                <a:spcPct val="100000"/>
              </a:lnSpc>
              <a:buClr>
                <a:srgbClr val="d34817"/>
              </a:buClr>
              <a:buSzPct val="85000"/>
              <a:buFont typeface="Wingdings 2" charset="2"/>
              <a:buChar char=""/>
            </a:pPr>
            <a:r>
              <a:rPr lang="en-IN" sz="2800" spc="-1" strike="noStrike">
                <a:solidFill>
                  <a:srgbClr val="000000"/>
                </a:solidFill>
                <a:uFill>
                  <a:solidFill>
                    <a:srgbClr val="ffffff"/>
                  </a:solidFill>
                </a:uFill>
                <a:latin typeface="Perpetua"/>
              </a:rPr>
              <a:t>The receiver then divides the incoming frame by the same number and, if there is no remainder, assumes that there was no error.</a:t>
            </a:r>
            <a:endParaRPr lang="en-IN" sz="1800" spc="-1" strike="noStrike">
              <a:solidFill>
                <a:srgbClr val="000000"/>
              </a:solidFill>
              <a:uFill>
                <a:solidFill>
                  <a:srgbClr val="ffffff"/>
                </a:solidFill>
              </a:uFill>
              <a:latin typeface="Arial"/>
            </a:endParaRPr>
          </a:p>
          <a:p>
            <a:pPr>
              <a:lnSpc>
                <a:spcPct val="100000"/>
              </a:lnSpc>
            </a:pPr>
            <a:endParaRPr lang="en-IN"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24" name="Picture 2" descr=""/>
          <p:cNvPicPr/>
          <p:nvPr/>
        </p:nvPicPr>
        <p:blipFill>
          <a:blip r:embed="rId1"/>
          <a:stretch/>
        </p:blipFill>
        <p:spPr>
          <a:xfrm>
            <a:off x="3666960" y="524520"/>
            <a:ext cx="2594880" cy="5603760"/>
          </a:xfrm>
          <a:prstGeom prst="rect">
            <a:avLst/>
          </a:prstGeom>
          <a:ln>
            <a:noFill/>
          </a:ln>
        </p:spPr>
      </p:pic>
      <p:sp>
        <p:nvSpPr>
          <p:cNvPr id="225" name="CustomShape 1"/>
          <p:cNvSpPr/>
          <p:nvPr/>
        </p:nvSpPr>
        <p:spPr>
          <a:xfrm>
            <a:off x="318960" y="457200"/>
            <a:ext cx="2856240" cy="566640"/>
          </a:xfrm>
          <a:prstGeom prst="rect">
            <a:avLst/>
          </a:prstGeom>
          <a:noFill/>
          <a:ln>
            <a:noFill/>
          </a:ln>
        </p:spPr>
        <p:style>
          <a:lnRef idx="0"/>
          <a:fillRef idx="0"/>
          <a:effectRef idx="0"/>
          <a:fontRef idx="minor"/>
        </p:style>
        <p:txBody>
          <a:bodyPr wrap="none" lIns="89640" rIns="89640" tIns="43920" bIns="43920"/>
          <a:p>
            <a:pPr>
              <a:lnSpc>
                <a:spcPct val="100000"/>
              </a:lnSpc>
            </a:pPr>
            <a:r>
              <a:rPr b="1" lang="en-IN" sz="3150" spc="-1" strike="noStrike">
                <a:solidFill>
                  <a:srgbClr val="000000"/>
                </a:solidFill>
                <a:uFill>
                  <a:solidFill>
                    <a:srgbClr val="ffffff"/>
                  </a:solidFill>
                </a:uFill>
                <a:latin typeface="Times New Roman"/>
                <a:ea typeface="DejaVu Sans"/>
              </a:rPr>
              <a:t>Binary Division</a:t>
            </a:r>
            <a:endParaRPr lang="en-IN" sz="1800" spc="-1" strike="noStrike">
              <a:solidFill>
                <a:srgbClr val="000000"/>
              </a:solidFill>
              <a:uFill>
                <a:solidFill>
                  <a:srgbClr val="ffffff"/>
                </a:solidFill>
              </a:uFill>
              <a:latin typeface="Arial"/>
            </a:endParaRPr>
          </a:p>
        </p:txBody>
      </p:sp>
      <p:sp>
        <p:nvSpPr>
          <p:cNvPr id="226" name="CustomShape 2"/>
          <p:cNvSpPr/>
          <p:nvPr/>
        </p:nvSpPr>
        <p:spPr>
          <a:xfrm>
            <a:off x="380880" y="2286000"/>
            <a:ext cx="3123360" cy="3075480"/>
          </a:xfrm>
          <a:prstGeom prst="rect">
            <a:avLst/>
          </a:prstGeom>
          <a:noFill/>
          <a:ln>
            <a:noFill/>
          </a:ln>
        </p:spPr>
        <p:style>
          <a:lnRef idx="0"/>
          <a:fillRef idx="0"/>
          <a:effectRef idx="0"/>
          <a:fontRef idx="minor"/>
        </p:style>
        <p:txBody>
          <a:bodyPr lIns="90000" rIns="90000" tIns="45000" bIns="45000"/>
          <a:p>
            <a:pPr algn="just">
              <a:lnSpc>
                <a:spcPct val="100000"/>
              </a:lnSpc>
            </a:pPr>
            <a:r>
              <a:rPr lang="en-IN" sz="2800" spc="-1" strike="noStrike">
                <a:solidFill>
                  <a:srgbClr val="000000"/>
                </a:solidFill>
                <a:uFill>
                  <a:solidFill>
                    <a:srgbClr val="ffffff"/>
                  </a:solidFill>
                </a:uFill>
                <a:latin typeface="Perpetua"/>
                <a:ea typeface="DejaVu Sans"/>
              </a:rPr>
              <a:t>Here Degree of polynomial is 3 that’s why 3 zeros are added at the end of transmitting bits </a:t>
            </a:r>
            <a:endParaRPr lang="en-IN"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7" name="CustomShape 1"/>
          <p:cNvSpPr/>
          <p:nvPr/>
        </p:nvSpPr>
        <p:spPr>
          <a:xfrm>
            <a:off x="914400" y="274680"/>
            <a:ext cx="7466760" cy="791280"/>
          </a:xfrm>
          <a:prstGeom prst="rect">
            <a:avLst/>
          </a:prstGeom>
          <a:noFill/>
          <a:ln>
            <a:noFill/>
          </a:ln>
        </p:spPr>
        <p:style>
          <a:lnRef idx="0"/>
          <a:fillRef idx="0"/>
          <a:effectRef idx="0"/>
          <a:fontRef idx="minor"/>
        </p:style>
        <p:txBody>
          <a:bodyPr lIns="90000" rIns="90000" tIns="45000" bIns="91440" anchor="b"/>
          <a:p>
            <a:pPr>
              <a:lnSpc>
                <a:spcPct val="100000"/>
              </a:lnSpc>
            </a:pPr>
            <a:r>
              <a:rPr b="1" lang="en-IN" sz="4000" spc="-1" strike="noStrike">
                <a:solidFill>
                  <a:srgbClr val="696464"/>
                </a:solidFill>
                <a:uFill>
                  <a:solidFill>
                    <a:srgbClr val="ffffff"/>
                  </a:solidFill>
                </a:uFill>
                <a:latin typeface="Franklin Gothic Book"/>
              </a:rPr>
              <a:t>At the receiver side</a:t>
            </a:r>
            <a:endParaRPr lang="en-IN" sz="1800" spc="-1" strike="noStrike">
              <a:solidFill>
                <a:srgbClr val="000000"/>
              </a:solidFill>
              <a:uFill>
                <a:solidFill>
                  <a:srgbClr val="ffffff"/>
                </a:solidFill>
              </a:uFill>
              <a:latin typeface="Arial"/>
            </a:endParaRPr>
          </a:p>
        </p:txBody>
      </p:sp>
      <p:pic>
        <p:nvPicPr>
          <p:cNvPr id="228" name="Picture 4" descr=""/>
          <p:cNvPicPr/>
          <p:nvPr/>
        </p:nvPicPr>
        <p:blipFill>
          <a:blip r:embed="rId1"/>
          <a:stretch/>
        </p:blipFill>
        <p:spPr>
          <a:xfrm>
            <a:off x="1371600" y="1447920"/>
            <a:ext cx="6171480" cy="457128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9" name="CustomShape 1"/>
          <p:cNvSpPr/>
          <p:nvPr/>
        </p:nvSpPr>
        <p:spPr>
          <a:xfrm>
            <a:off x="914400" y="274680"/>
            <a:ext cx="7771680" cy="1142280"/>
          </a:xfrm>
          <a:prstGeom prst="rect">
            <a:avLst/>
          </a:prstGeom>
          <a:noFill/>
          <a:ln>
            <a:noFill/>
          </a:ln>
        </p:spPr>
        <p:style>
          <a:lnRef idx="0"/>
          <a:fillRef idx="0"/>
          <a:effectRef idx="0"/>
          <a:fontRef idx="minor"/>
        </p:style>
        <p:txBody>
          <a:bodyPr lIns="90000" rIns="90000" tIns="45000" bIns="91440" anchor="b"/>
          <a:p>
            <a:pPr>
              <a:lnSpc>
                <a:spcPct val="100000"/>
              </a:lnSpc>
            </a:pPr>
            <a:r>
              <a:rPr lang="en-IN" sz="4000" spc="-1" strike="noStrike">
                <a:solidFill>
                  <a:srgbClr val="696464"/>
                </a:solidFill>
                <a:uFill>
                  <a:solidFill>
                    <a:srgbClr val="ffffff"/>
                  </a:solidFill>
                </a:uFill>
                <a:latin typeface="Franklin Gothic Book"/>
              </a:rPr>
              <a:t>Hamming Code</a:t>
            </a:r>
            <a:endParaRPr lang="en-IN" sz="1800" spc="-1" strike="noStrike">
              <a:solidFill>
                <a:srgbClr val="000000"/>
              </a:solidFill>
              <a:uFill>
                <a:solidFill>
                  <a:srgbClr val="ffffff"/>
                </a:solidFill>
              </a:uFill>
              <a:latin typeface="Arial"/>
            </a:endParaRPr>
          </a:p>
        </p:txBody>
      </p:sp>
      <p:sp>
        <p:nvSpPr>
          <p:cNvPr id="230" name="CustomShape 2"/>
          <p:cNvSpPr/>
          <p:nvPr/>
        </p:nvSpPr>
        <p:spPr>
          <a:xfrm>
            <a:off x="533520" y="2971800"/>
            <a:ext cx="7771680" cy="3123360"/>
          </a:xfrm>
          <a:prstGeom prst="rect">
            <a:avLst/>
          </a:prstGeom>
          <a:noFill/>
          <a:ln>
            <a:noFill/>
          </a:ln>
        </p:spPr>
        <p:style>
          <a:lnRef idx="0"/>
          <a:fillRef idx="0"/>
          <a:effectRef idx="0"/>
          <a:fontRef idx="minor"/>
        </p:style>
        <p:txBody>
          <a:bodyPr lIns="90000" rIns="90000" tIns="45000" bIns="45000"/>
          <a:p>
            <a:pPr marL="274320" indent="-273600">
              <a:lnSpc>
                <a:spcPct val="100000"/>
              </a:lnSpc>
              <a:buClr>
                <a:srgbClr val="d34817"/>
              </a:buClr>
              <a:buSzPct val="85000"/>
              <a:buFont typeface="Wingdings 2" charset="2"/>
              <a:buChar char=""/>
            </a:pPr>
            <a:r>
              <a:rPr lang="en-IN" sz="2600" spc="-1" strike="noStrike">
                <a:solidFill>
                  <a:srgbClr val="000000"/>
                </a:solidFill>
                <a:uFill>
                  <a:solidFill>
                    <a:srgbClr val="ffffff"/>
                  </a:solidFill>
                </a:uFill>
                <a:latin typeface="Perpetua"/>
              </a:rPr>
              <a:t> </a:t>
            </a:r>
            <a:r>
              <a:rPr b="1" lang="en-IN" sz="2600" spc="-1" strike="noStrike">
                <a:solidFill>
                  <a:srgbClr val="000000"/>
                </a:solidFill>
                <a:uFill>
                  <a:solidFill>
                    <a:srgbClr val="ffffff"/>
                  </a:solidFill>
                </a:uFill>
                <a:latin typeface="Perpetua"/>
              </a:rPr>
              <a:t>Hamming codes</a:t>
            </a:r>
            <a:r>
              <a:rPr lang="en-IN" sz="2600" spc="-1" strike="noStrike">
                <a:solidFill>
                  <a:srgbClr val="000000"/>
                </a:solidFill>
                <a:uFill>
                  <a:solidFill>
                    <a:srgbClr val="ffffff"/>
                  </a:solidFill>
                </a:uFill>
                <a:latin typeface="Perpetua"/>
              </a:rPr>
              <a:t> are a family of </a:t>
            </a:r>
            <a:r>
              <a:rPr lang="en-IN" sz="2600" spc="-1" strike="noStrike" u="sng">
                <a:solidFill>
                  <a:srgbClr val="0000ff"/>
                </a:solidFill>
                <a:uFill>
                  <a:solidFill>
                    <a:srgbClr val="ffffff"/>
                  </a:solidFill>
                </a:uFill>
                <a:latin typeface="Perpetua"/>
                <a:hlinkClick r:id="rId1"/>
              </a:rPr>
              <a:t>linear error-correcting codes</a:t>
            </a:r>
            <a:r>
              <a:rPr lang="en-IN" sz="2600" spc="-1" strike="noStrike">
                <a:solidFill>
                  <a:srgbClr val="000000"/>
                </a:solidFill>
                <a:uFill>
                  <a:solidFill>
                    <a:srgbClr val="ffffff"/>
                  </a:solidFill>
                </a:uFill>
                <a:latin typeface="Perpetua"/>
              </a:rPr>
              <a:t> that generalize the </a:t>
            </a:r>
            <a:r>
              <a:rPr lang="en-IN" sz="2600" spc="-1" strike="noStrike" u="sng">
                <a:solidFill>
                  <a:srgbClr val="0000ff"/>
                </a:solidFill>
                <a:uFill>
                  <a:solidFill>
                    <a:srgbClr val="ffffff"/>
                  </a:solidFill>
                </a:uFill>
                <a:latin typeface="Perpetua"/>
                <a:hlinkClick r:id="rId2"/>
              </a:rPr>
              <a:t>Hamming(7,4)-</a:t>
            </a:r>
            <a:r>
              <a:rPr lang="en-IN" sz="2600" spc="-1" strike="noStrike" u="sng">
                <a:solidFill>
                  <a:srgbClr val="0000ff"/>
                </a:solidFill>
                <a:uFill>
                  <a:solidFill>
                    <a:srgbClr val="ffffff"/>
                  </a:solidFill>
                </a:uFill>
                <a:latin typeface="Perpetua"/>
                <a:hlinkClick r:id="rId3"/>
              </a:rPr>
              <a:t>code</a:t>
            </a:r>
            <a:endParaRPr lang="en-IN" sz="1800" spc="-1" strike="noStrike">
              <a:solidFill>
                <a:srgbClr val="000000"/>
              </a:solidFill>
              <a:uFill>
                <a:solidFill>
                  <a:srgbClr val="ffffff"/>
                </a:solidFill>
              </a:uFill>
              <a:latin typeface="Arial"/>
            </a:endParaRPr>
          </a:p>
          <a:p>
            <a:pPr marL="274320" indent="-273600">
              <a:lnSpc>
                <a:spcPct val="100000"/>
              </a:lnSpc>
              <a:buClr>
                <a:srgbClr val="d34817"/>
              </a:buClr>
              <a:buSzPct val="85000"/>
              <a:buFont typeface="Wingdings 2" charset="2"/>
              <a:buChar char=""/>
            </a:pPr>
            <a:r>
              <a:rPr lang="en-IN" sz="2600" spc="-1" strike="noStrike">
                <a:solidFill>
                  <a:srgbClr val="000000"/>
                </a:solidFill>
                <a:uFill>
                  <a:solidFill>
                    <a:srgbClr val="ffffff"/>
                  </a:solidFill>
                </a:uFill>
                <a:latin typeface="Perpetua"/>
              </a:rPr>
              <a:t>Invented by </a:t>
            </a:r>
            <a:r>
              <a:rPr lang="en-IN" sz="2600" spc="-1" strike="noStrike" u="sng">
                <a:solidFill>
                  <a:srgbClr val="0000ff"/>
                </a:solidFill>
                <a:uFill>
                  <a:solidFill>
                    <a:srgbClr val="ffffff"/>
                  </a:solidFill>
                </a:uFill>
                <a:latin typeface="Perpetua"/>
                <a:hlinkClick r:id="rId4"/>
              </a:rPr>
              <a:t>Richard Hamming</a:t>
            </a:r>
            <a:r>
              <a:rPr lang="en-IN" sz="2600" spc="-1" strike="noStrike">
                <a:solidFill>
                  <a:srgbClr val="000000"/>
                </a:solidFill>
                <a:uFill>
                  <a:solidFill>
                    <a:srgbClr val="ffffff"/>
                  </a:solidFill>
                </a:uFill>
                <a:latin typeface="Perpetua"/>
              </a:rPr>
              <a:t> in 1950</a:t>
            </a:r>
            <a:endParaRPr lang="en-IN" sz="1800" spc="-1" strike="noStrike">
              <a:solidFill>
                <a:srgbClr val="000000"/>
              </a:solidFill>
              <a:uFill>
                <a:solidFill>
                  <a:srgbClr val="ffffff"/>
                </a:solidFill>
              </a:uFill>
              <a:latin typeface="Arial"/>
            </a:endParaRPr>
          </a:p>
          <a:p>
            <a:pPr marL="274320" indent="-273600">
              <a:lnSpc>
                <a:spcPct val="100000"/>
              </a:lnSpc>
              <a:buClr>
                <a:srgbClr val="d34817"/>
              </a:buClr>
              <a:buSzPct val="85000"/>
              <a:buFont typeface="Wingdings 2" charset="2"/>
              <a:buChar char=""/>
            </a:pPr>
            <a:r>
              <a:rPr lang="en-IN" sz="2600" spc="-1" strike="noStrike">
                <a:solidFill>
                  <a:srgbClr val="000000"/>
                </a:solidFill>
                <a:uFill>
                  <a:solidFill>
                    <a:srgbClr val="ffffff"/>
                  </a:solidFill>
                </a:uFill>
                <a:latin typeface="Perpetua"/>
              </a:rPr>
              <a:t>Hamming codes can detect up to two-bit errors or correct one-bit errors without detection of uncorrected errors</a:t>
            </a:r>
            <a:endParaRPr lang="en-IN" sz="1800" spc="-1" strike="noStrike">
              <a:solidFill>
                <a:srgbClr val="000000"/>
              </a:solidFill>
              <a:uFill>
                <a:solidFill>
                  <a:srgbClr val="ffffff"/>
                </a:solidFill>
              </a:uFill>
              <a:latin typeface="Arial"/>
            </a:endParaRPr>
          </a:p>
          <a:p>
            <a:pPr>
              <a:lnSpc>
                <a:spcPct val="100000"/>
              </a:lnSpc>
            </a:pPr>
            <a:endParaRPr lang="en-IN" sz="1800" spc="-1" strike="noStrike">
              <a:solidFill>
                <a:srgbClr val="000000"/>
              </a:solidFill>
              <a:uFill>
                <a:solidFill>
                  <a:srgbClr val="ffffff"/>
                </a:solidFill>
              </a:uFill>
              <a:latin typeface="Arial"/>
            </a:endParaRPr>
          </a:p>
          <a:p>
            <a:pPr>
              <a:lnSpc>
                <a:spcPct val="100000"/>
              </a:lnSpc>
            </a:pPr>
            <a:endParaRPr lang="en-IN" sz="1800" spc="-1" strike="noStrike">
              <a:solidFill>
                <a:srgbClr val="000000"/>
              </a:solidFill>
              <a:uFill>
                <a:solidFill>
                  <a:srgbClr val="ffffff"/>
                </a:solidFill>
              </a:uFill>
              <a:latin typeface="Arial"/>
            </a:endParaRPr>
          </a:p>
          <a:p>
            <a:pPr>
              <a:lnSpc>
                <a:spcPct val="100000"/>
              </a:lnSpc>
            </a:pPr>
            <a:endParaRPr lang="en-IN" sz="1800" spc="-1" strike="noStrike">
              <a:solidFill>
                <a:srgbClr val="000000"/>
              </a:solidFill>
              <a:uFill>
                <a:solidFill>
                  <a:srgbClr val="ffffff"/>
                </a:solidFill>
              </a:uFill>
              <a:latin typeface="Arial"/>
            </a:endParaRPr>
          </a:p>
          <a:p>
            <a:pPr>
              <a:lnSpc>
                <a:spcPct val="100000"/>
              </a:lnSpc>
            </a:pPr>
            <a:endParaRPr lang="en-IN" sz="1800" spc="-1" strike="noStrike">
              <a:solidFill>
                <a:srgbClr val="000000"/>
              </a:solidFill>
              <a:uFill>
                <a:solidFill>
                  <a:srgbClr val="ffffff"/>
                </a:solidFill>
              </a:uFill>
              <a:latin typeface="Arial"/>
            </a:endParaRPr>
          </a:p>
          <a:p>
            <a:pPr>
              <a:lnSpc>
                <a:spcPct val="100000"/>
              </a:lnSpc>
            </a:pPr>
            <a:endParaRPr lang="en-IN" sz="1800" spc="-1" strike="noStrike">
              <a:solidFill>
                <a:srgbClr val="000000"/>
              </a:solidFill>
              <a:uFill>
                <a:solidFill>
                  <a:srgbClr val="ffffff"/>
                </a:solidFill>
              </a:uFill>
              <a:latin typeface="Arial"/>
            </a:endParaRPr>
          </a:p>
        </p:txBody>
      </p:sp>
      <p:pic>
        <p:nvPicPr>
          <p:cNvPr id="231" name="Picture 3" descr=""/>
          <p:cNvPicPr/>
          <p:nvPr/>
        </p:nvPicPr>
        <p:blipFill>
          <a:blip r:embed="rId5"/>
          <a:stretch/>
        </p:blipFill>
        <p:spPr>
          <a:xfrm>
            <a:off x="5112000" y="250200"/>
            <a:ext cx="3592440" cy="216144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2" name="CustomShape 1"/>
          <p:cNvSpPr/>
          <p:nvPr/>
        </p:nvSpPr>
        <p:spPr>
          <a:xfrm>
            <a:off x="609480" y="152280"/>
            <a:ext cx="7390800" cy="1065960"/>
          </a:xfrm>
          <a:prstGeom prst="rect">
            <a:avLst/>
          </a:prstGeom>
          <a:noFill/>
          <a:ln>
            <a:noFill/>
          </a:ln>
        </p:spPr>
        <p:style>
          <a:lnRef idx="0"/>
          <a:fillRef idx="0"/>
          <a:effectRef idx="0"/>
          <a:fontRef idx="minor"/>
        </p:style>
        <p:txBody>
          <a:bodyPr lIns="90000" rIns="90000" tIns="45000" bIns="91440" anchor="b"/>
          <a:p>
            <a:pPr>
              <a:lnSpc>
                <a:spcPct val="100000"/>
              </a:lnSpc>
            </a:pPr>
            <a:r>
              <a:rPr lang="en-IN" sz="4000" spc="-1" strike="noStrike">
                <a:solidFill>
                  <a:srgbClr val="696464"/>
                </a:solidFill>
                <a:uFill>
                  <a:solidFill>
                    <a:srgbClr val="ffffff"/>
                  </a:solidFill>
                </a:uFill>
                <a:latin typeface="Franklin Gothic Book"/>
              </a:rPr>
              <a:t>Hamming Code</a:t>
            </a:r>
            <a:endParaRPr lang="en-IN" sz="1800" spc="-1" strike="noStrike">
              <a:solidFill>
                <a:srgbClr val="000000"/>
              </a:solidFill>
              <a:uFill>
                <a:solidFill>
                  <a:srgbClr val="ffffff"/>
                </a:solidFill>
              </a:uFill>
              <a:latin typeface="Arial"/>
            </a:endParaRPr>
          </a:p>
        </p:txBody>
      </p:sp>
      <p:sp>
        <p:nvSpPr>
          <p:cNvPr id="233" name="CustomShape 2"/>
          <p:cNvSpPr/>
          <p:nvPr/>
        </p:nvSpPr>
        <p:spPr>
          <a:xfrm>
            <a:off x="685800" y="1447920"/>
            <a:ext cx="8000280" cy="4571280"/>
          </a:xfrm>
          <a:prstGeom prst="rect">
            <a:avLst/>
          </a:prstGeom>
          <a:noFill/>
          <a:ln>
            <a:noFill/>
          </a:ln>
        </p:spPr>
        <p:style>
          <a:lnRef idx="0"/>
          <a:fillRef idx="0"/>
          <a:effectRef idx="0"/>
          <a:fontRef idx="minor"/>
        </p:style>
        <p:txBody>
          <a:bodyPr lIns="90000" rIns="90000" tIns="45000" bIns="45000"/>
          <a:p>
            <a:pPr marL="274320" indent="-273600">
              <a:lnSpc>
                <a:spcPct val="100000"/>
              </a:lnSpc>
              <a:buClr>
                <a:srgbClr val="d34817"/>
              </a:buClr>
              <a:buSzPct val="85000"/>
              <a:buFont typeface="Wingdings 2" charset="2"/>
              <a:buChar char=""/>
            </a:pPr>
            <a:r>
              <a:rPr lang="en-IN" sz="2600" spc="-1" strike="noStrike">
                <a:solidFill>
                  <a:srgbClr val="000000"/>
                </a:solidFill>
                <a:uFill>
                  <a:solidFill>
                    <a:srgbClr val="ffffff"/>
                  </a:solidFill>
                </a:uFill>
                <a:latin typeface="Perpetua"/>
              </a:rPr>
              <a:t>Data bits:- 4 bits of data that we want to transmit</a:t>
            </a:r>
            <a:endParaRPr lang="en-IN" sz="1800" spc="-1" strike="noStrike">
              <a:solidFill>
                <a:srgbClr val="000000"/>
              </a:solidFill>
              <a:uFill>
                <a:solidFill>
                  <a:srgbClr val="ffffff"/>
                </a:solidFill>
              </a:uFill>
              <a:latin typeface="Arial"/>
            </a:endParaRPr>
          </a:p>
          <a:p>
            <a:pPr marL="274320" indent="-273600">
              <a:lnSpc>
                <a:spcPct val="100000"/>
              </a:lnSpc>
              <a:buClr>
                <a:srgbClr val="d34817"/>
              </a:buClr>
              <a:buSzPct val="85000"/>
              <a:buFont typeface="Wingdings 2" charset="2"/>
              <a:buChar char=""/>
            </a:pPr>
            <a:r>
              <a:rPr lang="en-IN" sz="2600" spc="-1" strike="noStrike">
                <a:solidFill>
                  <a:srgbClr val="000000"/>
                </a:solidFill>
                <a:uFill>
                  <a:solidFill>
                    <a:srgbClr val="ffffff"/>
                  </a:solidFill>
                </a:uFill>
                <a:latin typeface="Perpetua"/>
              </a:rPr>
              <a:t>Parity bits:- Extra bits stream that we put in data bits in order to detect error. </a:t>
            </a:r>
            <a:endParaRPr lang="en-IN" sz="1800" spc="-1" strike="noStrike">
              <a:solidFill>
                <a:srgbClr val="000000"/>
              </a:solidFill>
              <a:uFill>
                <a:solidFill>
                  <a:srgbClr val="ffffff"/>
                </a:solidFill>
              </a:uFill>
              <a:latin typeface="Arial"/>
            </a:endParaRPr>
          </a:p>
          <a:p>
            <a:pPr marL="274320" indent="-273600">
              <a:lnSpc>
                <a:spcPct val="100000"/>
              </a:lnSpc>
              <a:buClr>
                <a:srgbClr val="d34817"/>
              </a:buClr>
              <a:buSzPct val="85000"/>
              <a:buFont typeface="Wingdings 2" charset="2"/>
              <a:buChar char=""/>
            </a:pPr>
            <a:r>
              <a:rPr lang="en-IN" sz="2600" spc="-1" strike="noStrike">
                <a:solidFill>
                  <a:srgbClr val="000000"/>
                </a:solidFill>
                <a:uFill>
                  <a:solidFill>
                    <a:srgbClr val="ffffff"/>
                  </a:solidFill>
                </a:uFill>
                <a:latin typeface="Perpetua"/>
              </a:rPr>
              <a:t>Position of parity bit is 2</a:t>
            </a:r>
            <a:r>
              <a:rPr lang="en-IN" sz="4300" spc="-1" strike="noStrike" baseline="30000">
                <a:solidFill>
                  <a:srgbClr val="000000"/>
                </a:solidFill>
                <a:uFill>
                  <a:solidFill>
                    <a:srgbClr val="ffffff"/>
                  </a:solidFill>
                </a:uFill>
                <a:latin typeface="Perpetua"/>
              </a:rPr>
              <a:t>n</a:t>
            </a:r>
            <a:r>
              <a:rPr lang="en-IN" sz="2600" spc="-1" strike="noStrike">
                <a:solidFill>
                  <a:srgbClr val="000000"/>
                </a:solidFill>
                <a:uFill>
                  <a:solidFill>
                    <a:srgbClr val="ffffff"/>
                  </a:solidFill>
                </a:uFill>
                <a:latin typeface="Perpetua"/>
              </a:rPr>
              <a:t> where {n=0,1,3…n}</a:t>
            </a:r>
            <a:endParaRPr lang="en-IN" sz="1800" spc="-1" strike="noStrike">
              <a:solidFill>
                <a:srgbClr val="000000"/>
              </a:solidFill>
              <a:uFill>
                <a:solidFill>
                  <a:srgbClr val="ffffff"/>
                </a:solidFill>
              </a:uFill>
              <a:latin typeface="Arial"/>
            </a:endParaRPr>
          </a:p>
          <a:p>
            <a:pPr marL="274320" indent="-273600">
              <a:lnSpc>
                <a:spcPct val="100000"/>
              </a:lnSpc>
            </a:pPr>
            <a:endParaRPr lang="en-IN" sz="1800" spc="-1" strike="noStrike">
              <a:solidFill>
                <a:srgbClr val="000000"/>
              </a:solidFill>
              <a:uFill>
                <a:solidFill>
                  <a:srgbClr val="ffffff"/>
                </a:solidFill>
              </a:uFill>
              <a:latin typeface="Arial"/>
            </a:endParaRPr>
          </a:p>
          <a:p>
            <a:pPr marL="274320" indent="-273600">
              <a:lnSpc>
                <a:spcPct val="100000"/>
              </a:lnSpc>
            </a:pPr>
            <a:endParaRPr lang="en-IN" sz="1800" spc="-1" strike="noStrike">
              <a:solidFill>
                <a:srgbClr val="000000"/>
              </a:solidFill>
              <a:uFill>
                <a:solidFill>
                  <a:srgbClr val="ffffff"/>
                </a:solidFill>
              </a:uFill>
              <a:latin typeface="Arial"/>
            </a:endParaRPr>
          </a:p>
          <a:p>
            <a:pPr marL="274320" indent="-273600">
              <a:lnSpc>
                <a:spcPct val="100000"/>
              </a:lnSpc>
            </a:pPr>
            <a:r>
              <a:rPr lang="en-IN" sz="2600" spc="-1" strike="noStrike">
                <a:solidFill>
                  <a:srgbClr val="000000"/>
                </a:solidFill>
                <a:uFill>
                  <a:solidFill>
                    <a:srgbClr val="ffffff"/>
                  </a:solidFill>
                </a:uFill>
                <a:latin typeface="Perpetua"/>
              </a:rPr>
              <a:t>2</a:t>
            </a:r>
            <a:r>
              <a:rPr lang="en-IN" sz="2600" spc="-1" strike="noStrike" baseline="30000">
                <a:solidFill>
                  <a:srgbClr val="000000"/>
                </a:solidFill>
                <a:uFill>
                  <a:solidFill>
                    <a:srgbClr val="ffffff"/>
                  </a:solidFill>
                </a:uFill>
                <a:latin typeface="Perpetua"/>
              </a:rPr>
              <a:t>0</a:t>
            </a:r>
            <a:r>
              <a:rPr lang="en-IN" sz="2600" spc="-1" strike="noStrike">
                <a:solidFill>
                  <a:srgbClr val="000000"/>
                </a:solidFill>
                <a:uFill>
                  <a:solidFill>
                    <a:srgbClr val="ffffff"/>
                  </a:solidFill>
                </a:uFill>
                <a:latin typeface="Perpetua"/>
              </a:rPr>
              <a:t> = P1</a:t>
            </a:r>
            <a:endParaRPr lang="en-IN" sz="1800" spc="-1" strike="noStrike">
              <a:solidFill>
                <a:srgbClr val="000000"/>
              </a:solidFill>
              <a:uFill>
                <a:solidFill>
                  <a:srgbClr val="ffffff"/>
                </a:solidFill>
              </a:uFill>
              <a:latin typeface="Arial"/>
            </a:endParaRPr>
          </a:p>
          <a:p>
            <a:pPr marL="274320" indent="-273600">
              <a:lnSpc>
                <a:spcPct val="100000"/>
              </a:lnSpc>
            </a:pPr>
            <a:r>
              <a:rPr lang="en-IN" sz="2600" spc="-1" strike="noStrike">
                <a:solidFill>
                  <a:srgbClr val="000000"/>
                </a:solidFill>
                <a:uFill>
                  <a:solidFill>
                    <a:srgbClr val="ffffff"/>
                  </a:solidFill>
                </a:uFill>
                <a:latin typeface="Perpetua"/>
              </a:rPr>
              <a:t>2</a:t>
            </a:r>
            <a:r>
              <a:rPr lang="en-IN" sz="2600" spc="-1" strike="noStrike" baseline="30000">
                <a:solidFill>
                  <a:srgbClr val="000000"/>
                </a:solidFill>
                <a:uFill>
                  <a:solidFill>
                    <a:srgbClr val="ffffff"/>
                  </a:solidFill>
                </a:uFill>
                <a:latin typeface="Perpetua"/>
              </a:rPr>
              <a:t>1</a:t>
            </a:r>
            <a:r>
              <a:rPr lang="en-IN" sz="2600" spc="-1" strike="noStrike">
                <a:solidFill>
                  <a:srgbClr val="000000"/>
                </a:solidFill>
                <a:uFill>
                  <a:solidFill>
                    <a:srgbClr val="ffffff"/>
                  </a:solidFill>
                </a:uFill>
                <a:latin typeface="Perpetua"/>
              </a:rPr>
              <a:t> = P2</a:t>
            </a:r>
            <a:endParaRPr lang="en-IN" sz="1800" spc="-1" strike="noStrike">
              <a:solidFill>
                <a:srgbClr val="000000"/>
              </a:solidFill>
              <a:uFill>
                <a:solidFill>
                  <a:srgbClr val="ffffff"/>
                </a:solidFill>
              </a:uFill>
              <a:latin typeface="Arial"/>
            </a:endParaRPr>
          </a:p>
          <a:p>
            <a:pPr marL="274320" indent="-273600">
              <a:lnSpc>
                <a:spcPct val="100000"/>
              </a:lnSpc>
            </a:pPr>
            <a:r>
              <a:rPr lang="en-IN" sz="2600" spc="-1" strike="noStrike">
                <a:solidFill>
                  <a:srgbClr val="000000"/>
                </a:solidFill>
                <a:uFill>
                  <a:solidFill>
                    <a:srgbClr val="ffffff"/>
                  </a:solidFill>
                </a:uFill>
                <a:latin typeface="Perpetua"/>
              </a:rPr>
              <a:t>2</a:t>
            </a:r>
            <a:r>
              <a:rPr lang="en-IN" sz="2600" spc="-1" strike="noStrike" baseline="30000">
                <a:solidFill>
                  <a:srgbClr val="000000"/>
                </a:solidFill>
                <a:uFill>
                  <a:solidFill>
                    <a:srgbClr val="ffffff"/>
                  </a:solidFill>
                </a:uFill>
                <a:latin typeface="Perpetua"/>
              </a:rPr>
              <a:t>2</a:t>
            </a:r>
            <a:r>
              <a:rPr lang="en-IN" sz="2600" spc="-1" strike="noStrike">
                <a:solidFill>
                  <a:srgbClr val="000000"/>
                </a:solidFill>
                <a:uFill>
                  <a:solidFill>
                    <a:srgbClr val="ffffff"/>
                  </a:solidFill>
                </a:uFill>
                <a:latin typeface="Perpetua"/>
              </a:rPr>
              <a:t> = P4</a:t>
            </a:r>
            <a:endParaRPr lang="en-IN" sz="1800" spc="-1" strike="noStrike">
              <a:solidFill>
                <a:srgbClr val="000000"/>
              </a:solidFill>
              <a:uFill>
                <a:solidFill>
                  <a:srgbClr val="ffffff"/>
                </a:solidFill>
              </a:uFill>
              <a:latin typeface="Arial"/>
            </a:endParaRPr>
          </a:p>
          <a:p>
            <a:pPr marL="274320" indent="-273600">
              <a:lnSpc>
                <a:spcPct val="100000"/>
              </a:lnSpc>
            </a:pPr>
            <a:r>
              <a:rPr lang="en-IN" sz="2600" spc="-1" strike="noStrike">
                <a:solidFill>
                  <a:srgbClr val="000000"/>
                </a:solidFill>
                <a:uFill>
                  <a:solidFill>
                    <a:srgbClr val="ffffff"/>
                  </a:solidFill>
                </a:uFill>
                <a:latin typeface="Perpetua"/>
              </a:rPr>
              <a:t>2</a:t>
            </a:r>
            <a:r>
              <a:rPr lang="en-IN" sz="2600" spc="-1" strike="noStrike" baseline="30000">
                <a:solidFill>
                  <a:srgbClr val="000000"/>
                </a:solidFill>
                <a:uFill>
                  <a:solidFill>
                    <a:srgbClr val="ffffff"/>
                  </a:solidFill>
                </a:uFill>
                <a:latin typeface="Perpetua"/>
              </a:rPr>
              <a:t>3</a:t>
            </a:r>
            <a:r>
              <a:rPr lang="en-IN" sz="2600" spc="-1" strike="noStrike">
                <a:solidFill>
                  <a:srgbClr val="000000"/>
                </a:solidFill>
                <a:uFill>
                  <a:solidFill>
                    <a:srgbClr val="ffffff"/>
                  </a:solidFill>
                </a:uFill>
                <a:latin typeface="Perpetua"/>
              </a:rPr>
              <a:t> = p8</a:t>
            </a:r>
            <a:endParaRPr lang="en-IN" sz="1800" spc="-1" strike="noStrike">
              <a:solidFill>
                <a:srgbClr val="000000"/>
              </a:solidFill>
              <a:uFill>
                <a:solidFill>
                  <a:srgbClr val="ffffff"/>
                </a:solidFill>
              </a:uFill>
              <a:latin typeface="Arial"/>
            </a:endParaRPr>
          </a:p>
          <a:p>
            <a:pPr marL="274320" indent="-273600">
              <a:lnSpc>
                <a:spcPct val="100000"/>
              </a:lnSpc>
            </a:pPr>
            <a:r>
              <a:rPr lang="en-IN" sz="2600" spc="-1" strike="noStrike">
                <a:solidFill>
                  <a:srgbClr val="000000"/>
                </a:solidFill>
                <a:uFill>
                  <a:solidFill>
                    <a:srgbClr val="ffffff"/>
                  </a:solidFill>
                </a:uFill>
                <a:latin typeface="Perpetua"/>
              </a:rPr>
              <a:t>2</a:t>
            </a:r>
            <a:r>
              <a:rPr lang="en-IN" sz="2600" spc="-1" strike="noStrike" baseline="30000">
                <a:solidFill>
                  <a:srgbClr val="000000"/>
                </a:solidFill>
                <a:uFill>
                  <a:solidFill>
                    <a:srgbClr val="ffffff"/>
                  </a:solidFill>
                </a:uFill>
                <a:latin typeface="Perpetua"/>
              </a:rPr>
              <a:t>4</a:t>
            </a:r>
            <a:r>
              <a:rPr lang="en-IN" sz="2600" spc="-1" strike="noStrike">
                <a:solidFill>
                  <a:srgbClr val="000000"/>
                </a:solidFill>
                <a:uFill>
                  <a:solidFill>
                    <a:srgbClr val="ffffff"/>
                  </a:solidFill>
                </a:uFill>
                <a:latin typeface="Perpetua"/>
              </a:rPr>
              <a:t> = P16</a:t>
            </a:r>
            <a:endParaRPr lang="en-IN" sz="1800" spc="-1" strike="noStrike">
              <a:solidFill>
                <a:srgbClr val="000000"/>
              </a:solidFill>
              <a:uFill>
                <a:solidFill>
                  <a:srgbClr val="ffffff"/>
                </a:solidFill>
              </a:uFill>
              <a:latin typeface="Arial"/>
            </a:endParaRPr>
          </a:p>
          <a:p>
            <a:pPr marL="274320" indent="-273600">
              <a:lnSpc>
                <a:spcPct val="100000"/>
              </a:lnSpc>
            </a:pPr>
            <a:r>
              <a:rPr lang="en-IN" sz="2600" spc="-1" strike="noStrike">
                <a:solidFill>
                  <a:srgbClr val="000000"/>
                </a:solidFill>
                <a:uFill>
                  <a:solidFill>
                    <a:srgbClr val="ffffff"/>
                  </a:solidFill>
                </a:uFill>
                <a:latin typeface="Perpetua"/>
              </a:rPr>
              <a:t>.</a:t>
            </a:r>
            <a:endParaRPr lang="en-IN" sz="1800" spc="-1" strike="noStrike">
              <a:solidFill>
                <a:srgbClr val="000000"/>
              </a:solidFill>
              <a:uFill>
                <a:solidFill>
                  <a:srgbClr val="ffffff"/>
                </a:solidFill>
              </a:uFill>
              <a:latin typeface="Arial"/>
            </a:endParaRPr>
          </a:p>
          <a:p>
            <a:pPr marL="274320" indent="-273600">
              <a:lnSpc>
                <a:spcPct val="100000"/>
              </a:lnSpc>
            </a:pPr>
            <a:r>
              <a:rPr lang="en-IN" sz="2600" spc="-1" strike="noStrike">
                <a:solidFill>
                  <a:srgbClr val="000000"/>
                </a:solidFill>
                <a:uFill>
                  <a:solidFill>
                    <a:srgbClr val="ffffff"/>
                  </a:solidFill>
                </a:uFill>
                <a:latin typeface="Perpetua"/>
              </a:rPr>
              <a:t>.</a:t>
            </a:r>
            <a:endParaRPr lang="en-IN" sz="1800" spc="-1" strike="noStrike">
              <a:solidFill>
                <a:srgbClr val="000000"/>
              </a:solidFill>
              <a:uFill>
                <a:solidFill>
                  <a:srgbClr val="ffffff"/>
                </a:solidFill>
              </a:uFill>
              <a:latin typeface="Arial"/>
            </a:endParaRPr>
          </a:p>
          <a:p>
            <a:pPr marL="274320" indent="-273600">
              <a:lnSpc>
                <a:spcPct val="100000"/>
              </a:lnSpc>
            </a:pPr>
            <a:endParaRPr lang="en-IN" sz="1800" spc="-1" strike="noStrike">
              <a:solidFill>
                <a:srgbClr val="000000"/>
              </a:solidFill>
              <a:uFill>
                <a:solidFill>
                  <a:srgbClr val="ffffff"/>
                </a:solidFill>
              </a:uFill>
              <a:latin typeface="Arial"/>
            </a:endParaRPr>
          </a:p>
          <a:p>
            <a:pPr marL="274320" indent="-273600">
              <a:lnSpc>
                <a:spcPct val="100000"/>
              </a:lnSpc>
            </a:pPr>
            <a:endParaRPr lang="en-IN" sz="1800" spc="-1" strike="noStrike">
              <a:solidFill>
                <a:srgbClr val="000000"/>
              </a:solidFill>
              <a:uFill>
                <a:solidFill>
                  <a:srgbClr val="ffffff"/>
                </a:solidFill>
              </a:uFill>
              <a:latin typeface="Arial"/>
            </a:endParaRPr>
          </a:p>
          <a:p>
            <a:pPr marL="274320" indent="-273600">
              <a:lnSpc>
                <a:spcPct val="100000"/>
              </a:lnSpc>
            </a:pPr>
            <a:endParaRPr lang="en-IN" sz="1800" spc="-1" strike="noStrike">
              <a:solidFill>
                <a:srgbClr val="000000"/>
              </a:solidFill>
              <a:uFill>
                <a:solidFill>
                  <a:srgbClr val="ffffff"/>
                </a:solidFill>
              </a:uFill>
              <a:latin typeface="Arial"/>
            </a:endParaRPr>
          </a:p>
          <a:p>
            <a:pPr marL="274320" indent="-273600">
              <a:lnSpc>
                <a:spcPct val="100000"/>
              </a:lnSpc>
            </a:pPr>
            <a:endParaRPr lang="en-IN" sz="1800" spc="-1" strike="noStrike">
              <a:solidFill>
                <a:srgbClr val="000000"/>
              </a:solidFill>
              <a:uFill>
                <a:solidFill>
                  <a:srgbClr val="ffffff"/>
                </a:solidFill>
              </a:uFill>
              <a:latin typeface="Arial"/>
            </a:endParaRPr>
          </a:p>
        </p:txBody>
      </p:sp>
      <p:graphicFrame>
        <p:nvGraphicFramePr>
          <p:cNvPr id="234" name="Table 3"/>
          <p:cNvGraphicFramePr/>
          <p:nvPr/>
        </p:nvGraphicFramePr>
        <p:xfrm>
          <a:off x="2133720" y="5638680"/>
          <a:ext cx="6095160" cy="370080"/>
        </p:xfrm>
        <a:graphic>
          <a:graphicData uri="http://schemas.openxmlformats.org/drawingml/2006/table">
            <a:tbl>
              <a:tblPr/>
              <a:tblGrid>
                <a:gridCol w="761760"/>
                <a:gridCol w="761760"/>
                <a:gridCol w="761760"/>
                <a:gridCol w="761760"/>
                <a:gridCol w="761760"/>
                <a:gridCol w="761760"/>
                <a:gridCol w="761760"/>
                <a:gridCol w="763200"/>
              </a:tblGrid>
              <a:tr h="370080">
                <a:tc>
                  <a:txBody>
                    <a:bodyPr/>
                    <a:p>
                      <a:pPr>
                        <a:lnSpc>
                          <a:spcPct val="100000"/>
                        </a:lnSpc>
                      </a:pPr>
                      <a:r>
                        <a:rPr b="1" lang="en-IN" sz="1800" spc="-1" strike="noStrike">
                          <a:solidFill>
                            <a:srgbClr val="ffffff"/>
                          </a:solidFill>
                          <a:uFill>
                            <a:solidFill>
                              <a:srgbClr val="ffffff"/>
                            </a:solidFill>
                          </a:uFill>
                          <a:latin typeface="Perpetua"/>
                        </a:rPr>
                        <a:t>P8</a:t>
                      </a:r>
                      <a:endParaRPr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p>
                      <a:pPr>
                        <a:lnSpc>
                          <a:spcPct val="100000"/>
                        </a:lnSpc>
                      </a:pPr>
                      <a:r>
                        <a:rPr b="1" lang="en-IN" sz="1800" spc="-1" strike="noStrike">
                          <a:solidFill>
                            <a:srgbClr val="ffffff"/>
                          </a:solidFill>
                          <a:uFill>
                            <a:solidFill>
                              <a:srgbClr val="ffffff"/>
                            </a:solidFill>
                          </a:uFill>
                          <a:latin typeface="Perpetua"/>
                        </a:rPr>
                        <a:t>D7</a:t>
                      </a:r>
                      <a:endParaRPr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p>
                      <a:pPr>
                        <a:lnSpc>
                          <a:spcPct val="100000"/>
                        </a:lnSpc>
                      </a:pPr>
                      <a:r>
                        <a:rPr b="1" lang="en-IN" sz="1800" spc="-1" strike="noStrike">
                          <a:solidFill>
                            <a:srgbClr val="ffffff"/>
                          </a:solidFill>
                          <a:uFill>
                            <a:solidFill>
                              <a:srgbClr val="ffffff"/>
                            </a:solidFill>
                          </a:uFill>
                          <a:latin typeface="Perpetua"/>
                        </a:rPr>
                        <a:t>D6</a:t>
                      </a:r>
                      <a:endParaRPr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p>
                      <a:pPr>
                        <a:lnSpc>
                          <a:spcPct val="100000"/>
                        </a:lnSpc>
                      </a:pPr>
                      <a:r>
                        <a:rPr b="1" lang="en-IN" sz="1800" spc="-1" strike="noStrike">
                          <a:solidFill>
                            <a:srgbClr val="ffffff"/>
                          </a:solidFill>
                          <a:uFill>
                            <a:solidFill>
                              <a:srgbClr val="ffffff"/>
                            </a:solidFill>
                          </a:uFill>
                          <a:latin typeface="Perpetua"/>
                        </a:rPr>
                        <a:t>D5</a:t>
                      </a:r>
                      <a:endParaRPr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p>
                      <a:pPr>
                        <a:lnSpc>
                          <a:spcPct val="100000"/>
                        </a:lnSpc>
                      </a:pPr>
                      <a:r>
                        <a:rPr b="1" lang="en-IN" sz="1800" spc="-1" strike="noStrike">
                          <a:solidFill>
                            <a:srgbClr val="ffffff"/>
                          </a:solidFill>
                          <a:uFill>
                            <a:solidFill>
                              <a:srgbClr val="ffffff"/>
                            </a:solidFill>
                          </a:uFill>
                          <a:latin typeface="Perpetua"/>
                        </a:rPr>
                        <a:t>P4</a:t>
                      </a:r>
                      <a:endParaRPr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p>
                      <a:pPr>
                        <a:lnSpc>
                          <a:spcPct val="100000"/>
                        </a:lnSpc>
                      </a:pPr>
                      <a:r>
                        <a:rPr b="1" lang="en-IN" sz="1800" spc="-1" strike="noStrike">
                          <a:solidFill>
                            <a:srgbClr val="ffffff"/>
                          </a:solidFill>
                          <a:uFill>
                            <a:solidFill>
                              <a:srgbClr val="ffffff"/>
                            </a:solidFill>
                          </a:uFill>
                          <a:latin typeface="Perpetua"/>
                        </a:rPr>
                        <a:t>D3</a:t>
                      </a:r>
                      <a:endParaRPr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p>
                      <a:pPr>
                        <a:lnSpc>
                          <a:spcPct val="100000"/>
                        </a:lnSpc>
                      </a:pPr>
                      <a:r>
                        <a:rPr b="1" lang="en-IN" sz="1800" spc="-1" strike="noStrike">
                          <a:solidFill>
                            <a:srgbClr val="ffffff"/>
                          </a:solidFill>
                          <a:uFill>
                            <a:solidFill>
                              <a:srgbClr val="ffffff"/>
                            </a:solidFill>
                          </a:uFill>
                          <a:latin typeface="Perpetua"/>
                        </a:rPr>
                        <a:t>P2</a:t>
                      </a:r>
                      <a:endParaRPr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p>
                      <a:pPr>
                        <a:lnSpc>
                          <a:spcPct val="100000"/>
                        </a:lnSpc>
                      </a:pPr>
                      <a:r>
                        <a:rPr b="1" lang="en-IN" sz="1800" spc="-1" strike="noStrike">
                          <a:solidFill>
                            <a:srgbClr val="ffffff"/>
                          </a:solidFill>
                          <a:uFill>
                            <a:solidFill>
                              <a:srgbClr val="ffffff"/>
                            </a:solidFill>
                          </a:uFill>
                          <a:latin typeface="Perpetua"/>
                        </a:rPr>
                        <a:t>P1</a:t>
                      </a:r>
                      <a:endParaRPr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r>
            </a:tbl>
          </a:graphicData>
        </a:graphic>
      </p:graphicFrame>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5" name="CustomShape 1"/>
          <p:cNvSpPr/>
          <p:nvPr/>
        </p:nvSpPr>
        <p:spPr>
          <a:xfrm>
            <a:off x="457200" y="380880"/>
            <a:ext cx="5828760" cy="1142280"/>
          </a:xfrm>
          <a:prstGeom prst="rect">
            <a:avLst/>
          </a:prstGeom>
          <a:noFill/>
          <a:ln>
            <a:noFill/>
          </a:ln>
        </p:spPr>
        <p:style>
          <a:lnRef idx="0"/>
          <a:fillRef idx="0"/>
          <a:effectRef idx="0"/>
          <a:fontRef idx="minor"/>
        </p:style>
        <p:txBody>
          <a:bodyPr lIns="90000" rIns="90000" tIns="45000" bIns="91440" anchor="b"/>
          <a:p>
            <a:pPr>
              <a:lnSpc>
                <a:spcPct val="100000"/>
              </a:lnSpc>
            </a:pPr>
            <a:r>
              <a:rPr lang="en-IN" sz="4000" spc="-1" strike="noStrike">
                <a:solidFill>
                  <a:srgbClr val="696464"/>
                </a:solidFill>
                <a:uFill>
                  <a:solidFill>
                    <a:srgbClr val="ffffff"/>
                  </a:solidFill>
                </a:uFill>
                <a:latin typeface="Franklin Gothic Book"/>
              </a:rPr>
              <a:t>Parity Bit</a:t>
            </a:r>
            <a:endParaRPr lang="en-IN" sz="1800" spc="-1" strike="noStrike">
              <a:solidFill>
                <a:srgbClr val="000000"/>
              </a:solidFill>
              <a:uFill>
                <a:solidFill>
                  <a:srgbClr val="ffffff"/>
                </a:solidFill>
              </a:uFill>
              <a:latin typeface="Arial"/>
            </a:endParaRPr>
          </a:p>
        </p:txBody>
      </p:sp>
      <p:sp>
        <p:nvSpPr>
          <p:cNvPr id="236" name="CustomShape 2"/>
          <p:cNvSpPr/>
          <p:nvPr/>
        </p:nvSpPr>
        <p:spPr>
          <a:xfrm>
            <a:off x="1447920" y="1676520"/>
            <a:ext cx="5828760" cy="4419000"/>
          </a:xfrm>
          <a:prstGeom prst="rect">
            <a:avLst/>
          </a:prstGeom>
          <a:noFill/>
          <a:ln>
            <a:noFill/>
          </a:ln>
        </p:spPr>
        <p:style>
          <a:lnRef idx="0"/>
          <a:fillRef idx="0"/>
          <a:effectRef idx="0"/>
          <a:fontRef idx="minor"/>
        </p:style>
        <p:txBody>
          <a:bodyPr lIns="90000" rIns="90000" tIns="45000" bIns="45000"/>
          <a:p>
            <a:pPr marL="274320" indent="-273600">
              <a:lnSpc>
                <a:spcPct val="90000"/>
              </a:lnSpc>
              <a:buClr>
                <a:srgbClr val="d34817"/>
              </a:buClr>
              <a:buSzPct val="85000"/>
              <a:buFont typeface="Wingdings 2" charset="2"/>
              <a:buChar char=""/>
            </a:pPr>
            <a:r>
              <a:rPr lang="en-IN" sz="2600" spc="-1" strike="noStrike">
                <a:solidFill>
                  <a:srgbClr val="000000"/>
                </a:solidFill>
                <a:uFill>
                  <a:solidFill>
                    <a:srgbClr val="ffffff"/>
                  </a:solidFill>
                </a:uFill>
                <a:latin typeface="Perpetua"/>
              </a:rPr>
              <a:t>A single bit is appended to each data chunk</a:t>
            </a:r>
            <a:endParaRPr lang="en-IN" sz="1800" spc="-1" strike="noStrike">
              <a:solidFill>
                <a:srgbClr val="000000"/>
              </a:solidFill>
              <a:uFill>
                <a:solidFill>
                  <a:srgbClr val="ffffff"/>
                </a:solidFill>
              </a:uFill>
              <a:latin typeface="Arial"/>
            </a:endParaRPr>
          </a:p>
          <a:p>
            <a:pPr lvl="1" marL="548640" indent="-227880">
              <a:lnSpc>
                <a:spcPct val="90000"/>
              </a:lnSpc>
              <a:buClr>
                <a:srgbClr val="9b2d1f"/>
              </a:buClr>
              <a:buSzPct val="85000"/>
              <a:buFont typeface="Wingdings 2" charset="2"/>
              <a:buChar char=""/>
            </a:pPr>
            <a:r>
              <a:rPr lang="en-IN" sz="2400" spc="-1" strike="noStrike">
                <a:solidFill>
                  <a:srgbClr val="000000"/>
                </a:solidFill>
                <a:uFill>
                  <a:solidFill>
                    <a:srgbClr val="ffffff"/>
                  </a:solidFill>
                </a:uFill>
                <a:latin typeface="Perpetua"/>
              </a:rPr>
              <a:t>makes the number of 1 bits even/odd</a:t>
            </a:r>
            <a:endParaRPr lang="en-IN" sz="1800" spc="-1" strike="noStrike">
              <a:solidFill>
                <a:srgbClr val="000000"/>
              </a:solidFill>
              <a:uFill>
                <a:solidFill>
                  <a:srgbClr val="ffffff"/>
                </a:solidFill>
              </a:uFill>
              <a:latin typeface="Arial"/>
            </a:endParaRPr>
          </a:p>
          <a:p>
            <a:pPr marL="274320" indent="-273600">
              <a:lnSpc>
                <a:spcPct val="90000"/>
              </a:lnSpc>
              <a:buClr>
                <a:srgbClr val="d34817"/>
              </a:buClr>
              <a:buSzPct val="85000"/>
              <a:buFont typeface="Wingdings 2" charset="2"/>
              <a:buChar char=""/>
            </a:pPr>
            <a:r>
              <a:rPr lang="en-IN" sz="2600" spc="-1" strike="noStrike">
                <a:solidFill>
                  <a:srgbClr val="000000"/>
                </a:solidFill>
                <a:uFill>
                  <a:solidFill>
                    <a:srgbClr val="ffffff"/>
                  </a:solidFill>
                </a:uFill>
                <a:latin typeface="Perpetua"/>
              </a:rPr>
              <a:t>Example: even parity</a:t>
            </a:r>
            <a:endParaRPr lang="en-IN" sz="1800" spc="-1" strike="noStrike">
              <a:solidFill>
                <a:srgbClr val="000000"/>
              </a:solidFill>
              <a:uFill>
                <a:solidFill>
                  <a:srgbClr val="ffffff"/>
                </a:solidFill>
              </a:uFill>
              <a:latin typeface="Arial"/>
            </a:endParaRPr>
          </a:p>
          <a:p>
            <a:pPr lvl="1" marL="548640" indent="-227880">
              <a:lnSpc>
                <a:spcPct val="90000"/>
              </a:lnSpc>
              <a:buClr>
                <a:srgbClr val="9b2d1f"/>
              </a:buClr>
              <a:buSzPct val="85000"/>
              <a:buFont typeface="Wingdings 2" charset="2"/>
              <a:buChar char=""/>
            </a:pPr>
            <a:r>
              <a:rPr lang="en-IN" sz="2400" spc="-1" strike="noStrike">
                <a:solidFill>
                  <a:srgbClr val="000000"/>
                </a:solidFill>
                <a:uFill>
                  <a:solidFill>
                    <a:srgbClr val="ffffff"/>
                  </a:solidFill>
                </a:uFill>
                <a:latin typeface="Courier New"/>
              </a:rPr>
              <a:t>1000000(1) </a:t>
            </a:r>
            <a:endParaRPr lang="en-IN" sz="1800" spc="-1" strike="noStrike">
              <a:solidFill>
                <a:srgbClr val="000000"/>
              </a:solidFill>
              <a:uFill>
                <a:solidFill>
                  <a:srgbClr val="ffffff"/>
                </a:solidFill>
              </a:uFill>
              <a:latin typeface="Arial"/>
            </a:endParaRPr>
          </a:p>
          <a:p>
            <a:pPr lvl="1" marL="548640" indent="-227880">
              <a:lnSpc>
                <a:spcPct val="90000"/>
              </a:lnSpc>
              <a:buClr>
                <a:srgbClr val="9b2d1f"/>
              </a:buClr>
              <a:buSzPct val="85000"/>
              <a:buFont typeface="Wingdings 2" charset="2"/>
              <a:buChar char=""/>
            </a:pPr>
            <a:r>
              <a:rPr lang="en-IN" sz="2400" spc="-1" strike="noStrike">
                <a:solidFill>
                  <a:srgbClr val="000000"/>
                </a:solidFill>
                <a:uFill>
                  <a:solidFill>
                    <a:srgbClr val="ffffff"/>
                  </a:solidFill>
                </a:uFill>
                <a:latin typeface="Courier New"/>
              </a:rPr>
              <a:t>1111101(0)</a:t>
            </a:r>
            <a:endParaRPr lang="en-IN" sz="1800" spc="-1" strike="noStrike">
              <a:solidFill>
                <a:srgbClr val="000000"/>
              </a:solidFill>
              <a:uFill>
                <a:solidFill>
                  <a:srgbClr val="ffffff"/>
                </a:solidFill>
              </a:uFill>
              <a:latin typeface="Arial"/>
            </a:endParaRPr>
          </a:p>
          <a:p>
            <a:pPr lvl="1" marL="548640" indent="-227880">
              <a:lnSpc>
                <a:spcPct val="90000"/>
              </a:lnSpc>
              <a:buClr>
                <a:srgbClr val="9b2d1f"/>
              </a:buClr>
              <a:buSzPct val="85000"/>
              <a:buFont typeface="Wingdings 2" charset="2"/>
              <a:buChar char=""/>
            </a:pPr>
            <a:r>
              <a:rPr lang="en-IN" sz="2400" spc="-1" strike="noStrike">
                <a:solidFill>
                  <a:srgbClr val="000000"/>
                </a:solidFill>
                <a:uFill>
                  <a:solidFill>
                    <a:srgbClr val="ffffff"/>
                  </a:solidFill>
                </a:uFill>
                <a:latin typeface="Courier New"/>
              </a:rPr>
              <a:t>1001001(1) </a:t>
            </a:r>
            <a:endParaRPr lang="en-IN" sz="1800" spc="-1" strike="noStrike">
              <a:solidFill>
                <a:srgbClr val="000000"/>
              </a:solidFill>
              <a:uFill>
                <a:solidFill>
                  <a:srgbClr val="ffffff"/>
                </a:solidFill>
              </a:uFill>
              <a:latin typeface="Arial"/>
            </a:endParaRPr>
          </a:p>
          <a:p>
            <a:pPr marL="274320" indent="-273600">
              <a:lnSpc>
                <a:spcPct val="90000"/>
              </a:lnSpc>
              <a:buClr>
                <a:srgbClr val="d34817"/>
              </a:buClr>
              <a:buSzPct val="85000"/>
              <a:buFont typeface="Wingdings 2" charset="2"/>
              <a:buChar char=""/>
            </a:pPr>
            <a:r>
              <a:rPr lang="en-IN" sz="2600" spc="-1" strike="noStrike">
                <a:solidFill>
                  <a:srgbClr val="000000"/>
                </a:solidFill>
                <a:uFill>
                  <a:solidFill>
                    <a:srgbClr val="ffffff"/>
                  </a:solidFill>
                </a:uFill>
                <a:latin typeface="Perpetua"/>
              </a:rPr>
              <a:t>Example: odd parity</a:t>
            </a:r>
            <a:endParaRPr lang="en-IN" sz="1800" spc="-1" strike="noStrike">
              <a:solidFill>
                <a:srgbClr val="000000"/>
              </a:solidFill>
              <a:uFill>
                <a:solidFill>
                  <a:srgbClr val="ffffff"/>
                </a:solidFill>
              </a:uFill>
              <a:latin typeface="Arial"/>
            </a:endParaRPr>
          </a:p>
          <a:p>
            <a:pPr lvl="1" marL="548640" indent="-227880">
              <a:lnSpc>
                <a:spcPct val="90000"/>
              </a:lnSpc>
              <a:buClr>
                <a:srgbClr val="9b2d1f"/>
              </a:buClr>
              <a:buSzPct val="85000"/>
              <a:buFont typeface="Wingdings 2" charset="2"/>
              <a:buChar char=""/>
            </a:pPr>
            <a:r>
              <a:rPr lang="en-IN" sz="2400" spc="-1" strike="noStrike">
                <a:solidFill>
                  <a:srgbClr val="000000"/>
                </a:solidFill>
                <a:uFill>
                  <a:solidFill>
                    <a:srgbClr val="ffffff"/>
                  </a:solidFill>
                </a:uFill>
                <a:latin typeface="Courier New"/>
              </a:rPr>
              <a:t>1000000(0) </a:t>
            </a:r>
            <a:endParaRPr lang="en-IN" sz="1800" spc="-1" strike="noStrike">
              <a:solidFill>
                <a:srgbClr val="000000"/>
              </a:solidFill>
              <a:uFill>
                <a:solidFill>
                  <a:srgbClr val="ffffff"/>
                </a:solidFill>
              </a:uFill>
              <a:latin typeface="Arial"/>
            </a:endParaRPr>
          </a:p>
          <a:p>
            <a:pPr lvl="1" marL="548640" indent="-227880">
              <a:lnSpc>
                <a:spcPct val="90000"/>
              </a:lnSpc>
              <a:buClr>
                <a:srgbClr val="9b2d1f"/>
              </a:buClr>
              <a:buSzPct val="85000"/>
              <a:buFont typeface="Wingdings 2" charset="2"/>
              <a:buChar char=""/>
            </a:pPr>
            <a:r>
              <a:rPr lang="en-IN" sz="2400" spc="-1" strike="noStrike">
                <a:solidFill>
                  <a:srgbClr val="000000"/>
                </a:solidFill>
                <a:uFill>
                  <a:solidFill>
                    <a:srgbClr val="ffffff"/>
                  </a:solidFill>
                </a:uFill>
                <a:latin typeface="Courier New"/>
              </a:rPr>
              <a:t>1111101(1)</a:t>
            </a:r>
            <a:endParaRPr lang="en-IN" sz="1800" spc="-1" strike="noStrike">
              <a:solidFill>
                <a:srgbClr val="000000"/>
              </a:solidFill>
              <a:uFill>
                <a:solidFill>
                  <a:srgbClr val="ffffff"/>
                </a:solidFill>
              </a:uFill>
              <a:latin typeface="Arial"/>
            </a:endParaRPr>
          </a:p>
          <a:p>
            <a:pPr lvl="1" marL="548640" indent="-227880">
              <a:lnSpc>
                <a:spcPct val="90000"/>
              </a:lnSpc>
              <a:buClr>
                <a:srgbClr val="9b2d1f"/>
              </a:buClr>
              <a:buSzPct val="85000"/>
              <a:buFont typeface="Wingdings 2" charset="2"/>
              <a:buChar char=""/>
            </a:pPr>
            <a:r>
              <a:rPr lang="en-IN" sz="2400" spc="-1" strike="noStrike">
                <a:solidFill>
                  <a:srgbClr val="000000"/>
                </a:solidFill>
                <a:uFill>
                  <a:solidFill>
                    <a:srgbClr val="ffffff"/>
                  </a:solidFill>
                </a:uFill>
                <a:latin typeface="Courier New"/>
              </a:rPr>
              <a:t>1001001(0) </a:t>
            </a:r>
            <a:endParaRPr lang="en-IN" sz="1800" spc="-1" strike="noStrike">
              <a:solidFill>
                <a:srgbClr val="000000"/>
              </a:solidFill>
              <a:uFill>
                <a:solidFill>
                  <a:srgbClr val="ffffff"/>
                </a:solidFill>
              </a:uFill>
              <a:latin typeface="Arial"/>
            </a:endParaRPr>
          </a:p>
          <a:p>
            <a:pPr>
              <a:lnSpc>
                <a:spcPct val="90000"/>
              </a:lnSpc>
            </a:pPr>
            <a:endParaRPr lang="en-IN" sz="1800" spc="-1" strike="noStrike">
              <a:solidFill>
                <a:srgbClr val="000000"/>
              </a:solidFill>
              <a:uFill>
                <a:solidFill>
                  <a:srgbClr val="ffffff"/>
                </a:solidFill>
              </a:uFill>
              <a:latin typeface="Arial"/>
            </a:endParaRPr>
          </a:p>
          <a:p>
            <a:pPr>
              <a:lnSpc>
                <a:spcPct val="90000"/>
              </a:lnSpc>
            </a:pPr>
            <a:endParaRPr lang="en-IN" sz="1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7" name="CustomShape 1"/>
          <p:cNvSpPr/>
          <p:nvPr/>
        </p:nvSpPr>
        <p:spPr>
          <a:xfrm>
            <a:off x="304920" y="274680"/>
            <a:ext cx="8381160" cy="1142280"/>
          </a:xfrm>
          <a:prstGeom prst="rect">
            <a:avLst/>
          </a:prstGeom>
          <a:noFill/>
          <a:ln>
            <a:noFill/>
          </a:ln>
        </p:spPr>
        <p:style>
          <a:lnRef idx="0"/>
          <a:fillRef idx="0"/>
          <a:effectRef idx="0"/>
          <a:fontRef idx="minor"/>
        </p:style>
        <p:txBody>
          <a:bodyPr lIns="90000" rIns="90000" tIns="45000" bIns="91440" anchor="b"/>
          <a:p>
            <a:r>
              <a:rPr lang="en-IN" sz="4000" spc="-1" strike="noStrike">
                <a:solidFill>
                  <a:srgbClr val="696464"/>
                </a:solidFill>
                <a:uFill>
                  <a:solidFill>
                    <a:srgbClr val="ffffff"/>
                  </a:solidFill>
                </a:uFill>
                <a:latin typeface="Franklin Gothic Book"/>
              </a:rPr>
              <a:t>How to calculate the value of P1,P2, P4??</a:t>
            </a:r>
            <a:endParaRPr lang="en-IN" sz="1800" spc="-1" strike="noStrike">
              <a:solidFill>
                <a:srgbClr val="000000"/>
              </a:solidFill>
              <a:uFill>
                <a:solidFill>
                  <a:srgbClr val="ffffff"/>
                </a:solidFill>
              </a:uFill>
              <a:latin typeface="Arial"/>
            </a:endParaRPr>
          </a:p>
          <a:p>
            <a:pPr>
              <a:lnSpc>
                <a:spcPct val="100000"/>
              </a:lnSpc>
            </a:pPr>
            <a:endParaRPr lang="en-IN" sz="1800" spc="-1" strike="noStrike">
              <a:solidFill>
                <a:srgbClr val="000000"/>
              </a:solidFill>
              <a:uFill>
                <a:solidFill>
                  <a:srgbClr val="ffffff"/>
                </a:solidFill>
              </a:uFill>
              <a:latin typeface="Arial"/>
            </a:endParaRPr>
          </a:p>
        </p:txBody>
      </p:sp>
      <p:sp>
        <p:nvSpPr>
          <p:cNvPr id="238" name="CustomShape 2"/>
          <p:cNvSpPr/>
          <p:nvPr/>
        </p:nvSpPr>
        <p:spPr>
          <a:xfrm>
            <a:off x="533520" y="914400"/>
            <a:ext cx="8000280" cy="5485680"/>
          </a:xfrm>
          <a:prstGeom prst="rect">
            <a:avLst/>
          </a:prstGeom>
          <a:noFill/>
          <a:ln>
            <a:noFill/>
          </a:ln>
        </p:spPr>
        <p:style>
          <a:lnRef idx="0"/>
          <a:fillRef idx="0"/>
          <a:effectRef idx="0"/>
          <a:fontRef idx="minor"/>
        </p:style>
        <p:txBody>
          <a:bodyPr lIns="90000" rIns="90000" tIns="45000" bIns="45000"/>
          <a:p>
            <a:pPr marL="274320" indent="-273600">
              <a:lnSpc>
                <a:spcPct val="100000"/>
              </a:lnSpc>
            </a:pPr>
            <a:r>
              <a:rPr lang="en-IN" sz="2600" spc="-1" strike="noStrike">
                <a:solidFill>
                  <a:srgbClr val="000000"/>
                </a:solidFill>
                <a:uFill>
                  <a:solidFill>
                    <a:srgbClr val="ffffff"/>
                  </a:solidFill>
                </a:uFill>
                <a:latin typeface="Perpetua"/>
              </a:rPr>
              <a:t>P1= D3D5D7D9D11</a:t>
            </a:r>
            <a:endParaRPr lang="en-IN" sz="1800" spc="-1" strike="noStrike">
              <a:solidFill>
                <a:srgbClr val="000000"/>
              </a:solidFill>
              <a:uFill>
                <a:solidFill>
                  <a:srgbClr val="ffffff"/>
                </a:solidFill>
              </a:uFill>
              <a:latin typeface="Arial"/>
            </a:endParaRPr>
          </a:p>
          <a:p>
            <a:pPr marL="274320" indent="-273600">
              <a:lnSpc>
                <a:spcPct val="100000"/>
              </a:lnSpc>
            </a:pPr>
            <a:r>
              <a:rPr lang="en-IN" sz="2600" spc="-1" strike="noStrike">
                <a:solidFill>
                  <a:srgbClr val="000000"/>
                </a:solidFill>
                <a:uFill>
                  <a:solidFill>
                    <a:srgbClr val="ffffff"/>
                  </a:solidFill>
                </a:uFill>
                <a:latin typeface="Perpetua"/>
              </a:rPr>
              <a:t>P2 = D3D6D7D10D11</a:t>
            </a:r>
            <a:endParaRPr lang="en-IN" sz="1800" spc="-1" strike="noStrike">
              <a:solidFill>
                <a:srgbClr val="000000"/>
              </a:solidFill>
              <a:uFill>
                <a:solidFill>
                  <a:srgbClr val="ffffff"/>
                </a:solidFill>
              </a:uFill>
              <a:latin typeface="Arial"/>
            </a:endParaRPr>
          </a:p>
          <a:p>
            <a:pPr marL="274320" indent="-273600">
              <a:lnSpc>
                <a:spcPct val="100000"/>
              </a:lnSpc>
            </a:pPr>
            <a:r>
              <a:rPr lang="en-IN" sz="2600" spc="-1" strike="noStrike">
                <a:solidFill>
                  <a:srgbClr val="000000"/>
                </a:solidFill>
                <a:uFill>
                  <a:solidFill>
                    <a:srgbClr val="ffffff"/>
                  </a:solidFill>
                </a:uFill>
                <a:latin typeface="Perpetua"/>
              </a:rPr>
              <a:t>P4=D5D6D7….D12D13D14D15</a:t>
            </a:r>
            <a:endParaRPr lang="en-IN" sz="1800" spc="-1" strike="noStrike">
              <a:solidFill>
                <a:srgbClr val="000000"/>
              </a:solidFill>
              <a:uFill>
                <a:solidFill>
                  <a:srgbClr val="ffffff"/>
                </a:solidFill>
              </a:uFill>
              <a:latin typeface="Arial"/>
            </a:endParaRPr>
          </a:p>
          <a:p>
            <a:pPr marL="274320" indent="-273600">
              <a:lnSpc>
                <a:spcPct val="100000"/>
              </a:lnSpc>
            </a:pPr>
            <a:r>
              <a:rPr lang="en-IN" sz="2600" spc="-1" strike="noStrike">
                <a:solidFill>
                  <a:srgbClr val="000000"/>
                </a:solidFill>
                <a:uFill>
                  <a:solidFill>
                    <a:srgbClr val="ffffff"/>
                  </a:solidFill>
                </a:uFill>
                <a:latin typeface="Perpetua"/>
              </a:rPr>
              <a:t>For Example Data bits :- 1011 calculate the value of P1P2 &amp; P4.</a:t>
            </a:r>
            <a:endParaRPr lang="en-IN" sz="1800" spc="-1" strike="noStrike">
              <a:solidFill>
                <a:srgbClr val="000000"/>
              </a:solidFill>
              <a:uFill>
                <a:solidFill>
                  <a:srgbClr val="ffffff"/>
                </a:solidFill>
              </a:uFill>
              <a:latin typeface="Arial"/>
            </a:endParaRPr>
          </a:p>
          <a:p>
            <a:pPr marL="274320" indent="-273600">
              <a:lnSpc>
                <a:spcPct val="100000"/>
              </a:lnSpc>
            </a:pPr>
            <a:endParaRPr lang="en-IN" sz="1800" spc="-1" strike="noStrike">
              <a:solidFill>
                <a:srgbClr val="000000"/>
              </a:solidFill>
              <a:uFill>
                <a:solidFill>
                  <a:srgbClr val="ffffff"/>
                </a:solidFill>
              </a:uFill>
              <a:latin typeface="Arial"/>
            </a:endParaRPr>
          </a:p>
          <a:p>
            <a:pPr marL="274320" indent="-273600">
              <a:lnSpc>
                <a:spcPct val="100000"/>
              </a:lnSpc>
            </a:pPr>
            <a:endParaRPr lang="en-IN" sz="1800" spc="-1" strike="noStrike">
              <a:solidFill>
                <a:srgbClr val="000000"/>
              </a:solidFill>
              <a:uFill>
                <a:solidFill>
                  <a:srgbClr val="ffffff"/>
                </a:solidFill>
              </a:uFill>
              <a:latin typeface="Arial"/>
            </a:endParaRPr>
          </a:p>
          <a:p>
            <a:pPr marL="274320" indent="-273600">
              <a:lnSpc>
                <a:spcPct val="100000"/>
              </a:lnSpc>
            </a:pPr>
            <a:endParaRPr lang="en-IN" sz="1800" spc="-1" strike="noStrike">
              <a:solidFill>
                <a:srgbClr val="000000"/>
              </a:solidFill>
              <a:uFill>
                <a:solidFill>
                  <a:srgbClr val="ffffff"/>
                </a:solidFill>
              </a:uFill>
              <a:latin typeface="Arial"/>
            </a:endParaRPr>
          </a:p>
          <a:p>
            <a:pPr marL="274320" indent="-273600">
              <a:lnSpc>
                <a:spcPct val="100000"/>
              </a:lnSpc>
            </a:pPr>
            <a:r>
              <a:rPr lang="en-IN" sz="2600" spc="-1" strike="noStrike">
                <a:solidFill>
                  <a:srgbClr val="000000"/>
                </a:solidFill>
                <a:uFill>
                  <a:solidFill>
                    <a:srgbClr val="ffffff"/>
                  </a:solidFill>
                </a:uFill>
                <a:latin typeface="Perpetua"/>
              </a:rPr>
              <a:t>Put the data values and calculate </a:t>
            </a:r>
            <a:endParaRPr lang="en-IN" sz="1800" spc="-1" strike="noStrike">
              <a:solidFill>
                <a:srgbClr val="000000"/>
              </a:solidFill>
              <a:uFill>
                <a:solidFill>
                  <a:srgbClr val="ffffff"/>
                </a:solidFill>
              </a:uFill>
              <a:latin typeface="Arial"/>
            </a:endParaRPr>
          </a:p>
          <a:p>
            <a:pPr marL="274320" indent="-273600">
              <a:lnSpc>
                <a:spcPct val="100000"/>
              </a:lnSpc>
            </a:pPr>
            <a:r>
              <a:rPr lang="en-IN" sz="2600" spc="-1" strike="noStrike">
                <a:solidFill>
                  <a:srgbClr val="000000"/>
                </a:solidFill>
                <a:uFill>
                  <a:solidFill>
                    <a:srgbClr val="ffffff"/>
                  </a:solidFill>
                </a:uFill>
                <a:latin typeface="Perpetua"/>
              </a:rPr>
              <a:t>P1= D3D5D7D9D11 …..</a:t>
            </a:r>
            <a:endParaRPr lang="en-IN" sz="1800" spc="-1" strike="noStrike">
              <a:solidFill>
                <a:srgbClr val="000000"/>
              </a:solidFill>
              <a:uFill>
                <a:solidFill>
                  <a:srgbClr val="ffffff"/>
                </a:solidFill>
              </a:uFill>
              <a:latin typeface="Arial"/>
            </a:endParaRPr>
          </a:p>
          <a:p>
            <a:pPr marL="274320" indent="-273600">
              <a:lnSpc>
                <a:spcPct val="100000"/>
              </a:lnSpc>
            </a:pPr>
            <a:r>
              <a:rPr lang="en-IN" sz="2600" spc="-1" strike="noStrike">
                <a:solidFill>
                  <a:srgbClr val="000000"/>
                </a:solidFill>
                <a:uFill>
                  <a:solidFill>
                    <a:srgbClr val="ffffff"/>
                  </a:solidFill>
                </a:uFill>
                <a:latin typeface="Perpetua"/>
              </a:rPr>
              <a:t> </a:t>
            </a:r>
            <a:r>
              <a:rPr lang="en-IN" sz="2600" spc="-1" strike="noStrike">
                <a:solidFill>
                  <a:srgbClr val="ff0000"/>
                </a:solidFill>
                <a:uFill>
                  <a:solidFill>
                    <a:srgbClr val="ffffff"/>
                  </a:solidFill>
                </a:uFill>
                <a:latin typeface="Perpetua"/>
              </a:rPr>
              <a:t> </a:t>
            </a:r>
            <a:r>
              <a:rPr lang="en-IN" sz="2600" spc="-1" strike="noStrike">
                <a:solidFill>
                  <a:srgbClr val="ff0000"/>
                </a:solidFill>
                <a:uFill>
                  <a:solidFill>
                    <a:srgbClr val="ffffff"/>
                  </a:solidFill>
                </a:uFill>
                <a:latin typeface="Perpetua"/>
              </a:rPr>
              <a:t>(1)       </a:t>
            </a:r>
            <a:r>
              <a:rPr lang="en-IN" sz="2600" spc="-1" strike="noStrike">
                <a:solidFill>
                  <a:srgbClr val="000000"/>
                </a:solidFill>
                <a:uFill>
                  <a:solidFill>
                    <a:srgbClr val="ffffff"/>
                  </a:solidFill>
                </a:uFill>
                <a:latin typeface="Perpetua"/>
              </a:rPr>
              <a:t>1   1   1   --------Odd Parity P1 =1</a:t>
            </a:r>
            <a:endParaRPr lang="en-IN" sz="1800" spc="-1" strike="noStrike">
              <a:solidFill>
                <a:srgbClr val="000000"/>
              </a:solidFill>
              <a:uFill>
                <a:solidFill>
                  <a:srgbClr val="ffffff"/>
                </a:solidFill>
              </a:uFill>
              <a:latin typeface="Arial"/>
            </a:endParaRPr>
          </a:p>
          <a:p>
            <a:pPr marL="274320" indent="-273600">
              <a:lnSpc>
                <a:spcPct val="100000"/>
              </a:lnSpc>
            </a:pPr>
            <a:r>
              <a:rPr lang="en-IN" sz="2600" spc="-1" strike="noStrike">
                <a:solidFill>
                  <a:srgbClr val="000000"/>
                </a:solidFill>
                <a:uFill>
                  <a:solidFill>
                    <a:srgbClr val="ffffff"/>
                  </a:solidFill>
                </a:uFill>
                <a:latin typeface="Perpetua"/>
              </a:rPr>
              <a:t>P2 = D3D6D7D10D11</a:t>
            </a:r>
            <a:endParaRPr lang="en-IN" sz="1800" spc="-1" strike="noStrike">
              <a:solidFill>
                <a:srgbClr val="000000"/>
              </a:solidFill>
              <a:uFill>
                <a:solidFill>
                  <a:srgbClr val="ffffff"/>
                </a:solidFill>
              </a:uFill>
              <a:latin typeface="Arial"/>
            </a:endParaRPr>
          </a:p>
          <a:p>
            <a:pPr marL="274320" indent="-273600">
              <a:lnSpc>
                <a:spcPct val="100000"/>
              </a:lnSpc>
            </a:pPr>
            <a:r>
              <a:rPr lang="en-IN" sz="2600" spc="-1" strike="noStrike">
                <a:solidFill>
                  <a:srgbClr val="000000"/>
                </a:solidFill>
                <a:uFill>
                  <a:solidFill>
                    <a:srgbClr val="ffffff"/>
                  </a:solidFill>
                </a:uFill>
                <a:latin typeface="Perpetua"/>
              </a:rPr>
              <a:t>(0)      1  0   1 --- Even Parity P2 = 0 </a:t>
            </a:r>
            <a:endParaRPr lang="en-IN" sz="1800" spc="-1" strike="noStrike">
              <a:solidFill>
                <a:srgbClr val="000000"/>
              </a:solidFill>
              <a:uFill>
                <a:solidFill>
                  <a:srgbClr val="ffffff"/>
                </a:solidFill>
              </a:uFill>
              <a:latin typeface="Arial"/>
            </a:endParaRPr>
          </a:p>
          <a:p>
            <a:pPr marL="274320" indent="-273600">
              <a:lnSpc>
                <a:spcPct val="100000"/>
              </a:lnSpc>
            </a:pPr>
            <a:r>
              <a:rPr lang="en-IN" sz="2600" spc="-1" strike="noStrike">
                <a:solidFill>
                  <a:srgbClr val="000000"/>
                </a:solidFill>
                <a:uFill>
                  <a:solidFill>
                    <a:srgbClr val="ffffff"/>
                  </a:solidFill>
                </a:uFill>
                <a:latin typeface="Perpetua"/>
              </a:rPr>
              <a:t>P4=D5D6D7….D12D13D14D15</a:t>
            </a:r>
            <a:endParaRPr lang="en-IN" sz="1800" spc="-1" strike="noStrike">
              <a:solidFill>
                <a:srgbClr val="000000"/>
              </a:solidFill>
              <a:uFill>
                <a:solidFill>
                  <a:srgbClr val="ffffff"/>
                </a:solidFill>
              </a:uFill>
              <a:latin typeface="Arial"/>
            </a:endParaRPr>
          </a:p>
          <a:p>
            <a:pPr marL="274320" indent="-273600">
              <a:lnSpc>
                <a:spcPct val="100000"/>
              </a:lnSpc>
            </a:pPr>
            <a:r>
              <a:rPr lang="en-IN" sz="2600" spc="-1" strike="noStrike">
                <a:solidFill>
                  <a:srgbClr val="000000"/>
                </a:solidFill>
                <a:uFill>
                  <a:solidFill>
                    <a:srgbClr val="ffffff"/>
                  </a:solidFill>
                </a:uFill>
                <a:latin typeface="Perpetua"/>
              </a:rPr>
              <a:t> </a:t>
            </a:r>
            <a:r>
              <a:rPr lang="en-IN" sz="2600" spc="-1" strike="noStrike">
                <a:solidFill>
                  <a:srgbClr val="000000"/>
                </a:solidFill>
                <a:uFill>
                  <a:solidFill>
                    <a:srgbClr val="ffffff"/>
                  </a:solidFill>
                </a:uFill>
                <a:latin typeface="Perpetua"/>
              </a:rPr>
              <a:t>(0)        1   0   1        Even Parity P4 = 0</a:t>
            </a:r>
            <a:endParaRPr lang="en-IN" sz="1800" spc="-1" strike="noStrike">
              <a:solidFill>
                <a:srgbClr val="000000"/>
              </a:solidFill>
              <a:uFill>
                <a:solidFill>
                  <a:srgbClr val="ffffff"/>
                </a:solidFill>
              </a:uFill>
              <a:latin typeface="Arial"/>
            </a:endParaRPr>
          </a:p>
        </p:txBody>
      </p:sp>
      <p:graphicFrame>
        <p:nvGraphicFramePr>
          <p:cNvPr id="239" name="Table 3"/>
          <p:cNvGraphicFramePr/>
          <p:nvPr/>
        </p:nvGraphicFramePr>
        <p:xfrm>
          <a:off x="1447920" y="2666880"/>
          <a:ext cx="6095160" cy="740880"/>
        </p:xfrm>
        <a:graphic>
          <a:graphicData uri="http://schemas.openxmlformats.org/drawingml/2006/table">
            <a:tbl>
              <a:tblPr/>
              <a:tblGrid>
                <a:gridCol w="761760"/>
                <a:gridCol w="761760"/>
                <a:gridCol w="761760"/>
                <a:gridCol w="761760"/>
                <a:gridCol w="761760"/>
                <a:gridCol w="761760"/>
                <a:gridCol w="761760"/>
                <a:gridCol w="763200"/>
              </a:tblGrid>
              <a:tr h="370800">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p>
                      <a:pPr>
                        <a:lnSpc>
                          <a:spcPct val="100000"/>
                        </a:lnSpc>
                      </a:pPr>
                      <a:r>
                        <a:rPr b="1" lang="en-IN" sz="1800" spc="-1" strike="noStrike">
                          <a:solidFill>
                            <a:srgbClr val="ffffff"/>
                          </a:solidFill>
                          <a:uFill>
                            <a:solidFill>
                              <a:srgbClr val="ffffff"/>
                            </a:solidFill>
                          </a:uFill>
                          <a:latin typeface="Perpetua"/>
                        </a:rPr>
                        <a:t>D7</a:t>
                      </a:r>
                      <a:endParaRPr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p>
                      <a:pPr>
                        <a:lnSpc>
                          <a:spcPct val="100000"/>
                        </a:lnSpc>
                      </a:pPr>
                      <a:r>
                        <a:rPr b="1" lang="en-IN" sz="1800" spc="-1" strike="noStrike">
                          <a:solidFill>
                            <a:srgbClr val="ffffff"/>
                          </a:solidFill>
                          <a:uFill>
                            <a:solidFill>
                              <a:srgbClr val="ffffff"/>
                            </a:solidFill>
                          </a:uFill>
                          <a:latin typeface="Perpetua"/>
                        </a:rPr>
                        <a:t>D6</a:t>
                      </a:r>
                      <a:endParaRPr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p>
                      <a:pPr>
                        <a:lnSpc>
                          <a:spcPct val="100000"/>
                        </a:lnSpc>
                      </a:pPr>
                      <a:r>
                        <a:rPr b="1" lang="en-IN" sz="1800" spc="-1" strike="noStrike">
                          <a:solidFill>
                            <a:srgbClr val="ffffff"/>
                          </a:solidFill>
                          <a:uFill>
                            <a:solidFill>
                              <a:srgbClr val="ffffff"/>
                            </a:solidFill>
                          </a:uFill>
                          <a:latin typeface="Perpetua"/>
                        </a:rPr>
                        <a:t>D5</a:t>
                      </a:r>
                      <a:endParaRPr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p>
                      <a:pPr>
                        <a:lnSpc>
                          <a:spcPct val="100000"/>
                        </a:lnSpc>
                      </a:pPr>
                      <a:r>
                        <a:rPr b="1" lang="en-IN" sz="1800" spc="-1" strike="noStrike">
                          <a:solidFill>
                            <a:srgbClr val="ffffff"/>
                          </a:solidFill>
                          <a:uFill>
                            <a:solidFill>
                              <a:srgbClr val="ffffff"/>
                            </a:solidFill>
                          </a:uFill>
                          <a:latin typeface="Perpetua"/>
                        </a:rPr>
                        <a:t>P4</a:t>
                      </a:r>
                      <a:endParaRPr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p>
                      <a:pPr>
                        <a:lnSpc>
                          <a:spcPct val="100000"/>
                        </a:lnSpc>
                      </a:pPr>
                      <a:r>
                        <a:rPr b="1" lang="en-IN" sz="1800" spc="-1" strike="noStrike">
                          <a:solidFill>
                            <a:srgbClr val="ffffff"/>
                          </a:solidFill>
                          <a:uFill>
                            <a:solidFill>
                              <a:srgbClr val="ffffff"/>
                            </a:solidFill>
                          </a:uFill>
                          <a:latin typeface="Perpetua"/>
                        </a:rPr>
                        <a:t>D3</a:t>
                      </a:r>
                      <a:endParaRPr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p>
                      <a:pPr>
                        <a:lnSpc>
                          <a:spcPct val="100000"/>
                        </a:lnSpc>
                      </a:pPr>
                      <a:r>
                        <a:rPr b="1" lang="en-IN" sz="1800" spc="-1" strike="noStrike">
                          <a:solidFill>
                            <a:srgbClr val="ffffff"/>
                          </a:solidFill>
                          <a:uFill>
                            <a:solidFill>
                              <a:srgbClr val="ffffff"/>
                            </a:solidFill>
                          </a:uFill>
                          <a:latin typeface="Perpetua"/>
                        </a:rPr>
                        <a:t>P2</a:t>
                      </a:r>
                      <a:endParaRPr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p>
                      <a:pPr>
                        <a:lnSpc>
                          <a:spcPct val="100000"/>
                        </a:lnSpc>
                      </a:pPr>
                      <a:r>
                        <a:rPr b="1" lang="en-IN" sz="1800" spc="-1" strike="noStrike">
                          <a:solidFill>
                            <a:srgbClr val="ffffff"/>
                          </a:solidFill>
                          <a:uFill>
                            <a:solidFill>
                              <a:srgbClr val="ffffff"/>
                            </a:solidFill>
                          </a:uFill>
                          <a:latin typeface="Perpetua"/>
                        </a:rPr>
                        <a:t>P1</a:t>
                      </a:r>
                      <a:endParaRPr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r>
              <a:tr h="37008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p>
                      <a:pPr>
                        <a:lnSpc>
                          <a:spcPct val="100000"/>
                        </a:lnSpc>
                      </a:pPr>
                      <a:r>
                        <a:rPr lang="en-IN" sz="1800" spc="-1" strike="noStrike">
                          <a:solidFill>
                            <a:srgbClr val="000000"/>
                          </a:solidFill>
                          <a:uFill>
                            <a:solidFill>
                              <a:srgbClr val="ffffff"/>
                            </a:solidFill>
                          </a:uFill>
                          <a:latin typeface="Perpetua"/>
                        </a:rPr>
                        <a:t>1</a:t>
                      </a:r>
                      <a:endParaRPr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p>
                      <a:pPr>
                        <a:lnSpc>
                          <a:spcPct val="100000"/>
                        </a:lnSpc>
                      </a:pPr>
                      <a:r>
                        <a:rPr lang="en-IN" sz="1800" spc="-1" strike="noStrike">
                          <a:solidFill>
                            <a:srgbClr val="000000"/>
                          </a:solidFill>
                          <a:uFill>
                            <a:solidFill>
                              <a:srgbClr val="ffffff"/>
                            </a:solidFill>
                          </a:uFill>
                          <a:latin typeface="Perpetua"/>
                        </a:rPr>
                        <a:t>0</a:t>
                      </a:r>
                      <a:endParaRPr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p>
                      <a:pPr>
                        <a:lnSpc>
                          <a:spcPct val="100000"/>
                        </a:lnSpc>
                      </a:pPr>
                      <a:r>
                        <a:rPr lang="en-IN" sz="1800" spc="-1" strike="noStrike">
                          <a:solidFill>
                            <a:srgbClr val="000000"/>
                          </a:solidFill>
                          <a:uFill>
                            <a:solidFill>
                              <a:srgbClr val="ffffff"/>
                            </a:solidFill>
                          </a:uFill>
                          <a:latin typeface="Perpetua"/>
                        </a:rPr>
                        <a:t>1</a:t>
                      </a:r>
                      <a:endParaRPr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p>
                      <a:pPr>
                        <a:lnSpc>
                          <a:spcPct val="100000"/>
                        </a:lnSpc>
                      </a:pPr>
                      <a:r>
                        <a:rPr lang="en-IN" sz="1800" spc="-1" strike="noStrike">
                          <a:solidFill>
                            <a:srgbClr val="000000"/>
                          </a:solidFill>
                          <a:uFill>
                            <a:solidFill>
                              <a:srgbClr val="ffffff"/>
                            </a:solidFill>
                          </a:uFill>
                          <a:latin typeface="Perpetua"/>
                        </a:rPr>
                        <a:t>1</a:t>
                      </a:r>
                      <a:endParaRPr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p>
                      <a:pPr>
                        <a:lnSpc>
                          <a:spcPct val="100000"/>
                        </a:lnSpc>
                      </a:pPr>
                      <a:r>
                        <a:rPr lang="en-IN" sz="1800" spc="-1" strike="noStrike">
                          <a:solidFill>
                            <a:srgbClr val="000000"/>
                          </a:solidFill>
                          <a:uFill>
                            <a:solidFill>
                              <a:srgbClr val="ffffff"/>
                            </a:solidFill>
                          </a:uFill>
                          <a:latin typeface="Perpetua"/>
                        </a:rPr>
                        <a:t>1</a:t>
                      </a:r>
                      <a:endParaRPr lang="en-IN"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bl>
          </a:graphicData>
        </a:graphic>
      </p:graphicFrame>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0" name="CustomShape 1"/>
          <p:cNvSpPr/>
          <p:nvPr/>
        </p:nvSpPr>
        <p:spPr>
          <a:xfrm>
            <a:off x="914400" y="274680"/>
            <a:ext cx="7085880" cy="1019880"/>
          </a:xfrm>
          <a:prstGeom prst="rect">
            <a:avLst/>
          </a:prstGeom>
          <a:noFill/>
          <a:ln>
            <a:noFill/>
          </a:ln>
        </p:spPr>
        <p:style>
          <a:lnRef idx="0"/>
          <a:fillRef idx="0"/>
          <a:effectRef idx="0"/>
          <a:fontRef idx="minor"/>
        </p:style>
        <p:txBody>
          <a:bodyPr lIns="90000" rIns="90000" tIns="45000" bIns="91440" anchor="b"/>
          <a:p>
            <a:pPr>
              <a:lnSpc>
                <a:spcPct val="100000"/>
              </a:lnSpc>
            </a:pPr>
            <a:r>
              <a:rPr lang="en-IN" sz="4000" spc="-1" strike="noStrike">
                <a:solidFill>
                  <a:srgbClr val="696464"/>
                </a:solidFill>
                <a:uFill>
                  <a:solidFill>
                    <a:srgbClr val="ffffff"/>
                  </a:solidFill>
                </a:uFill>
                <a:latin typeface="Franklin Gothic Book"/>
              </a:rPr>
              <a:t>Continue..</a:t>
            </a:r>
            <a:endParaRPr lang="en-IN" sz="1800" spc="-1" strike="noStrike">
              <a:solidFill>
                <a:srgbClr val="000000"/>
              </a:solidFill>
              <a:uFill>
                <a:solidFill>
                  <a:srgbClr val="ffffff"/>
                </a:solidFill>
              </a:uFill>
              <a:latin typeface="Arial"/>
            </a:endParaRPr>
          </a:p>
        </p:txBody>
      </p:sp>
      <p:sp>
        <p:nvSpPr>
          <p:cNvPr id="241" name="CustomShape 2"/>
          <p:cNvSpPr/>
          <p:nvPr/>
        </p:nvSpPr>
        <p:spPr>
          <a:xfrm>
            <a:off x="914400" y="1447920"/>
            <a:ext cx="7771680" cy="4952160"/>
          </a:xfrm>
          <a:prstGeom prst="rect">
            <a:avLst/>
          </a:prstGeom>
          <a:noFill/>
          <a:ln>
            <a:noFill/>
          </a:ln>
        </p:spPr>
        <p:style>
          <a:lnRef idx="0"/>
          <a:fillRef idx="0"/>
          <a:effectRef idx="0"/>
          <a:fontRef idx="minor"/>
        </p:style>
        <p:txBody>
          <a:bodyPr lIns="90000" rIns="90000" tIns="45000" bIns="45000"/>
          <a:p>
            <a:pPr marL="274320" indent="-273600">
              <a:lnSpc>
                <a:spcPct val="100000"/>
              </a:lnSpc>
              <a:buClr>
                <a:srgbClr val="d34817"/>
              </a:buClr>
              <a:buSzPct val="85000"/>
              <a:buFont typeface="Wingdings 2" charset="2"/>
              <a:buChar char=""/>
            </a:pPr>
            <a:r>
              <a:rPr lang="en-IN" sz="2600" spc="-1" strike="noStrike">
                <a:solidFill>
                  <a:srgbClr val="000000"/>
                </a:solidFill>
                <a:uFill>
                  <a:solidFill>
                    <a:srgbClr val="ffffff"/>
                  </a:solidFill>
                </a:uFill>
                <a:latin typeface="Perpetua"/>
              </a:rPr>
              <a:t>P1P2P4 </a:t>
            </a:r>
            <a:endParaRPr lang="en-IN" sz="1800" spc="-1" strike="noStrike">
              <a:solidFill>
                <a:srgbClr val="000000"/>
              </a:solidFill>
              <a:uFill>
                <a:solidFill>
                  <a:srgbClr val="ffffff"/>
                </a:solidFill>
              </a:uFill>
              <a:latin typeface="Arial"/>
            </a:endParaRPr>
          </a:p>
          <a:p>
            <a:pPr marL="274320" indent="-273600">
              <a:lnSpc>
                <a:spcPct val="100000"/>
              </a:lnSpc>
              <a:buClr>
                <a:srgbClr val="d34817"/>
              </a:buClr>
              <a:buSzPct val="85000"/>
              <a:buFont typeface="Wingdings 2" charset="2"/>
              <a:buChar char=""/>
            </a:pPr>
            <a:r>
              <a:rPr lang="en-IN" sz="2600" spc="-1" strike="noStrike">
                <a:solidFill>
                  <a:srgbClr val="000000"/>
                </a:solidFill>
                <a:uFill>
                  <a:solidFill>
                    <a:srgbClr val="ffffff"/>
                  </a:solidFill>
                </a:uFill>
                <a:latin typeface="Perpetua"/>
              </a:rPr>
              <a:t>100</a:t>
            </a:r>
            <a:endParaRPr lang="en-IN" sz="1800" spc="-1" strike="noStrike">
              <a:solidFill>
                <a:srgbClr val="000000"/>
              </a:solidFill>
              <a:uFill>
                <a:solidFill>
                  <a:srgbClr val="ffffff"/>
                </a:solidFill>
              </a:uFill>
              <a:latin typeface="Arial"/>
            </a:endParaRPr>
          </a:p>
          <a:p>
            <a:pPr marL="274320" indent="-273600">
              <a:lnSpc>
                <a:spcPct val="100000"/>
              </a:lnSpc>
            </a:pPr>
            <a:r>
              <a:rPr lang="en-IN" sz="2600" spc="-1" strike="noStrike">
                <a:solidFill>
                  <a:srgbClr val="000000"/>
                </a:solidFill>
                <a:uFill>
                  <a:solidFill>
                    <a:srgbClr val="ffffff"/>
                  </a:solidFill>
                </a:uFill>
                <a:latin typeface="Perpetua"/>
              </a:rPr>
              <a:t>Data transmitted from Transmitter to Receiver is 1010101</a:t>
            </a:r>
            <a:endParaRPr lang="en-IN" sz="1800" spc="-1" strike="noStrike">
              <a:solidFill>
                <a:srgbClr val="000000"/>
              </a:solidFill>
              <a:uFill>
                <a:solidFill>
                  <a:srgbClr val="ffffff"/>
                </a:solidFill>
              </a:uFill>
              <a:latin typeface="Arial"/>
            </a:endParaRPr>
          </a:p>
          <a:p>
            <a:pPr marL="274320" indent="-273600">
              <a:lnSpc>
                <a:spcPct val="100000"/>
              </a:lnSpc>
            </a:pPr>
            <a:endParaRPr lang="en-IN" sz="1800" spc="-1" strike="noStrike">
              <a:solidFill>
                <a:srgbClr val="000000"/>
              </a:solidFill>
              <a:uFill>
                <a:solidFill>
                  <a:srgbClr val="ffffff"/>
                </a:solidFill>
              </a:uFill>
              <a:latin typeface="Arial"/>
            </a:endParaRPr>
          </a:p>
          <a:p>
            <a:pPr marL="274320" indent="-273600">
              <a:lnSpc>
                <a:spcPct val="100000"/>
              </a:lnSpc>
            </a:pPr>
            <a:r>
              <a:rPr lang="en-IN" sz="2600" spc="-1" strike="noStrike">
                <a:solidFill>
                  <a:srgbClr val="000000"/>
                </a:solidFill>
                <a:uFill>
                  <a:solidFill>
                    <a:srgbClr val="ffffff"/>
                  </a:solidFill>
                </a:uFill>
                <a:latin typeface="Perpetua"/>
              </a:rPr>
              <a:t>Data received at receiver side is 1110101. Now find out the in receiving data. Again calculate value of  P1P2P4</a:t>
            </a:r>
            <a:endParaRPr lang="en-IN" sz="1800" spc="-1" strike="noStrike">
              <a:solidFill>
                <a:srgbClr val="000000"/>
              </a:solidFill>
              <a:uFill>
                <a:solidFill>
                  <a:srgbClr val="ffffff"/>
                </a:solidFill>
              </a:uFill>
              <a:latin typeface="Arial"/>
            </a:endParaRPr>
          </a:p>
          <a:p>
            <a:pPr marL="274320" indent="-273600">
              <a:lnSpc>
                <a:spcPct val="100000"/>
              </a:lnSpc>
            </a:pPr>
            <a:r>
              <a:rPr lang="en-IN" sz="1900" spc="-1" strike="noStrike">
                <a:solidFill>
                  <a:srgbClr val="000000"/>
                </a:solidFill>
                <a:uFill>
                  <a:solidFill>
                    <a:srgbClr val="ffffff"/>
                  </a:solidFill>
                </a:uFill>
                <a:latin typeface="Perpetua"/>
              </a:rPr>
              <a:t>P1= D3D5D7D9D11 …..</a:t>
            </a:r>
            <a:endParaRPr lang="en-IN" sz="1800" spc="-1" strike="noStrike">
              <a:solidFill>
                <a:srgbClr val="000000"/>
              </a:solidFill>
              <a:uFill>
                <a:solidFill>
                  <a:srgbClr val="ffffff"/>
                </a:solidFill>
              </a:uFill>
              <a:latin typeface="Arial"/>
            </a:endParaRPr>
          </a:p>
          <a:p>
            <a:pPr marL="274320" indent="-273600">
              <a:lnSpc>
                <a:spcPct val="100000"/>
              </a:lnSpc>
            </a:pPr>
            <a:r>
              <a:rPr lang="en-IN" sz="1900" spc="-1" strike="noStrike">
                <a:solidFill>
                  <a:srgbClr val="000000"/>
                </a:solidFill>
                <a:uFill>
                  <a:solidFill>
                    <a:srgbClr val="ffffff"/>
                  </a:solidFill>
                </a:uFill>
                <a:latin typeface="Perpetua"/>
              </a:rPr>
              <a:t> </a:t>
            </a:r>
            <a:r>
              <a:rPr lang="en-IN" sz="1900" spc="-1" strike="noStrike">
                <a:solidFill>
                  <a:srgbClr val="ff0000"/>
                </a:solidFill>
                <a:uFill>
                  <a:solidFill>
                    <a:srgbClr val="ffffff"/>
                  </a:solidFill>
                </a:uFill>
                <a:latin typeface="Perpetua"/>
              </a:rPr>
              <a:t> </a:t>
            </a:r>
            <a:r>
              <a:rPr lang="en-IN" sz="1900" spc="-1" strike="noStrike">
                <a:solidFill>
                  <a:srgbClr val="000000"/>
                </a:solidFill>
                <a:uFill>
                  <a:solidFill>
                    <a:srgbClr val="ffffff"/>
                  </a:solidFill>
                </a:uFill>
                <a:latin typeface="Perpetua"/>
              </a:rPr>
              <a:t>1</a:t>
            </a:r>
            <a:r>
              <a:rPr lang="en-IN" sz="1900" spc="-1" strike="noStrike">
                <a:solidFill>
                  <a:srgbClr val="ff0000"/>
                </a:solidFill>
                <a:uFill>
                  <a:solidFill>
                    <a:srgbClr val="ffffff"/>
                  </a:solidFill>
                </a:uFill>
                <a:latin typeface="Perpetua"/>
              </a:rPr>
              <a:t>       </a:t>
            </a:r>
            <a:r>
              <a:rPr lang="en-IN" sz="1900" spc="-1" strike="noStrike">
                <a:solidFill>
                  <a:srgbClr val="000000"/>
                </a:solidFill>
                <a:uFill>
                  <a:solidFill>
                    <a:srgbClr val="ffffff"/>
                  </a:solidFill>
                </a:uFill>
                <a:latin typeface="Perpetua"/>
              </a:rPr>
              <a:t>1   1   1   --------Even Parity ……..No Error</a:t>
            </a:r>
            <a:endParaRPr lang="en-IN" sz="1800" spc="-1" strike="noStrike">
              <a:solidFill>
                <a:srgbClr val="000000"/>
              </a:solidFill>
              <a:uFill>
                <a:solidFill>
                  <a:srgbClr val="ffffff"/>
                </a:solidFill>
              </a:uFill>
              <a:latin typeface="Arial"/>
            </a:endParaRPr>
          </a:p>
          <a:p>
            <a:pPr marL="274320" indent="-273600">
              <a:lnSpc>
                <a:spcPct val="100000"/>
              </a:lnSpc>
            </a:pPr>
            <a:r>
              <a:rPr lang="en-IN" sz="1900" spc="-1" strike="noStrike">
                <a:solidFill>
                  <a:srgbClr val="000000"/>
                </a:solidFill>
                <a:uFill>
                  <a:solidFill>
                    <a:srgbClr val="ffffff"/>
                  </a:solidFill>
                </a:uFill>
                <a:latin typeface="Perpetua"/>
              </a:rPr>
              <a:t>P2 = D3D6D7D10D11</a:t>
            </a:r>
            <a:endParaRPr lang="en-IN" sz="1800" spc="-1" strike="noStrike">
              <a:solidFill>
                <a:srgbClr val="000000"/>
              </a:solidFill>
              <a:uFill>
                <a:solidFill>
                  <a:srgbClr val="ffffff"/>
                </a:solidFill>
              </a:uFill>
              <a:latin typeface="Arial"/>
            </a:endParaRPr>
          </a:p>
          <a:p>
            <a:pPr marL="274320" indent="-273600">
              <a:lnSpc>
                <a:spcPct val="100000"/>
              </a:lnSpc>
            </a:pPr>
            <a:r>
              <a:rPr lang="en-IN" sz="1900" spc="-1" strike="noStrike">
                <a:solidFill>
                  <a:srgbClr val="000000"/>
                </a:solidFill>
                <a:uFill>
                  <a:solidFill>
                    <a:srgbClr val="ffffff"/>
                  </a:solidFill>
                </a:uFill>
                <a:latin typeface="Perpetua"/>
              </a:rPr>
              <a:t>0     1  1   1 --- Odd Parity P2 = 0  …………Error </a:t>
            </a:r>
            <a:endParaRPr lang="en-IN" sz="1800" spc="-1" strike="noStrike">
              <a:solidFill>
                <a:srgbClr val="000000"/>
              </a:solidFill>
              <a:uFill>
                <a:solidFill>
                  <a:srgbClr val="ffffff"/>
                </a:solidFill>
              </a:uFill>
              <a:latin typeface="Arial"/>
            </a:endParaRPr>
          </a:p>
          <a:p>
            <a:pPr marL="274320" indent="-273600">
              <a:lnSpc>
                <a:spcPct val="100000"/>
              </a:lnSpc>
            </a:pPr>
            <a:r>
              <a:rPr lang="en-IN" sz="1900" spc="-1" strike="noStrike">
                <a:solidFill>
                  <a:srgbClr val="000000"/>
                </a:solidFill>
                <a:uFill>
                  <a:solidFill>
                    <a:srgbClr val="ffffff"/>
                  </a:solidFill>
                </a:uFill>
                <a:latin typeface="Perpetua"/>
              </a:rPr>
              <a:t>P4=D5D6D7….D12D13D14D15</a:t>
            </a:r>
            <a:endParaRPr lang="en-IN" sz="1800" spc="-1" strike="noStrike">
              <a:solidFill>
                <a:srgbClr val="000000"/>
              </a:solidFill>
              <a:uFill>
                <a:solidFill>
                  <a:srgbClr val="ffffff"/>
                </a:solidFill>
              </a:uFill>
              <a:latin typeface="Arial"/>
            </a:endParaRPr>
          </a:p>
          <a:p>
            <a:pPr marL="274320" indent="-273600">
              <a:lnSpc>
                <a:spcPct val="100000"/>
              </a:lnSpc>
            </a:pPr>
            <a:r>
              <a:rPr lang="en-IN" sz="1900" spc="-1" strike="noStrike">
                <a:solidFill>
                  <a:srgbClr val="000000"/>
                </a:solidFill>
                <a:uFill>
                  <a:solidFill>
                    <a:srgbClr val="ffffff"/>
                  </a:solidFill>
                </a:uFill>
                <a:latin typeface="Perpetua"/>
              </a:rPr>
              <a:t> </a:t>
            </a:r>
            <a:r>
              <a:rPr lang="en-IN" sz="1900" spc="-1" strike="noStrike">
                <a:solidFill>
                  <a:srgbClr val="000000"/>
                </a:solidFill>
                <a:uFill>
                  <a:solidFill>
                    <a:srgbClr val="ffffff"/>
                  </a:solidFill>
                </a:uFill>
                <a:latin typeface="Perpetua"/>
              </a:rPr>
              <a:t>0      1   1   1        Odd Parity P4 = 0 …….Error</a:t>
            </a:r>
            <a:endParaRPr lang="en-IN" sz="1800" spc="-1" strike="noStrike">
              <a:solidFill>
                <a:srgbClr val="000000"/>
              </a:solidFill>
              <a:uFill>
                <a:solidFill>
                  <a:srgbClr val="ffffff"/>
                </a:solidFill>
              </a:uFill>
              <a:latin typeface="Arial"/>
            </a:endParaRPr>
          </a:p>
          <a:p>
            <a:pPr marL="274320" indent="-273600">
              <a:lnSpc>
                <a:spcPct val="100000"/>
              </a:lnSpc>
            </a:pPr>
            <a:endParaRPr lang="en-IN" sz="18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2" name="CustomShape 1"/>
          <p:cNvSpPr/>
          <p:nvPr/>
        </p:nvSpPr>
        <p:spPr>
          <a:xfrm>
            <a:off x="914400" y="274680"/>
            <a:ext cx="7771680" cy="1142280"/>
          </a:xfrm>
          <a:prstGeom prst="rect">
            <a:avLst/>
          </a:prstGeom>
          <a:noFill/>
          <a:ln>
            <a:noFill/>
          </a:ln>
        </p:spPr>
        <p:style>
          <a:lnRef idx="0"/>
          <a:fillRef idx="0"/>
          <a:effectRef idx="0"/>
          <a:fontRef idx="minor"/>
        </p:style>
      </p:sp>
      <p:sp>
        <p:nvSpPr>
          <p:cNvPr id="243" name="CustomShape 2"/>
          <p:cNvSpPr/>
          <p:nvPr/>
        </p:nvSpPr>
        <p:spPr>
          <a:xfrm>
            <a:off x="914400" y="1447920"/>
            <a:ext cx="7771680" cy="4571280"/>
          </a:xfrm>
          <a:prstGeom prst="rect">
            <a:avLst/>
          </a:prstGeom>
          <a:noFill/>
          <a:ln>
            <a:noFill/>
          </a:ln>
        </p:spPr>
        <p:style>
          <a:lnRef idx="0"/>
          <a:fillRef idx="0"/>
          <a:effectRef idx="0"/>
          <a:fontRef idx="minor"/>
        </p:style>
        <p:txBody>
          <a:bodyPr lIns="90000" rIns="90000" tIns="45000" bIns="45000"/>
          <a:p>
            <a:pPr marL="274320" indent="-273600">
              <a:lnSpc>
                <a:spcPct val="100000"/>
              </a:lnSpc>
              <a:buClr>
                <a:srgbClr val="d34817"/>
              </a:buClr>
              <a:buSzPct val="85000"/>
              <a:buFont typeface="Wingdings 2" charset="2"/>
              <a:buChar char=""/>
            </a:pPr>
            <a:r>
              <a:rPr lang="en-IN" sz="2600" spc="-1" strike="noStrike">
                <a:solidFill>
                  <a:srgbClr val="000000"/>
                </a:solidFill>
                <a:uFill>
                  <a:solidFill>
                    <a:srgbClr val="ffffff"/>
                  </a:solidFill>
                </a:uFill>
                <a:latin typeface="Perpetua"/>
              </a:rPr>
              <a:t>P1P2P4</a:t>
            </a:r>
            <a:endParaRPr lang="en-IN" sz="1800" spc="-1" strike="noStrike">
              <a:solidFill>
                <a:srgbClr val="000000"/>
              </a:solidFill>
              <a:uFill>
                <a:solidFill>
                  <a:srgbClr val="ffffff"/>
                </a:solidFill>
              </a:uFill>
              <a:latin typeface="Arial"/>
            </a:endParaRPr>
          </a:p>
          <a:p>
            <a:pPr marL="274320" indent="-273600">
              <a:lnSpc>
                <a:spcPct val="100000"/>
              </a:lnSpc>
              <a:buClr>
                <a:srgbClr val="d34817"/>
              </a:buClr>
              <a:buSzPct val="85000"/>
              <a:buFont typeface="Wingdings 2" charset="2"/>
              <a:buChar char=""/>
            </a:pPr>
            <a:r>
              <a:rPr lang="en-IN" sz="2600" spc="-1" strike="noStrike">
                <a:solidFill>
                  <a:srgbClr val="000000"/>
                </a:solidFill>
                <a:uFill>
                  <a:solidFill>
                    <a:srgbClr val="ffffff"/>
                  </a:solidFill>
                </a:uFill>
                <a:latin typeface="Perpetua"/>
              </a:rPr>
              <a:t>011</a:t>
            </a:r>
            <a:endParaRPr lang="en-IN" sz="1800" spc="-1" strike="noStrike">
              <a:solidFill>
                <a:srgbClr val="000000"/>
              </a:solidFill>
              <a:uFill>
                <a:solidFill>
                  <a:srgbClr val="ffffff"/>
                </a:solidFill>
              </a:uFill>
              <a:latin typeface="Arial"/>
            </a:endParaRPr>
          </a:p>
          <a:p>
            <a:pPr marL="274320" indent="-273600">
              <a:lnSpc>
                <a:spcPct val="100000"/>
              </a:lnSpc>
              <a:buClr>
                <a:srgbClr val="d34817"/>
              </a:buClr>
              <a:buSzPct val="85000"/>
              <a:buFont typeface="Wingdings 2" charset="2"/>
              <a:buChar char=""/>
            </a:pPr>
            <a:r>
              <a:rPr lang="en-IN" sz="2600" spc="-1" strike="noStrike">
                <a:solidFill>
                  <a:srgbClr val="000000"/>
                </a:solidFill>
                <a:uFill>
                  <a:solidFill>
                    <a:srgbClr val="ffffff"/>
                  </a:solidFill>
                </a:uFill>
                <a:latin typeface="Perpetua"/>
              </a:rPr>
              <a:t>P2 + P4</a:t>
            </a:r>
            <a:endParaRPr lang="en-IN" sz="1800" spc="-1" strike="noStrike">
              <a:solidFill>
                <a:srgbClr val="000000"/>
              </a:solidFill>
              <a:uFill>
                <a:solidFill>
                  <a:srgbClr val="ffffff"/>
                </a:solidFill>
              </a:uFill>
              <a:latin typeface="Arial"/>
            </a:endParaRPr>
          </a:p>
          <a:p>
            <a:pPr marL="274320" indent="-273600">
              <a:lnSpc>
                <a:spcPct val="100000"/>
              </a:lnSpc>
              <a:buClr>
                <a:srgbClr val="d34817"/>
              </a:buClr>
              <a:buSzPct val="85000"/>
              <a:buFont typeface="Wingdings 2" charset="2"/>
              <a:buChar char=""/>
            </a:pPr>
            <a:r>
              <a:rPr lang="en-IN" sz="2600" spc="-1" strike="noStrike">
                <a:solidFill>
                  <a:srgbClr val="000000"/>
                </a:solidFill>
                <a:uFill>
                  <a:solidFill>
                    <a:srgbClr val="ffffff"/>
                  </a:solidFill>
                </a:uFill>
                <a:latin typeface="Perpetua"/>
              </a:rPr>
              <a:t>2+4 = 6</a:t>
            </a:r>
            <a:endParaRPr lang="en-IN" sz="1800" spc="-1" strike="noStrike">
              <a:solidFill>
                <a:srgbClr val="000000"/>
              </a:solidFill>
              <a:uFill>
                <a:solidFill>
                  <a:srgbClr val="ffffff"/>
                </a:solidFill>
              </a:uFill>
              <a:latin typeface="Arial"/>
            </a:endParaRPr>
          </a:p>
          <a:p>
            <a:pPr>
              <a:lnSpc>
                <a:spcPct val="100000"/>
              </a:lnSpc>
            </a:pPr>
            <a:endParaRPr lang="en-IN" sz="1800" spc="-1" strike="noStrike">
              <a:solidFill>
                <a:srgbClr val="000000"/>
              </a:solidFill>
              <a:uFill>
                <a:solidFill>
                  <a:srgbClr val="ffffff"/>
                </a:solidFill>
              </a:uFill>
              <a:latin typeface="Arial"/>
            </a:endParaRPr>
          </a:p>
          <a:p>
            <a:pPr marL="274320" indent="-273600">
              <a:lnSpc>
                <a:spcPct val="100000"/>
              </a:lnSpc>
              <a:buClr>
                <a:srgbClr val="d34817"/>
              </a:buClr>
              <a:buSzPct val="85000"/>
              <a:buFont typeface="Wingdings 2" charset="2"/>
              <a:buChar char=""/>
            </a:pPr>
            <a:r>
              <a:rPr lang="en-IN" sz="2600" spc="-1" strike="noStrike">
                <a:solidFill>
                  <a:srgbClr val="000000"/>
                </a:solidFill>
                <a:uFill>
                  <a:solidFill>
                    <a:srgbClr val="ffffff"/>
                  </a:solidFill>
                </a:uFill>
                <a:latin typeface="Perpetua"/>
              </a:rPr>
              <a:t>So the error is at sixth position D6= 1</a:t>
            </a:r>
            <a:endParaRPr lang="en-IN" sz="1800" spc="-1" strike="noStrike">
              <a:solidFill>
                <a:srgbClr val="000000"/>
              </a:solidFill>
              <a:uFill>
                <a:solidFill>
                  <a:srgbClr val="ffffff"/>
                </a:solidFill>
              </a:uFill>
              <a:latin typeface="Arial"/>
            </a:endParaRPr>
          </a:p>
          <a:p>
            <a:pPr marL="274320" indent="-273600">
              <a:lnSpc>
                <a:spcPct val="100000"/>
              </a:lnSpc>
            </a:pPr>
            <a:r>
              <a:rPr lang="en-IN" sz="2600" spc="-1" strike="noStrike">
                <a:solidFill>
                  <a:srgbClr val="000000"/>
                </a:solidFill>
                <a:uFill>
                  <a:solidFill>
                    <a:srgbClr val="ffffff"/>
                  </a:solidFill>
                </a:uFill>
                <a:latin typeface="Perpetua"/>
              </a:rPr>
              <a:t>1</a:t>
            </a:r>
            <a:r>
              <a:rPr lang="en-IN" sz="2600" spc="-1" strike="noStrike">
                <a:solidFill>
                  <a:srgbClr val="ff0000"/>
                </a:solidFill>
                <a:uFill>
                  <a:solidFill>
                    <a:srgbClr val="ffffff"/>
                  </a:solidFill>
                </a:uFill>
                <a:latin typeface="Perpetua"/>
              </a:rPr>
              <a:t>1</a:t>
            </a:r>
            <a:r>
              <a:rPr lang="en-IN" sz="2600" spc="-1" strike="noStrike">
                <a:solidFill>
                  <a:srgbClr val="000000"/>
                </a:solidFill>
                <a:uFill>
                  <a:solidFill>
                    <a:srgbClr val="ffffff"/>
                  </a:solidFill>
                </a:uFill>
                <a:latin typeface="Perpetua"/>
              </a:rPr>
              <a:t>10101</a:t>
            </a:r>
            <a:endParaRPr lang="en-IN" sz="1800" spc="-1" strike="noStrike">
              <a:solidFill>
                <a:srgbClr val="000000"/>
              </a:solidFill>
              <a:uFill>
                <a:solidFill>
                  <a:srgbClr val="ffffff"/>
                </a:solidFill>
              </a:uFill>
              <a:latin typeface="Arial"/>
            </a:endParaRPr>
          </a:p>
          <a:p>
            <a:pPr marL="274320" indent="-273600">
              <a:lnSpc>
                <a:spcPct val="100000"/>
              </a:lnSpc>
            </a:pPr>
            <a:r>
              <a:rPr lang="en-IN" sz="2600" spc="-1" strike="noStrike">
                <a:solidFill>
                  <a:srgbClr val="000000"/>
                </a:solidFill>
                <a:uFill>
                  <a:solidFill>
                    <a:srgbClr val="ffffff"/>
                  </a:solidFill>
                </a:uFill>
                <a:latin typeface="Perpetua"/>
              </a:rPr>
              <a:t>If we make it 0 then it becomes even parity. </a:t>
            </a:r>
            <a:endParaRPr lang="en-IN" sz="1800" spc="-1" strike="noStrike">
              <a:solidFill>
                <a:srgbClr val="000000"/>
              </a:solidFill>
              <a:uFill>
                <a:solidFill>
                  <a:srgbClr val="ffffff"/>
                </a:solidFill>
              </a:uFill>
              <a:latin typeface="Arial"/>
            </a:endParaRPr>
          </a:p>
          <a:p>
            <a:pPr marL="274320" indent="-273600">
              <a:lnSpc>
                <a:spcPct val="100000"/>
              </a:lnSpc>
            </a:pPr>
            <a:r>
              <a:rPr lang="en-IN" sz="2600" spc="-1" strike="noStrike">
                <a:solidFill>
                  <a:srgbClr val="000000"/>
                </a:solidFill>
                <a:uFill>
                  <a:solidFill>
                    <a:srgbClr val="ffffff"/>
                  </a:solidFill>
                </a:uFill>
                <a:latin typeface="Perpetua"/>
              </a:rPr>
              <a:t>Correct bits are 1010101</a:t>
            </a:r>
            <a:endParaRPr lang="en-IN" sz="1800" spc="-1" strike="noStrike">
              <a:solidFill>
                <a:srgbClr val="000000"/>
              </a:solidFill>
              <a:uFill>
                <a:solidFill>
                  <a:srgbClr val="ffffff"/>
                </a:solidFill>
              </a:uFill>
              <a:latin typeface="Arial"/>
            </a:endParaRPr>
          </a:p>
          <a:p>
            <a:pPr marL="274320" indent="-273600">
              <a:lnSpc>
                <a:spcPct val="100000"/>
              </a:lnSpc>
            </a:pPr>
            <a:endParaRPr lang="en-IN" sz="18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2" name="CustomShape 1"/>
          <p:cNvSpPr/>
          <p:nvPr/>
        </p:nvSpPr>
        <p:spPr>
          <a:xfrm>
            <a:off x="288000" y="1296000"/>
            <a:ext cx="8348760" cy="2879640"/>
          </a:xfrm>
          <a:prstGeom prst="rect">
            <a:avLst/>
          </a:prstGeom>
          <a:noFill/>
          <a:ln>
            <a:noFill/>
          </a:ln>
        </p:spPr>
        <p:style>
          <a:lnRef idx="0"/>
          <a:fillRef idx="0"/>
          <a:effectRef idx="0"/>
          <a:fontRef idx="minor"/>
        </p:style>
        <p:txBody>
          <a:bodyPr lIns="90000" rIns="90000" tIns="45000" bIns="45000"/>
          <a:p>
            <a:r>
              <a:rPr b="1" lang="en-IN" sz="2000" spc="-1" strike="noStrike">
                <a:solidFill>
                  <a:srgbClr val="006699"/>
                </a:solidFill>
                <a:uFill>
                  <a:solidFill>
                    <a:srgbClr val="ffffff"/>
                  </a:solidFill>
                </a:uFill>
                <a:latin typeface="Arial"/>
              </a:rPr>
              <a:t>Lab Assignment on Unit II: (Use C/C++)</a:t>
            </a:r>
            <a:endParaRPr lang="en-IN" sz="1800" spc="-1" strike="noStrike">
              <a:solidFill>
                <a:srgbClr val="000000"/>
              </a:solidFill>
              <a:uFill>
                <a:solidFill>
                  <a:srgbClr val="ffffff"/>
                </a:solidFill>
              </a:uFill>
              <a:latin typeface="Arial"/>
            </a:endParaRPr>
          </a:p>
          <a:p>
            <a:endParaRPr lang="en-IN" sz="1800" spc="-1" strike="noStrike">
              <a:solidFill>
                <a:srgbClr val="000000"/>
              </a:solidFill>
              <a:uFill>
                <a:solidFill>
                  <a:srgbClr val="ffffff"/>
                </a:solidFill>
              </a:uFill>
              <a:latin typeface="Arial"/>
            </a:endParaRPr>
          </a:p>
          <a:p>
            <a:r>
              <a:rPr b="1" lang="en-IN" sz="2000" spc="-1" strike="noStrike">
                <a:solidFill>
                  <a:srgbClr val="006699"/>
                </a:solidFill>
                <a:uFill>
                  <a:solidFill>
                    <a:srgbClr val="ffffff"/>
                  </a:solidFill>
                </a:uFill>
                <a:latin typeface="Arial"/>
              </a:rPr>
              <a:t>Write a program for error detection and correction for 7/8 bits ASCII codes using Hamming Codes or CRC. </a:t>
            </a:r>
            <a:endParaRPr lang="en-IN" sz="1800" spc="-1" strike="noStrike">
              <a:solidFill>
                <a:srgbClr val="000000"/>
              </a:solidFill>
              <a:uFill>
                <a:solidFill>
                  <a:srgbClr val="ffffff"/>
                </a:solidFill>
              </a:uFill>
              <a:latin typeface="Arial"/>
            </a:endParaRPr>
          </a:p>
          <a:p>
            <a:endParaRPr lang="en-IN" sz="1800" spc="-1" strike="noStrike">
              <a:solidFill>
                <a:srgbClr val="000000"/>
              </a:solidFill>
              <a:uFill>
                <a:solidFill>
                  <a:srgbClr val="ffffff"/>
                </a:solidFill>
              </a:uFill>
              <a:latin typeface="Arial"/>
            </a:endParaRPr>
          </a:p>
          <a:p>
            <a:r>
              <a:rPr b="1" lang="en-IN" sz="2000" spc="-1" strike="noStrike">
                <a:solidFill>
                  <a:srgbClr val="006699"/>
                </a:solidFill>
                <a:uFill>
                  <a:solidFill>
                    <a:srgbClr val="ffffff"/>
                  </a:solidFill>
                </a:uFill>
                <a:latin typeface="Arial"/>
              </a:rPr>
              <a:t>Demonstrate the packets captured traces using Wireshark Packet Analyzer Tool for peer to peer mode.( 50% students will perform Hamming Code and others will perform CRC).</a:t>
            </a:r>
            <a:endParaRPr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4" name="CustomShape 1"/>
          <p:cNvSpPr/>
          <p:nvPr/>
        </p:nvSpPr>
        <p:spPr>
          <a:xfrm>
            <a:off x="914400" y="1447920"/>
            <a:ext cx="7771680" cy="4571280"/>
          </a:xfrm>
          <a:prstGeom prst="rect">
            <a:avLst/>
          </a:prstGeom>
          <a:noFill/>
          <a:ln>
            <a:noFill/>
          </a:ln>
        </p:spPr>
        <p:style>
          <a:lnRef idx="0"/>
          <a:fillRef idx="0"/>
          <a:effectRef idx="0"/>
          <a:fontRef idx="minor"/>
        </p:style>
        <p:txBody>
          <a:bodyPr lIns="90000" rIns="90000" tIns="45000" bIns="45000"/>
          <a:p>
            <a:pPr>
              <a:lnSpc>
                <a:spcPct val="100000"/>
              </a:lnSpc>
            </a:pPr>
            <a:endParaRPr lang="en-IN" sz="1800" spc="-1" strike="noStrike">
              <a:solidFill>
                <a:srgbClr val="000000"/>
              </a:solidFill>
              <a:uFill>
                <a:solidFill>
                  <a:srgbClr val="ffffff"/>
                </a:solidFill>
              </a:uFill>
              <a:latin typeface="Arial"/>
            </a:endParaRPr>
          </a:p>
          <a:p>
            <a:pPr marL="274320" indent="-273600">
              <a:lnSpc>
                <a:spcPct val="100000"/>
              </a:lnSpc>
              <a:buClr>
                <a:srgbClr val="d34817"/>
              </a:buClr>
              <a:buSzPct val="85000"/>
              <a:buFont typeface="Wingdings 2" charset="2"/>
              <a:buChar char=""/>
            </a:pPr>
            <a:r>
              <a:rPr lang="en-IN" sz="2600" spc="-1" strike="noStrike">
                <a:solidFill>
                  <a:srgbClr val="000000"/>
                </a:solidFill>
                <a:uFill>
                  <a:solidFill>
                    <a:srgbClr val="ffffff"/>
                  </a:solidFill>
                </a:uFill>
                <a:latin typeface="Perpetua"/>
              </a:rPr>
              <a:t>Any Question???</a:t>
            </a:r>
            <a:endParaRPr lang="en-IN" sz="1800" spc="-1" strike="noStrike">
              <a:solidFill>
                <a:srgbClr val="000000"/>
              </a:solidFill>
              <a:uFill>
                <a:solidFill>
                  <a:srgbClr val="ffffff"/>
                </a:solidFill>
              </a:uFill>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5" name="CustomShape 1"/>
          <p:cNvSpPr/>
          <p:nvPr/>
        </p:nvSpPr>
        <p:spPr>
          <a:xfrm>
            <a:off x="914400" y="1447920"/>
            <a:ext cx="7771680" cy="4571280"/>
          </a:xfrm>
          <a:prstGeom prst="rect">
            <a:avLst/>
          </a:prstGeom>
          <a:noFill/>
          <a:ln>
            <a:noFill/>
          </a:ln>
        </p:spPr>
        <p:style>
          <a:lnRef idx="0"/>
          <a:fillRef idx="0"/>
          <a:effectRef idx="0"/>
          <a:fontRef idx="minor"/>
        </p:style>
        <p:txBody>
          <a:bodyPr lIns="90000" rIns="90000" tIns="45000" bIns="45000"/>
          <a:p>
            <a:pPr>
              <a:lnSpc>
                <a:spcPct val="100000"/>
              </a:lnSpc>
            </a:pPr>
            <a:endParaRPr lang="en-IN" sz="1800" spc="-1" strike="noStrike">
              <a:solidFill>
                <a:srgbClr val="000000"/>
              </a:solidFill>
              <a:uFill>
                <a:solidFill>
                  <a:srgbClr val="ffffff"/>
                </a:solidFill>
              </a:uFill>
              <a:latin typeface="Arial"/>
            </a:endParaRPr>
          </a:p>
          <a:p>
            <a:pPr>
              <a:lnSpc>
                <a:spcPct val="100000"/>
              </a:lnSpc>
            </a:pPr>
            <a:endParaRPr lang="en-IN" sz="1800" spc="-1" strike="noStrike">
              <a:solidFill>
                <a:srgbClr val="000000"/>
              </a:solidFill>
              <a:uFill>
                <a:solidFill>
                  <a:srgbClr val="ffffff"/>
                </a:solidFill>
              </a:uFill>
              <a:latin typeface="Arial"/>
            </a:endParaRPr>
          </a:p>
          <a:p>
            <a:pPr marL="274320" indent="-273600">
              <a:lnSpc>
                <a:spcPct val="100000"/>
              </a:lnSpc>
              <a:buClr>
                <a:srgbClr val="d34817"/>
              </a:buClr>
              <a:buSzPct val="85000"/>
              <a:buFont typeface="Wingdings 2" charset="2"/>
              <a:buChar char=""/>
            </a:pPr>
            <a:r>
              <a:rPr lang="en-IN" sz="2600" spc="-1" strike="noStrike">
                <a:solidFill>
                  <a:srgbClr val="000000"/>
                </a:solidFill>
                <a:uFill>
                  <a:solidFill>
                    <a:srgbClr val="ffffff"/>
                  </a:solidFill>
                </a:uFill>
                <a:latin typeface="Perpetua"/>
              </a:rPr>
              <a:t>Thank you all..</a:t>
            </a:r>
            <a:endParaRPr lang="en-IN" sz="1800" spc="-1" strike="noStrike">
              <a:solidFill>
                <a:srgbClr val="000000"/>
              </a:solidFill>
              <a:uFill>
                <a:solidFill>
                  <a:srgbClr val="ffffff"/>
                </a:solidFill>
              </a:u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03" name="Picture 2" descr=""/>
          <p:cNvPicPr/>
          <p:nvPr/>
        </p:nvPicPr>
        <p:blipFill>
          <a:blip r:embed="rId1"/>
          <a:stretch/>
        </p:blipFill>
        <p:spPr>
          <a:xfrm>
            <a:off x="457200" y="1523880"/>
            <a:ext cx="8200440" cy="3980880"/>
          </a:xfrm>
          <a:prstGeom prst="rect">
            <a:avLst/>
          </a:prstGeom>
          <a:ln w="9360">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4" name="CustomShape 1"/>
          <p:cNvSpPr/>
          <p:nvPr/>
        </p:nvSpPr>
        <p:spPr>
          <a:xfrm>
            <a:off x="914400" y="274680"/>
            <a:ext cx="7771680" cy="1142280"/>
          </a:xfrm>
          <a:prstGeom prst="rect">
            <a:avLst/>
          </a:prstGeom>
          <a:noFill/>
          <a:ln>
            <a:noFill/>
          </a:ln>
        </p:spPr>
        <p:style>
          <a:lnRef idx="0"/>
          <a:fillRef idx="0"/>
          <a:effectRef idx="0"/>
          <a:fontRef idx="minor"/>
        </p:style>
        <p:txBody>
          <a:bodyPr lIns="90000" rIns="90000" tIns="45000" bIns="91440" anchor="b"/>
          <a:p>
            <a:pPr>
              <a:lnSpc>
                <a:spcPct val="100000"/>
              </a:lnSpc>
            </a:pPr>
            <a:r>
              <a:rPr b="1" lang="en-IN" sz="4000" spc="-1" strike="noStrike">
                <a:solidFill>
                  <a:srgbClr val="696464"/>
                </a:solidFill>
                <a:uFill>
                  <a:solidFill>
                    <a:srgbClr val="ffffff"/>
                  </a:solidFill>
                </a:uFill>
                <a:latin typeface="Franklin Gothic Book"/>
              </a:rPr>
              <a:t>Flow &amp; Error Control</a:t>
            </a:r>
            <a:endParaRPr lang="en-IN" sz="1800" spc="-1" strike="noStrike">
              <a:solidFill>
                <a:srgbClr val="000000"/>
              </a:solidFill>
              <a:uFill>
                <a:solidFill>
                  <a:srgbClr val="ffffff"/>
                </a:solidFill>
              </a:uFill>
              <a:latin typeface="Arial"/>
            </a:endParaRPr>
          </a:p>
        </p:txBody>
      </p:sp>
      <p:pic>
        <p:nvPicPr>
          <p:cNvPr id="205" name="Picture 2" descr=""/>
          <p:cNvPicPr/>
          <p:nvPr/>
        </p:nvPicPr>
        <p:blipFill>
          <a:blip r:embed="rId1"/>
          <a:stretch/>
        </p:blipFill>
        <p:spPr>
          <a:xfrm>
            <a:off x="990720" y="1600200"/>
            <a:ext cx="7438320" cy="1828080"/>
          </a:xfrm>
          <a:prstGeom prst="rect">
            <a:avLst/>
          </a:prstGeom>
          <a:ln w="9360">
            <a:noFill/>
          </a:ln>
        </p:spPr>
      </p:pic>
      <p:pic>
        <p:nvPicPr>
          <p:cNvPr id="206" name="Picture 3" descr=""/>
          <p:cNvPicPr/>
          <p:nvPr/>
        </p:nvPicPr>
        <p:blipFill>
          <a:blip r:embed="rId2"/>
          <a:stretch/>
        </p:blipFill>
        <p:spPr>
          <a:xfrm>
            <a:off x="990720" y="3886200"/>
            <a:ext cx="7447680" cy="1370880"/>
          </a:xfrm>
          <a:prstGeom prst="rect">
            <a:avLst/>
          </a:prstGeom>
          <a:ln w="9360">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7" name="CustomShape 1"/>
          <p:cNvSpPr/>
          <p:nvPr/>
        </p:nvSpPr>
        <p:spPr>
          <a:xfrm>
            <a:off x="914400" y="1447920"/>
            <a:ext cx="7771680" cy="4571280"/>
          </a:xfrm>
          <a:prstGeom prst="rect">
            <a:avLst/>
          </a:prstGeom>
          <a:noFill/>
          <a:ln>
            <a:noFill/>
          </a:ln>
        </p:spPr>
        <p:style>
          <a:lnRef idx="0"/>
          <a:fillRef idx="0"/>
          <a:effectRef idx="0"/>
          <a:fontRef idx="minor"/>
        </p:style>
      </p:sp>
      <p:pic>
        <p:nvPicPr>
          <p:cNvPr id="208" name="Picture 2" descr=""/>
          <p:cNvPicPr/>
          <p:nvPr/>
        </p:nvPicPr>
        <p:blipFill>
          <a:blip r:embed="rId1"/>
          <a:stretch/>
        </p:blipFill>
        <p:spPr>
          <a:xfrm>
            <a:off x="533520" y="609480"/>
            <a:ext cx="8305200" cy="5390280"/>
          </a:xfrm>
          <a:prstGeom prst="rect">
            <a:avLst/>
          </a:prstGeom>
          <a:ln w="9360">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9" name="CustomShape 1"/>
          <p:cNvSpPr/>
          <p:nvPr/>
        </p:nvSpPr>
        <p:spPr>
          <a:xfrm>
            <a:off x="914400" y="274680"/>
            <a:ext cx="7771680" cy="1142280"/>
          </a:xfrm>
          <a:prstGeom prst="rect">
            <a:avLst/>
          </a:prstGeom>
          <a:noFill/>
          <a:ln>
            <a:noFill/>
          </a:ln>
        </p:spPr>
        <p:style>
          <a:lnRef idx="0"/>
          <a:fillRef idx="0"/>
          <a:effectRef idx="0"/>
          <a:fontRef idx="minor"/>
        </p:style>
        <p:txBody>
          <a:bodyPr lIns="90000" rIns="90000" tIns="45000" bIns="91440" anchor="b"/>
          <a:p>
            <a:pPr>
              <a:lnSpc>
                <a:spcPct val="100000"/>
              </a:lnSpc>
            </a:pPr>
            <a:r>
              <a:rPr lang="en-IN" sz="4000" spc="-1" strike="noStrike">
                <a:solidFill>
                  <a:srgbClr val="696464"/>
                </a:solidFill>
                <a:uFill>
                  <a:solidFill>
                    <a:srgbClr val="ffffff"/>
                  </a:solidFill>
                </a:uFill>
                <a:latin typeface="Franklin Gothic Book"/>
              </a:rPr>
              <a:t>1. Go-Back-N ARQ</a:t>
            </a:r>
            <a:endParaRPr lang="en-IN" sz="1800" spc="-1" strike="noStrike">
              <a:solidFill>
                <a:srgbClr val="000000"/>
              </a:solidFill>
              <a:uFill>
                <a:solidFill>
                  <a:srgbClr val="ffffff"/>
                </a:solidFill>
              </a:uFill>
              <a:latin typeface="Arial"/>
            </a:endParaRPr>
          </a:p>
        </p:txBody>
      </p:sp>
      <p:sp>
        <p:nvSpPr>
          <p:cNvPr id="210" name="CustomShape 2"/>
          <p:cNvSpPr/>
          <p:nvPr/>
        </p:nvSpPr>
        <p:spPr>
          <a:xfrm>
            <a:off x="0" y="1447920"/>
            <a:ext cx="4494960" cy="5409360"/>
          </a:xfrm>
          <a:prstGeom prst="rect">
            <a:avLst/>
          </a:prstGeom>
          <a:noFill/>
          <a:ln>
            <a:noFill/>
          </a:ln>
        </p:spPr>
        <p:style>
          <a:lnRef idx="0"/>
          <a:fillRef idx="0"/>
          <a:effectRef idx="0"/>
          <a:fontRef idx="minor"/>
        </p:style>
        <p:txBody>
          <a:bodyPr lIns="90000" rIns="90000" tIns="45000" bIns="45000"/>
          <a:p>
            <a:pPr marL="343080" indent="-342360" algn="just">
              <a:lnSpc>
                <a:spcPct val="100000"/>
              </a:lnSpc>
              <a:buClr>
                <a:srgbClr val="d34817"/>
              </a:buClr>
              <a:buSzPct val="85000"/>
              <a:buFont typeface="Arial"/>
              <a:buChar char="•"/>
            </a:pPr>
            <a:r>
              <a:rPr lang="en-IN" sz="2800" spc="-1" strike="noStrike">
                <a:solidFill>
                  <a:srgbClr val="000000"/>
                </a:solidFill>
                <a:uFill>
                  <a:solidFill>
                    <a:srgbClr val="ffffff"/>
                  </a:solidFill>
                </a:uFill>
                <a:latin typeface="Times New Roman"/>
              </a:rPr>
              <a:t>The size of the window is at most 2</a:t>
            </a:r>
            <a:r>
              <a:rPr lang="en-IN" sz="2800" spc="-1" strike="noStrike" baseline="30000">
                <a:solidFill>
                  <a:srgbClr val="000000"/>
                </a:solidFill>
                <a:uFill>
                  <a:solidFill>
                    <a:srgbClr val="ffffff"/>
                  </a:solidFill>
                </a:uFill>
                <a:latin typeface="Times New Roman"/>
              </a:rPr>
              <a:t>m</a:t>
            </a:r>
            <a:r>
              <a:rPr lang="en-IN" sz="2800" spc="-1" strike="noStrike">
                <a:solidFill>
                  <a:srgbClr val="000000"/>
                </a:solidFill>
                <a:uFill>
                  <a:solidFill>
                    <a:srgbClr val="ffffff"/>
                  </a:solidFill>
                </a:uFill>
                <a:latin typeface="Times New Roman"/>
              </a:rPr>
              <a:t> -1 where m is the number of bits for the sequence number.</a:t>
            </a:r>
            <a:endParaRPr lang="en-IN" sz="1800" spc="-1" strike="noStrike">
              <a:solidFill>
                <a:srgbClr val="000000"/>
              </a:solidFill>
              <a:uFill>
                <a:solidFill>
                  <a:srgbClr val="ffffff"/>
                </a:solidFill>
              </a:uFill>
              <a:latin typeface="Arial"/>
            </a:endParaRPr>
          </a:p>
          <a:p>
            <a:pPr marL="343080" indent="-342360" algn="just">
              <a:lnSpc>
                <a:spcPct val="100000"/>
              </a:lnSpc>
              <a:buClr>
                <a:srgbClr val="d34817"/>
              </a:buClr>
              <a:buSzPct val="85000"/>
              <a:buFont typeface="Arial"/>
              <a:buChar char="•"/>
            </a:pPr>
            <a:r>
              <a:rPr lang="en-IN" sz="2800" spc="-1" strike="noStrike">
                <a:solidFill>
                  <a:srgbClr val="000000"/>
                </a:solidFill>
                <a:uFill>
                  <a:solidFill>
                    <a:srgbClr val="ffffff"/>
                  </a:solidFill>
                </a:uFill>
                <a:latin typeface="Times New Roman"/>
              </a:rPr>
              <a:t>If  m = 3, sequence numbers are range from 0 to 7 (8 numbers)</a:t>
            </a:r>
            <a:endParaRPr lang="en-IN" sz="1800" spc="-1" strike="noStrike">
              <a:solidFill>
                <a:srgbClr val="000000"/>
              </a:solidFill>
              <a:uFill>
                <a:solidFill>
                  <a:srgbClr val="ffffff"/>
                </a:solidFill>
              </a:uFill>
              <a:latin typeface="Arial"/>
            </a:endParaRPr>
          </a:p>
          <a:p>
            <a:pPr marL="274320" indent="-273600" algn="just">
              <a:lnSpc>
                <a:spcPct val="100000"/>
              </a:lnSpc>
              <a:buClr>
                <a:srgbClr val="d34817"/>
              </a:buClr>
              <a:buSzPct val="85000"/>
              <a:buFont typeface="Wingdings 2" charset="2"/>
              <a:buChar char=""/>
            </a:pPr>
            <a:r>
              <a:rPr lang="en-IN" sz="2600" spc="-1" strike="noStrike">
                <a:solidFill>
                  <a:srgbClr val="000000"/>
                </a:solidFill>
                <a:uFill>
                  <a:solidFill>
                    <a:srgbClr val="ffffff"/>
                  </a:solidFill>
                </a:uFill>
                <a:latin typeface="Times New Roman"/>
              </a:rPr>
              <a:t>If sender finds that it has received NACK , it </a:t>
            </a:r>
            <a:r>
              <a:rPr lang="en-IN" sz="2600" spc="-1" strike="noStrike">
                <a:solidFill>
                  <a:srgbClr val="ff0000"/>
                </a:solidFill>
                <a:uFill>
                  <a:solidFill>
                    <a:srgbClr val="ffffff"/>
                  </a:solidFill>
                </a:uFill>
                <a:latin typeface="Times New Roman"/>
              </a:rPr>
              <a:t>retransmits</a:t>
            </a:r>
            <a:r>
              <a:rPr lang="en-IN" sz="2600" spc="-1" strike="noStrike">
                <a:solidFill>
                  <a:srgbClr val="000000"/>
                </a:solidFill>
                <a:uFill>
                  <a:solidFill>
                    <a:srgbClr val="ffffff"/>
                  </a:solidFill>
                </a:uFill>
                <a:latin typeface="Times New Roman"/>
              </a:rPr>
              <a:t> all the frames after which it does not receive any positive ACK.</a:t>
            </a:r>
            <a:endParaRPr lang="en-IN" sz="1800" spc="-1" strike="noStrike">
              <a:solidFill>
                <a:srgbClr val="000000"/>
              </a:solidFill>
              <a:uFill>
                <a:solidFill>
                  <a:srgbClr val="ffffff"/>
                </a:solidFill>
              </a:uFill>
              <a:latin typeface="Arial"/>
            </a:endParaRPr>
          </a:p>
          <a:p>
            <a:pPr>
              <a:lnSpc>
                <a:spcPct val="100000"/>
              </a:lnSpc>
            </a:pPr>
            <a:endParaRPr lang="en-IN" sz="1800" spc="-1" strike="noStrike">
              <a:solidFill>
                <a:srgbClr val="000000"/>
              </a:solidFill>
              <a:uFill>
                <a:solidFill>
                  <a:srgbClr val="ffffff"/>
                </a:solidFill>
              </a:uFill>
              <a:latin typeface="Arial"/>
            </a:endParaRPr>
          </a:p>
        </p:txBody>
      </p:sp>
      <p:sp>
        <p:nvSpPr>
          <p:cNvPr id="211" name="CustomShape 3"/>
          <p:cNvSpPr/>
          <p:nvPr/>
        </p:nvSpPr>
        <p:spPr>
          <a:xfrm>
            <a:off x="4933800" y="1447920"/>
            <a:ext cx="3748320" cy="4571280"/>
          </a:xfrm>
          <a:prstGeom prst="rect">
            <a:avLst/>
          </a:prstGeom>
          <a:noFill/>
          <a:ln>
            <a:noFill/>
          </a:ln>
        </p:spPr>
        <p:style>
          <a:lnRef idx="0"/>
          <a:fillRef idx="0"/>
          <a:effectRef idx="0"/>
          <a:fontRef idx="minor"/>
        </p:style>
      </p:sp>
      <p:pic>
        <p:nvPicPr>
          <p:cNvPr id="212" name="Picture 2" descr=""/>
          <p:cNvPicPr/>
          <p:nvPr/>
        </p:nvPicPr>
        <p:blipFill>
          <a:blip r:embed="rId1"/>
          <a:stretch/>
        </p:blipFill>
        <p:spPr>
          <a:xfrm>
            <a:off x="4419720" y="1295280"/>
            <a:ext cx="4552200" cy="518076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3" name="CustomShape 1"/>
          <p:cNvSpPr/>
          <p:nvPr/>
        </p:nvSpPr>
        <p:spPr>
          <a:xfrm>
            <a:off x="914400" y="274680"/>
            <a:ext cx="7771680" cy="1142280"/>
          </a:xfrm>
          <a:prstGeom prst="rect">
            <a:avLst/>
          </a:prstGeom>
          <a:noFill/>
          <a:ln>
            <a:noFill/>
          </a:ln>
        </p:spPr>
        <p:style>
          <a:lnRef idx="0"/>
          <a:fillRef idx="0"/>
          <a:effectRef idx="0"/>
          <a:fontRef idx="minor"/>
        </p:style>
        <p:txBody>
          <a:bodyPr lIns="90000" rIns="90000" tIns="45000" bIns="91440" anchor="b"/>
          <a:p>
            <a:pPr>
              <a:lnSpc>
                <a:spcPct val="100000"/>
              </a:lnSpc>
            </a:pPr>
            <a:r>
              <a:rPr b="1" lang="en-IN" sz="3600" spc="-1" strike="noStrike">
                <a:solidFill>
                  <a:srgbClr val="696464"/>
                </a:solidFill>
                <a:uFill>
                  <a:solidFill>
                    <a:srgbClr val="ffffff"/>
                  </a:solidFill>
                </a:uFill>
                <a:latin typeface="Franklin Gothic Book"/>
              </a:rPr>
              <a:t>Problem Statement (Simple to Hard) </a:t>
            </a:r>
            <a:endParaRPr lang="en-IN" sz="1800" spc="-1" strike="noStrike">
              <a:solidFill>
                <a:srgbClr val="000000"/>
              </a:solidFill>
              <a:uFill>
                <a:solidFill>
                  <a:srgbClr val="ffffff"/>
                </a:solidFill>
              </a:uFill>
              <a:latin typeface="Arial"/>
            </a:endParaRPr>
          </a:p>
        </p:txBody>
      </p:sp>
      <p:sp>
        <p:nvSpPr>
          <p:cNvPr id="214" name="CustomShape 2"/>
          <p:cNvSpPr/>
          <p:nvPr/>
        </p:nvSpPr>
        <p:spPr>
          <a:xfrm>
            <a:off x="838080" y="1447920"/>
            <a:ext cx="7771680" cy="4571280"/>
          </a:xfrm>
          <a:prstGeom prst="rect">
            <a:avLst/>
          </a:prstGeom>
          <a:noFill/>
          <a:ln>
            <a:noFill/>
          </a:ln>
        </p:spPr>
        <p:style>
          <a:lnRef idx="0"/>
          <a:fillRef idx="0"/>
          <a:effectRef idx="0"/>
          <a:fontRef idx="minor"/>
        </p:style>
        <p:txBody>
          <a:bodyPr lIns="90000" rIns="90000" tIns="45000" bIns="45000"/>
          <a:p>
            <a:pPr marL="274320" indent="-273600">
              <a:lnSpc>
                <a:spcPct val="100000"/>
              </a:lnSpc>
            </a:pPr>
            <a:r>
              <a:rPr b="1" lang="en-IN" sz="2600" spc="-1" strike="noStrike">
                <a:solidFill>
                  <a:srgbClr val="000000"/>
                </a:solidFill>
                <a:uFill>
                  <a:solidFill>
                    <a:srgbClr val="ffffff"/>
                  </a:solidFill>
                </a:uFill>
                <a:latin typeface="Perpetua"/>
              </a:rPr>
              <a:t>4. Lab Assignment on Unit II: (Use JAVA/PYTHON) </a:t>
            </a:r>
            <a:endParaRPr lang="en-IN" sz="1800" spc="-1" strike="noStrike">
              <a:solidFill>
                <a:srgbClr val="000000"/>
              </a:solidFill>
              <a:uFill>
                <a:solidFill>
                  <a:srgbClr val="ffffff"/>
                </a:solidFill>
              </a:uFill>
              <a:latin typeface="Arial"/>
            </a:endParaRPr>
          </a:p>
          <a:p>
            <a:pPr marL="274320" indent="-273600">
              <a:lnSpc>
                <a:spcPct val="100000"/>
              </a:lnSpc>
              <a:buClr>
                <a:srgbClr val="d34817"/>
              </a:buClr>
              <a:buSzPct val="85000"/>
              <a:buFont typeface="Wingdings 2" charset="2"/>
              <a:buChar char=""/>
            </a:pPr>
            <a:r>
              <a:rPr lang="en-IN" sz="2600" spc="-1" strike="noStrike">
                <a:solidFill>
                  <a:srgbClr val="000000"/>
                </a:solidFill>
                <a:uFill>
                  <a:solidFill>
                    <a:srgbClr val="ffffff"/>
                  </a:solidFill>
                </a:uFill>
                <a:latin typeface="Perpetua"/>
              </a:rPr>
              <a:t>Write a program to simulate Go back N and Selective Repeat Modes of Sliding Window Protocol in peer to peer mode and demonstrate the packets captured traces using Wireshark Packet Analyzer Tool for peer to peer mode. </a:t>
            </a:r>
            <a:endParaRPr lang="en-IN" sz="1800" spc="-1" strike="noStrike">
              <a:solidFill>
                <a:srgbClr val="000000"/>
              </a:solidFill>
              <a:uFill>
                <a:solidFill>
                  <a:srgbClr val="ffffff"/>
                </a:solidFill>
              </a:uFill>
              <a:latin typeface="Arial"/>
            </a:endParaRPr>
          </a:p>
          <a:p>
            <a:pPr>
              <a:lnSpc>
                <a:spcPct val="100000"/>
              </a:lnSpc>
            </a:pPr>
            <a:endParaRPr lang="en-IN" sz="1800" spc="-1" strike="noStrike">
              <a:solidFill>
                <a:srgbClr val="000000"/>
              </a:solidFill>
              <a:uFill>
                <a:solidFill>
                  <a:srgbClr val="ffffff"/>
                </a:solidFill>
              </a:uFill>
              <a:latin typeface="Arial"/>
            </a:endParaRPr>
          </a:p>
          <a:p>
            <a:pPr marL="274320" indent="-273600">
              <a:lnSpc>
                <a:spcPct val="100000"/>
              </a:lnSpc>
            </a:pPr>
            <a:r>
              <a:rPr b="1" lang="en-IN" sz="2600" spc="-1" strike="noStrike">
                <a:solidFill>
                  <a:srgbClr val="000000"/>
                </a:solidFill>
                <a:uFill>
                  <a:solidFill>
                    <a:srgbClr val="ffffff"/>
                  </a:solidFill>
                </a:uFill>
                <a:latin typeface="Perpetua"/>
              </a:rPr>
              <a:t>3. Lab Assignment on Unit II: (Use C/C++) </a:t>
            </a:r>
            <a:endParaRPr lang="en-IN" sz="1800" spc="-1" strike="noStrike">
              <a:solidFill>
                <a:srgbClr val="000000"/>
              </a:solidFill>
              <a:uFill>
                <a:solidFill>
                  <a:srgbClr val="ffffff"/>
                </a:solidFill>
              </a:uFill>
              <a:latin typeface="Arial"/>
            </a:endParaRPr>
          </a:p>
          <a:p>
            <a:pPr marL="274320" indent="-273600">
              <a:lnSpc>
                <a:spcPct val="100000"/>
              </a:lnSpc>
              <a:buClr>
                <a:srgbClr val="d34817"/>
              </a:buClr>
              <a:buSzPct val="85000"/>
              <a:buFont typeface="Wingdings 2" charset="2"/>
              <a:buChar char=""/>
            </a:pPr>
            <a:r>
              <a:rPr lang="en-IN" sz="2600" spc="-1" strike="noStrike">
                <a:solidFill>
                  <a:srgbClr val="000000"/>
                </a:solidFill>
                <a:uFill>
                  <a:solidFill>
                    <a:srgbClr val="ffffff"/>
                  </a:solidFill>
                </a:uFill>
                <a:latin typeface="Perpetua"/>
              </a:rPr>
              <a:t>Write a program for error detection and correction for 7/8 bits ASCII codes using Hamming Codes or CRC. Demonstrate the packets captured traces using Wireshark Packet Analyzer Tool for peer to peer mode.( 50% students will perform Hamming Code and others will perform CRC) </a:t>
            </a:r>
            <a:r>
              <a:rPr lang="en-IN" sz="2600" spc="-1" strike="noStrike">
                <a:solidFill>
                  <a:srgbClr val="000000"/>
                </a:solidFill>
                <a:uFill>
                  <a:solidFill>
                    <a:srgbClr val="ffffff"/>
                  </a:solidFill>
                </a:uFill>
                <a:latin typeface="Perpetua"/>
              </a:rPr>
              <a:t>	</a:t>
            </a:r>
            <a:endParaRPr lang="en-IN" sz="1800" spc="-1" strike="noStrike">
              <a:solidFill>
                <a:srgbClr val="000000"/>
              </a:solidFill>
              <a:uFill>
                <a:solidFill>
                  <a:srgbClr val="ffffff"/>
                </a:solidFill>
              </a:uFill>
              <a:latin typeface="Arial"/>
            </a:endParaRPr>
          </a:p>
          <a:p>
            <a:pPr>
              <a:lnSpc>
                <a:spcPct val="100000"/>
              </a:lnSpc>
            </a:pPr>
            <a:endParaRPr lang="en-IN" sz="1800" spc="-1" strike="noStrike">
              <a:solidFill>
                <a:srgbClr val="000000"/>
              </a:solidFill>
              <a:uFill>
                <a:solidFill>
                  <a:srgbClr val="ffffff"/>
                </a:solidFill>
              </a:uFill>
              <a:latin typeface="Arial"/>
            </a:endParaRPr>
          </a:p>
          <a:p>
            <a:pPr>
              <a:lnSpc>
                <a:spcPct val="100000"/>
              </a:lnSpc>
            </a:pPr>
            <a:endParaRPr lang="en-IN"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5" name="CustomShape 1"/>
          <p:cNvSpPr/>
          <p:nvPr/>
        </p:nvSpPr>
        <p:spPr>
          <a:xfrm>
            <a:off x="914400" y="274680"/>
            <a:ext cx="7771680" cy="1142280"/>
          </a:xfrm>
          <a:prstGeom prst="rect">
            <a:avLst/>
          </a:prstGeom>
          <a:noFill/>
          <a:ln>
            <a:noFill/>
          </a:ln>
        </p:spPr>
        <p:style>
          <a:lnRef idx="0"/>
          <a:fillRef idx="0"/>
          <a:effectRef idx="0"/>
          <a:fontRef idx="minor"/>
        </p:style>
        <p:txBody>
          <a:bodyPr lIns="90000" rIns="90000" tIns="45000" bIns="91440" anchor="b"/>
          <a:p>
            <a:pPr>
              <a:lnSpc>
                <a:spcPct val="100000"/>
              </a:lnSpc>
            </a:pPr>
            <a:r>
              <a:rPr lang="en-IN" sz="4000" spc="-1" strike="noStrike">
                <a:solidFill>
                  <a:srgbClr val="696464"/>
                </a:solidFill>
                <a:uFill>
                  <a:solidFill>
                    <a:srgbClr val="ffffff"/>
                  </a:solidFill>
                </a:uFill>
                <a:latin typeface="Franklin Gothic Book"/>
              </a:rPr>
              <a:t>Go-Back-N ARQ Program</a:t>
            </a:r>
            <a:endParaRPr lang="en-IN" sz="1800" spc="-1" strike="noStrike">
              <a:solidFill>
                <a:srgbClr val="000000"/>
              </a:solidFill>
              <a:uFill>
                <a:solidFill>
                  <a:srgbClr val="ffffff"/>
                </a:solidFill>
              </a:uFill>
              <a:latin typeface="Arial"/>
            </a:endParaRPr>
          </a:p>
        </p:txBody>
      </p:sp>
      <p:sp>
        <p:nvSpPr>
          <p:cNvPr id="216" name="CustomShape 2"/>
          <p:cNvSpPr/>
          <p:nvPr/>
        </p:nvSpPr>
        <p:spPr>
          <a:xfrm>
            <a:off x="914400" y="1447920"/>
            <a:ext cx="7771680" cy="4571280"/>
          </a:xfrm>
          <a:prstGeom prst="rect">
            <a:avLst/>
          </a:prstGeom>
          <a:noFill/>
          <a:ln>
            <a:noFill/>
          </a:ln>
        </p:spPr>
        <p:style>
          <a:lnRef idx="0"/>
          <a:fillRef idx="0"/>
          <a:effectRef idx="0"/>
          <a:fontRef idx="minor"/>
        </p:style>
        <p:txBody>
          <a:bodyPr lIns="90000" rIns="90000" tIns="45000" bIns="45000"/>
          <a:p>
            <a:pPr marL="274320" indent="-273600">
              <a:lnSpc>
                <a:spcPct val="100000"/>
              </a:lnSpc>
              <a:buClr>
                <a:srgbClr val="d34817"/>
              </a:buClr>
              <a:buSzPct val="85000"/>
              <a:buFont typeface="Wingdings 2" charset="2"/>
              <a:buChar char=""/>
            </a:pPr>
            <a:r>
              <a:rPr lang="en-IN" sz="2600" spc="-1" strike="noStrike">
                <a:solidFill>
                  <a:srgbClr val="000000"/>
                </a:solidFill>
                <a:uFill>
                  <a:solidFill>
                    <a:srgbClr val="ffffff"/>
                  </a:solidFill>
                </a:uFill>
                <a:latin typeface="Perpetua"/>
              </a:rPr>
              <a:t>testclient.java</a:t>
            </a:r>
            <a:endParaRPr lang="en-IN" sz="1800" spc="-1" strike="noStrike">
              <a:solidFill>
                <a:srgbClr val="000000"/>
              </a:solidFill>
              <a:uFill>
                <a:solidFill>
                  <a:srgbClr val="ffffff"/>
                </a:solidFill>
              </a:uFill>
              <a:latin typeface="Arial"/>
            </a:endParaRPr>
          </a:p>
          <a:p>
            <a:pPr marL="274320" indent="-273600">
              <a:lnSpc>
                <a:spcPct val="100000"/>
              </a:lnSpc>
              <a:buClr>
                <a:srgbClr val="d34817"/>
              </a:buClr>
              <a:buSzPct val="85000"/>
              <a:buFont typeface="Wingdings 2" charset="2"/>
              <a:buChar char=""/>
            </a:pPr>
            <a:r>
              <a:rPr lang="en-IN" sz="2600" spc="-1" strike="noStrike">
                <a:solidFill>
                  <a:srgbClr val="000000"/>
                </a:solidFill>
                <a:uFill>
                  <a:solidFill>
                    <a:srgbClr val="ffffff"/>
                  </a:solidFill>
                </a:uFill>
                <a:latin typeface="Perpetua"/>
              </a:rPr>
              <a:t>testserver.java</a:t>
            </a:r>
            <a:endParaRPr lang="en-IN" sz="1800" spc="-1" strike="noStrike">
              <a:solidFill>
                <a:srgbClr val="000000"/>
              </a:solidFill>
              <a:uFill>
                <a:solidFill>
                  <a:srgbClr val="ffffff"/>
                </a:solidFill>
              </a:uFill>
              <a:latin typeface="Arial"/>
            </a:endParaRPr>
          </a:p>
          <a:p>
            <a:pPr>
              <a:lnSpc>
                <a:spcPct val="100000"/>
              </a:lnSpc>
            </a:pPr>
            <a:endParaRPr lang="en-IN" sz="1800" spc="-1" strike="noStrike">
              <a:solidFill>
                <a:srgbClr val="000000"/>
              </a:solidFill>
              <a:uFill>
                <a:solidFill>
                  <a:srgbClr val="ffffff"/>
                </a:solidFill>
              </a:uFill>
              <a:latin typeface="Arial"/>
            </a:endParaRPr>
          </a:p>
          <a:p>
            <a:pPr marL="274320" indent="-273600">
              <a:lnSpc>
                <a:spcPct val="100000"/>
              </a:lnSpc>
              <a:buClr>
                <a:srgbClr val="d34817"/>
              </a:buClr>
              <a:buSzPct val="85000"/>
              <a:buFont typeface="Wingdings 2" charset="2"/>
              <a:buChar char=""/>
            </a:pPr>
            <a:r>
              <a:rPr lang="en-IN" sz="2600" spc="-1" strike="noStrike">
                <a:solidFill>
                  <a:srgbClr val="000000"/>
                </a:solidFill>
                <a:uFill>
                  <a:solidFill>
                    <a:srgbClr val="ffffff"/>
                  </a:solidFill>
                </a:uFill>
                <a:latin typeface="Perpetua"/>
              </a:rPr>
              <a:t>First Execute testserver.java in order to setup a connection with client </a:t>
            </a:r>
            <a:endParaRPr lang="en-IN" sz="1800" spc="-1" strike="noStrike">
              <a:solidFill>
                <a:srgbClr val="000000"/>
              </a:solidFill>
              <a:uFill>
                <a:solidFill>
                  <a:srgbClr val="ffffff"/>
                </a:solidFill>
              </a:uFill>
              <a:latin typeface="Arial"/>
            </a:endParaRPr>
          </a:p>
          <a:p>
            <a:pPr>
              <a:lnSpc>
                <a:spcPct val="100000"/>
              </a:lnSpc>
            </a:pPr>
            <a:endParaRPr lang="en-IN" sz="1800" spc="-1" strike="noStrike">
              <a:solidFill>
                <a:srgbClr val="000000"/>
              </a:solidFill>
              <a:uFill>
                <a:solidFill>
                  <a:srgbClr val="ffffff"/>
                </a:solidFill>
              </a:uFill>
              <a:latin typeface="Arial"/>
            </a:endParaRPr>
          </a:p>
          <a:p>
            <a:pPr marL="274320" indent="-273600">
              <a:lnSpc>
                <a:spcPct val="100000"/>
              </a:lnSpc>
              <a:buClr>
                <a:srgbClr val="d34817"/>
              </a:buClr>
              <a:buSzPct val="85000"/>
              <a:buFont typeface="Wingdings 2" charset="2"/>
              <a:buChar char=""/>
            </a:pPr>
            <a:r>
              <a:rPr lang="en-IN" sz="2600" spc="-1" strike="noStrike">
                <a:solidFill>
                  <a:srgbClr val="000000"/>
                </a:solidFill>
                <a:uFill>
                  <a:solidFill>
                    <a:srgbClr val="ffffff"/>
                  </a:solidFill>
                </a:uFill>
                <a:latin typeface="Perpetua"/>
              </a:rPr>
              <a:t>Then Execute testclient.java </a:t>
            </a:r>
            <a:endParaRPr lang="en-IN" sz="1800" spc="-1" strike="noStrike">
              <a:solidFill>
                <a:srgbClr val="000000"/>
              </a:solidFill>
              <a:uFill>
                <a:solidFill>
                  <a:srgbClr val="ffffff"/>
                </a:solidFill>
              </a:uFill>
              <a:latin typeface="Arial"/>
            </a:endParaRPr>
          </a:p>
          <a:p>
            <a:pPr>
              <a:lnSpc>
                <a:spcPct val="100000"/>
              </a:lnSpc>
            </a:pPr>
            <a:endParaRPr lang="en-IN" sz="1800" spc="-1" strike="noStrike">
              <a:solidFill>
                <a:srgbClr val="000000"/>
              </a:solidFill>
              <a:uFill>
                <a:solidFill>
                  <a:srgbClr val="ffffff"/>
                </a:solidFill>
              </a:uFill>
              <a:latin typeface="Arial"/>
            </a:endParaRPr>
          </a:p>
          <a:p>
            <a:pPr marL="274320" indent="-273600">
              <a:lnSpc>
                <a:spcPct val="100000"/>
              </a:lnSpc>
              <a:buClr>
                <a:srgbClr val="d34817"/>
              </a:buClr>
              <a:buSzPct val="85000"/>
              <a:buFont typeface="Wingdings 2" charset="2"/>
              <a:buChar char=""/>
            </a:pPr>
            <a:r>
              <a:rPr lang="en-IN" sz="2600" spc="-1" strike="noStrike">
                <a:solidFill>
                  <a:srgbClr val="000000"/>
                </a:solidFill>
                <a:uFill>
                  <a:solidFill>
                    <a:srgbClr val="ffffff"/>
                  </a:solidFill>
                </a:uFill>
                <a:latin typeface="Perpetua"/>
              </a:rPr>
              <a:t>Test this program by using 2 conditions with &amp; without error</a:t>
            </a:r>
            <a:endParaRPr lang="en-IN"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7" name="CustomShape 1"/>
          <p:cNvSpPr/>
          <p:nvPr/>
        </p:nvSpPr>
        <p:spPr>
          <a:xfrm>
            <a:off x="457200" y="304920"/>
            <a:ext cx="6247800" cy="715320"/>
          </a:xfrm>
          <a:prstGeom prst="rect">
            <a:avLst/>
          </a:prstGeom>
          <a:noFill/>
          <a:ln>
            <a:noFill/>
          </a:ln>
        </p:spPr>
        <p:style>
          <a:lnRef idx="0"/>
          <a:fillRef idx="0"/>
          <a:effectRef idx="0"/>
          <a:fontRef idx="minor"/>
        </p:style>
        <p:txBody>
          <a:bodyPr lIns="90000" rIns="90000" tIns="45000" bIns="91440" anchor="b"/>
          <a:p>
            <a:pPr>
              <a:lnSpc>
                <a:spcPct val="100000"/>
              </a:lnSpc>
            </a:pPr>
            <a:r>
              <a:rPr b="1" lang="en-IN" sz="4000" spc="-1" strike="noStrike">
                <a:solidFill>
                  <a:srgbClr val="696464"/>
                </a:solidFill>
                <a:uFill>
                  <a:solidFill>
                    <a:srgbClr val="ffffff"/>
                  </a:solidFill>
                </a:uFill>
                <a:latin typeface="Franklin Gothic Book"/>
              </a:rPr>
              <a:t>2. Selective Repeat  ARQ</a:t>
            </a:r>
            <a:endParaRPr lang="en-IN" sz="1800" spc="-1" strike="noStrike">
              <a:solidFill>
                <a:srgbClr val="000000"/>
              </a:solidFill>
              <a:uFill>
                <a:solidFill>
                  <a:srgbClr val="ffffff"/>
                </a:solidFill>
              </a:uFill>
              <a:latin typeface="Arial"/>
            </a:endParaRPr>
          </a:p>
        </p:txBody>
      </p:sp>
      <p:sp>
        <p:nvSpPr>
          <p:cNvPr id="218" name="CustomShape 2"/>
          <p:cNvSpPr/>
          <p:nvPr/>
        </p:nvSpPr>
        <p:spPr>
          <a:xfrm>
            <a:off x="304920" y="1371600"/>
            <a:ext cx="3809160" cy="4571280"/>
          </a:xfrm>
          <a:prstGeom prst="rect">
            <a:avLst/>
          </a:prstGeom>
          <a:noFill/>
          <a:ln>
            <a:noFill/>
          </a:ln>
        </p:spPr>
        <p:style>
          <a:lnRef idx="0"/>
          <a:fillRef idx="0"/>
          <a:effectRef idx="0"/>
          <a:fontRef idx="minor"/>
        </p:style>
        <p:txBody>
          <a:bodyPr lIns="90000" rIns="90000" tIns="45000" bIns="45000"/>
          <a:p>
            <a:pPr marL="274320" indent="-273600" algn="just">
              <a:lnSpc>
                <a:spcPct val="100000"/>
              </a:lnSpc>
              <a:buClr>
                <a:srgbClr val="d34817"/>
              </a:buClr>
              <a:buSzPct val="85000"/>
              <a:buFont typeface="Wingdings 2" charset="2"/>
              <a:buChar char=""/>
            </a:pPr>
            <a:r>
              <a:rPr lang="en-IN" sz="2800" spc="-1" strike="noStrike">
                <a:solidFill>
                  <a:srgbClr val="000000"/>
                </a:solidFill>
                <a:uFill>
                  <a:solidFill>
                    <a:srgbClr val="ffffff"/>
                  </a:solidFill>
                </a:uFill>
                <a:latin typeface="Calibri"/>
              </a:rPr>
              <a:t>In Go-Back-N resending consumes more bandwidth &amp; slow down the transmission</a:t>
            </a:r>
            <a:endParaRPr lang="en-IN" sz="1800" spc="-1" strike="noStrike">
              <a:solidFill>
                <a:srgbClr val="000000"/>
              </a:solidFill>
              <a:uFill>
                <a:solidFill>
                  <a:srgbClr val="ffffff"/>
                </a:solidFill>
              </a:uFill>
              <a:latin typeface="Arial"/>
            </a:endParaRPr>
          </a:p>
          <a:p>
            <a:pPr algn="just">
              <a:lnSpc>
                <a:spcPct val="100000"/>
              </a:lnSpc>
            </a:pPr>
            <a:endParaRPr lang="en-IN" sz="1800" spc="-1" strike="noStrike">
              <a:solidFill>
                <a:srgbClr val="000000"/>
              </a:solidFill>
              <a:uFill>
                <a:solidFill>
                  <a:srgbClr val="ffffff"/>
                </a:solidFill>
              </a:uFill>
              <a:latin typeface="Arial"/>
            </a:endParaRPr>
          </a:p>
          <a:p>
            <a:pPr marL="274320" indent="-273600" algn="just">
              <a:lnSpc>
                <a:spcPct val="100000"/>
              </a:lnSpc>
              <a:buClr>
                <a:srgbClr val="d34817"/>
              </a:buClr>
              <a:buSzPct val="85000"/>
              <a:buFont typeface="Wingdings 2" charset="2"/>
              <a:buChar char=""/>
            </a:pPr>
            <a:r>
              <a:rPr lang="en-IN" sz="2800" spc="-1" strike="noStrike">
                <a:solidFill>
                  <a:srgbClr val="000000"/>
                </a:solidFill>
                <a:uFill>
                  <a:solidFill>
                    <a:srgbClr val="ffffff"/>
                  </a:solidFill>
                </a:uFill>
                <a:latin typeface="Calibri"/>
              </a:rPr>
              <a:t>In Selective Repeat ARQ, only the damaged frame is resent. </a:t>
            </a:r>
            <a:endParaRPr lang="en-IN" sz="1800" spc="-1" strike="noStrike">
              <a:solidFill>
                <a:srgbClr val="000000"/>
              </a:solidFill>
              <a:uFill>
                <a:solidFill>
                  <a:srgbClr val="ffffff"/>
                </a:solidFill>
              </a:uFill>
              <a:latin typeface="Arial"/>
            </a:endParaRPr>
          </a:p>
          <a:p>
            <a:pPr algn="just">
              <a:lnSpc>
                <a:spcPct val="100000"/>
              </a:lnSpc>
            </a:pPr>
            <a:endParaRPr lang="en-IN" sz="1800" spc="-1" strike="noStrike">
              <a:solidFill>
                <a:srgbClr val="000000"/>
              </a:solidFill>
              <a:uFill>
                <a:solidFill>
                  <a:srgbClr val="ffffff"/>
                </a:solidFill>
              </a:uFill>
              <a:latin typeface="Arial"/>
            </a:endParaRPr>
          </a:p>
          <a:p>
            <a:pPr marL="274320" indent="-273600" algn="just">
              <a:lnSpc>
                <a:spcPct val="100000"/>
              </a:lnSpc>
              <a:buClr>
                <a:srgbClr val="d34817"/>
              </a:buClr>
              <a:buSzPct val="85000"/>
              <a:buFont typeface="Wingdings 2" charset="2"/>
              <a:buChar char=""/>
            </a:pPr>
            <a:r>
              <a:rPr lang="en-IN" sz="2800" spc="-1" strike="noStrike">
                <a:solidFill>
                  <a:srgbClr val="000000"/>
                </a:solidFill>
                <a:uFill>
                  <a:solidFill>
                    <a:srgbClr val="ffffff"/>
                  </a:solidFill>
                </a:uFill>
                <a:latin typeface="Calibri"/>
              </a:rPr>
              <a:t>More bandwidth efficient  but more complex processing at receiver.</a:t>
            </a:r>
            <a:endParaRPr lang="en-IN" sz="1800" spc="-1" strike="noStrike">
              <a:solidFill>
                <a:srgbClr val="000000"/>
              </a:solidFill>
              <a:uFill>
                <a:solidFill>
                  <a:srgbClr val="ffffff"/>
                </a:solidFill>
              </a:uFill>
              <a:latin typeface="Arial"/>
            </a:endParaRPr>
          </a:p>
          <a:p>
            <a:pPr>
              <a:lnSpc>
                <a:spcPct val="100000"/>
              </a:lnSpc>
            </a:pPr>
            <a:endParaRPr lang="en-IN" sz="1800" spc="-1" strike="noStrike">
              <a:solidFill>
                <a:srgbClr val="000000"/>
              </a:solidFill>
              <a:uFill>
                <a:solidFill>
                  <a:srgbClr val="ffffff"/>
                </a:solidFill>
              </a:uFill>
              <a:latin typeface="Arial"/>
            </a:endParaRPr>
          </a:p>
        </p:txBody>
      </p:sp>
      <p:pic>
        <p:nvPicPr>
          <p:cNvPr id="219" name="Picture 2" descr=""/>
          <p:cNvPicPr/>
          <p:nvPr/>
        </p:nvPicPr>
        <p:blipFill>
          <a:blip r:embed="rId1"/>
          <a:stretch/>
        </p:blipFill>
        <p:spPr>
          <a:xfrm>
            <a:off x="4114800" y="990720"/>
            <a:ext cx="4677840" cy="548568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Equity</Template>
  <TotalTime>436</TotalTime>
  <Application>LibreOffice/5.0.6.2$Linux_x86 LibreOffice_project/00m0$Build-2</Application>
  <Paragraphs>142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2017-06-12T14:02:26Z</dcterms:created>
  <dc:creator>SantoshADarade</dc:creator>
  <dc:language>en-IN</dc:language>
  <dcterms:modified xsi:type="dcterms:W3CDTF">2017-07-27T16:37:40Z</dcterms:modified>
  <cp:revision>30</cp:revision>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20</vt:i4>
  </property>
</Properties>
</file>