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CD49"/>
    <a:srgbClr val="635C5F"/>
    <a:srgbClr val="FFAF25"/>
    <a:srgbClr val="C85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81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739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0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5BCCB-CFE3-4C19-919C-0F53BF3D012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E5184-5A98-4EF1-B039-2E0316C2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8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80969-15F1-4BE5-9A19-25B3FA889CE5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37838-DCB6-4FF0-A7DA-0F4A6A0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79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BCD167-7AAC-467C-8B30-D24989F52F7C}" type="datetime1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EFC1C6-BBC3-402C-9E94-AB07C9916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17066" y="441837"/>
            <a:ext cx="8128000" cy="535531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3200" b="1" cap="none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39166" y="393700"/>
            <a:ext cx="977900" cy="977900"/>
            <a:chOff x="409288" y="1257300"/>
            <a:chExt cx="4419600" cy="4419600"/>
          </a:xfrm>
        </p:grpSpPr>
        <p:sp>
          <p:nvSpPr>
            <p:cNvPr id="8" name="Oval 7"/>
            <p:cNvSpPr/>
            <p:nvPr/>
          </p:nvSpPr>
          <p:spPr>
            <a:xfrm>
              <a:off x="409288" y="1257300"/>
              <a:ext cx="4419600" cy="44196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690" t="44951" r="29720" b="44305"/>
            <a:stretch/>
          </p:blipFill>
          <p:spPr>
            <a:xfrm>
              <a:off x="1456861" y="3098916"/>
              <a:ext cx="2324457" cy="736371"/>
            </a:xfrm>
            <a:prstGeom prst="rect">
              <a:avLst/>
            </a:prstGeom>
            <a:effectLst>
              <a:outerShdw blurRad="25400" dist="38100" dir="5400000" algn="t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417066" y="965043"/>
            <a:ext cx="9873234" cy="397032"/>
          </a:xfrm>
        </p:spPr>
        <p:txBody>
          <a:bodyPr>
            <a:sp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229132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79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BCD167-7AAC-467C-8B30-D24989F52F7C}" type="datetime1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EFC1C6-BBC3-402C-9E94-AB07C9916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17066" y="614884"/>
            <a:ext cx="8128000" cy="535531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3200" b="1" cap="none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39166" y="393700"/>
            <a:ext cx="977900" cy="977900"/>
            <a:chOff x="409288" y="1257300"/>
            <a:chExt cx="4419600" cy="4419600"/>
          </a:xfrm>
        </p:grpSpPr>
        <p:sp>
          <p:nvSpPr>
            <p:cNvPr id="8" name="Oval 7"/>
            <p:cNvSpPr/>
            <p:nvPr/>
          </p:nvSpPr>
          <p:spPr>
            <a:xfrm>
              <a:off x="409288" y="1257300"/>
              <a:ext cx="4419600" cy="44196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690" t="44951" r="29720" b="44305"/>
            <a:stretch/>
          </p:blipFill>
          <p:spPr>
            <a:xfrm>
              <a:off x="1456861" y="3098916"/>
              <a:ext cx="2324457" cy="736371"/>
            </a:xfrm>
            <a:prstGeom prst="rect">
              <a:avLst/>
            </a:prstGeom>
            <a:effectLst>
              <a:outerShdw blurRad="25400" dist="38100" dir="5400000" algn="t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057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387A-34C5-4923-8367-AE33BFA919B7}" type="datetime1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" y="459931"/>
            <a:ext cx="12191999" cy="6398069"/>
          </a:xfrm>
          <a:custGeom>
            <a:avLst/>
            <a:gdLst>
              <a:gd name="connsiteX0" fmla="*/ 12191999 w 12191999"/>
              <a:gd name="connsiteY0" fmla="*/ 3092658 h 6398069"/>
              <a:gd name="connsiteX1" fmla="*/ 12191999 w 12191999"/>
              <a:gd name="connsiteY1" fmla="*/ 3816508 h 6398069"/>
              <a:gd name="connsiteX2" fmla="*/ 9610437 w 12191999"/>
              <a:gd name="connsiteY2" fmla="*/ 6398069 h 6398069"/>
              <a:gd name="connsiteX3" fmla="*/ 8773270 w 12191999"/>
              <a:gd name="connsiteY3" fmla="*/ 6398069 h 6398069"/>
              <a:gd name="connsiteX4" fmla="*/ 11992975 w 12191999"/>
              <a:gd name="connsiteY4" fmla="*/ 3178365 h 6398069"/>
              <a:gd name="connsiteX5" fmla="*/ 12145736 w 12191999"/>
              <a:gd name="connsiteY5" fmla="*/ 3097092 h 6398069"/>
              <a:gd name="connsiteX6" fmla="*/ 4530854 w 12191999"/>
              <a:gd name="connsiteY6" fmla="*/ 3091673 h 6398069"/>
              <a:gd name="connsiteX7" fmla="*/ 4740147 w 12191999"/>
              <a:gd name="connsiteY7" fmla="*/ 3178364 h 6398069"/>
              <a:gd name="connsiteX8" fmla="*/ 4740147 w 12191999"/>
              <a:gd name="connsiteY8" fmla="*/ 3596947 h 6398069"/>
              <a:gd name="connsiteX9" fmla="*/ 1939024 w 12191999"/>
              <a:gd name="connsiteY9" fmla="*/ 6398069 h 6398069"/>
              <a:gd name="connsiteX10" fmla="*/ 1101858 w 12191999"/>
              <a:gd name="connsiteY10" fmla="*/ 6398069 h 6398069"/>
              <a:gd name="connsiteX11" fmla="*/ 4321563 w 12191999"/>
              <a:gd name="connsiteY11" fmla="*/ 3178364 h 6398069"/>
              <a:gd name="connsiteX12" fmla="*/ 4530854 w 12191999"/>
              <a:gd name="connsiteY12" fmla="*/ 3091673 h 6398069"/>
              <a:gd name="connsiteX13" fmla="*/ 11040216 w 12191999"/>
              <a:gd name="connsiteY13" fmla="*/ 3091671 h 6398069"/>
              <a:gd name="connsiteX14" fmla="*/ 11249507 w 12191999"/>
              <a:gd name="connsiteY14" fmla="*/ 3178365 h 6398069"/>
              <a:gd name="connsiteX15" fmla="*/ 11249508 w 12191999"/>
              <a:gd name="connsiteY15" fmla="*/ 3596947 h 6398069"/>
              <a:gd name="connsiteX16" fmla="*/ 8448386 w 12191999"/>
              <a:gd name="connsiteY16" fmla="*/ 6398069 h 6398069"/>
              <a:gd name="connsiteX17" fmla="*/ 7611219 w 12191999"/>
              <a:gd name="connsiteY17" fmla="*/ 6398069 h 6398069"/>
              <a:gd name="connsiteX18" fmla="*/ 10830924 w 12191999"/>
              <a:gd name="connsiteY18" fmla="*/ 3178365 h 6398069"/>
              <a:gd name="connsiteX19" fmla="*/ 11040216 w 12191999"/>
              <a:gd name="connsiteY19" fmla="*/ 3091671 h 6398069"/>
              <a:gd name="connsiteX20" fmla="*/ 7784837 w 12191999"/>
              <a:gd name="connsiteY20" fmla="*/ 3091671 h 6398069"/>
              <a:gd name="connsiteX21" fmla="*/ 7994129 w 12191999"/>
              <a:gd name="connsiteY21" fmla="*/ 3178364 h 6398069"/>
              <a:gd name="connsiteX22" fmla="*/ 7994129 w 12191999"/>
              <a:gd name="connsiteY22" fmla="*/ 3596946 h 6398069"/>
              <a:gd name="connsiteX23" fmla="*/ 5193007 w 12191999"/>
              <a:gd name="connsiteY23" fmla="*/ 6398069 h 6398069"/>
              <a:gd name="connsiteX24" fmla="*/ 4355840 w 12191999"/>
              <a:gd name="connsiteY24" fmla="*/ 6398069 h 6398069"/>
              <a:gd name="connsiteX25" fmla="*/ 7575545 w 12191999"/>
              <a:gd name="connsiteY25" fmla="*/ 3178364 h 6398069"/>
              <a:gd name="connsiteX26" fmla="*/ 7784837 w 12191999"/>
              <a:gd name="connsiteY26" fmla="*/ 3091671 h 6398069"/>
              <a:gd name="connsiteX27" fmla="*/ 3387854 w 12191999"/>
              <a:gd name="connsiteY27" fmla="*/ 3091671 h 6398069"/>
              <a:gd name="connsiteX28" fmla="*/ 3597145 w 12191999"/>
              <a:gd name="connsiteY28" fmla="*/ 3178364 h 6398069"/>
              <a:gd name="connsiteX29" fmla="*/ 3597146 w 12191999"/>
              <a:gd name="connsiteY29" fmla="*/ 3596945 h 6398069"/>
              <a:gd name="connsiteX30" fmla="*/ 796022 w 12191999"/>
              <a:gd name="connsiteY30" fmla="*/ 6398069 h 6398069"/>
              <a:gd name="connsiteX31" fmla="*/ 0 w 12191999"/>
              <a:gd name="connsiteY31" fmla="*/ 6398069 h 6398069"/>
              <a:gd name="connsiteX32" fmla="*/ 0 w 12191999"/>
              <a:gd name="connsiteY32" fmla="*/ 6356926 h 6398069"/>
              <a:gd name="connsiteX33" fmla="*/ 3178563 w 12191999"/>
              <a:gd name="connsiteY33" fmla="*/ 3178364 h 6398069"/>
              <a:gd name="connsiteX34" fmla="*/ 3387854 w 12191999"/>
              <a:gd name="connsiteY34" fmla="*/ 3091671 h 6398069"/>
              <a:gd name="connsiteX35" fmla="*/ 8611730 w 12191999"/>
              <a:gd name="connsiteY35" fmla="*/ 1181100 h 6398069"/>
              <a:gd name="connsiteX36" fmla="*/ 8821021 w 12191999"/>
              <a:gd name="connsiteY36" fmla="*/ 1267792 h 6398069"/>
              <a:gd name="connsiteX37" fmla="*/ 8821021 w 12191999"/>
              <a:gd name="connsiteY37" fmla="*/ 1686374 h 6398069"/>
              <a:gd name="connsiteX38" fmla="*/ 4217018 w 12191999"/>
              <a:gd name="connsiteY38" fmla="*/ 6290379 h 6398069"/>
              <a:gd name="connsiteX39" fmla="*/ 3798436 w 12191999"/>
              <a:gd name="connsiteY39" fmla="*/ 6290379 h 6398069"/>
              <a:gd name="connsiteX40" fmla="*/ 3798436 w 12191999"/>
              <a:gd name="connsiteY40" fmla="*/ 5871796 h 6398069"/>
              <a:gd name="connsiteX41" fmla="*/ 8402438 w 12191999"/>
              <a:gd name="connsiteY41" fmla="*/ 1267792 h 6398069"/>
              <a:gd name="connsiteX42" fmla="*/ 8611730 w 12191999"/>
              <a:gd name="connsiteY42" fmla="*/ 1181100 h 6398069"/>
              <a:gd name="connsiteX43" fmla="*/ 7549887 w 12191999"/>
              <a:gd name="connsiteY43" fmla="*/ 1181099 h 6398069"/>
              <a:gd name="connsiteX44" fmla="*/ 7759179 w 12191999"/>
              <a:gd name="connsiteY44" fmla="*/ 1267790 h 6398069"/>
              <a:gd name="connsiteX45" fmla="*/ 7759179 w 12191999"/>
              <a:gd name="connsiteY45" fmla="*/ 1686374 h 6398069"/>
              <a:gd name="connsiteX46" fmla="*/ 3155176 w 12191999"/>
              <a:gd name="connsiteY46" fmla="*/ 6290378 h 6398069"/>
              <a:gd name="connsiteX47" fmla="*/ 2736593 w 12191999"/>
              <a:gd name="connsiteY47" fmla="*/ 6290378 h 6398069"/>
              <a:gd name="connsiteX48" fmla="*/ 2736593 w 12191999"/>
              <a:gd name="connsiteY48" fmla="*/ 5871795 h 6398069"/>
              <a:gd name="connsiteX49" fmla="*/ 7340595 w 12191999"/>
              <a:gd name="connsiteY49" fmla="*/ 1267791 h 6398069"/>
              <a:gd name="connsiteX50" fmla="*/ 7549887 w 12191999"/>
              <a:gd name="connsiteY50" fmla="*/ 1181099 h 6398069"/>
              <a:gd name="connsiteX51" fmla="*/ 4232402 w 12191999"/>
              <a:gd name="connsiteY51" fmla="*/ 1181099 h 6398069"/>
              <a:gd name="connsiteX52" fmla="*/ 4441695 w 12191999"/>
              <a:gd name="connsiteY52" fmla="*/ 1267791 h 6398069"/>
              <a:gd name="connsiteX53" fmla="*/ 4441695 w 12191999"/>
              <a:gd name="connsiteY53" fmla="*/ 1686374 h 6398069"/>
              <a:gd name="connsiteX54" fmla="*/ 0 w 12191999"/>
              <a:gd name="connsiteY54" fmla="*/ 6128068 h 6398069"/>
              <a:gd name="connsiteX55" fmla="*/ 0 w 12191999"/>
              <a:gd name="connsiteY55" fmla="*/ 5290902 h 6398069"/>
              <a:gd name="connsiteX56" fmla="*/ 4023113 w 12191999"/>
              <a:gd name="connsiteY56" fmla="*/ 1267791 h 6398069"/>
              <a:gd name="connsiteX57" fmla="*/ 4232402 w 12191999"/>
              <a:gd name="connsiteY57" fmla="*/ 1181099 h 6398069"/>
              <a:gd name="connsiteX58" fmla="*/ 2543307 w 12191999"/>
              <a:gd name="connsiteY58" fmla="*/ 800100 h 6398069"/>
              <a:gd name="connsiteX59" fmla="*/ 2752598 w 12191999"/>
              <a:gd name="connsiteY59" fmla="*/ 886791 h 6398069"/>
              <a:gd name="connsiteX60" fmla="*/ 2752598 w 12191999"/>
              <a:gd name="connsiteY60" fmla="*/ 1305374 h 6398069"/>
              <a:gd name="connsiteX61" fmla="*/ 2 w 12191999"/>
              <a:gd name="connsiteY61" fmla="*/ 4057969 h 6398069"/>
              <a:gd name="connsiteX62" fmla="*/ 2 w 12191999"/>
              <a:gd name="connsiteY62" fmla="*/ 3220802 h 6398069"/>
              <a:gd name="connsiteX63" fmla="*/ 2334015 w 12191999"/>
              <a:gd name="connsiteY63" fmla="*/ 886790 h 6398069"/>
              <a:gd name="connsiteX64" fmla="*/ 2543307 w 12191999"/>
              <a:gd name="connsiteY64" fmla="*/ 800100 h 6398069"/>
              <a:gd name="connsiteX65" fmla="*/ 11140422 w 12191999"/>
              <a:gd name="connsiteY65" fmla="*/ 800099 h 6398069"/>
              <a:gd name="connsiteX66" fmla="*/ 11349713 w 12191999"/>
              <a:gd name="connsiteY66" fmla="*/ 886791 h 6398069"/>
              <a:gd name="connsiteX67" fmla="*/ 11349713 w 12191999"/>
              <a:gd name="connsiteY67" fmla="*/ 1305374 h 6398069"/>
              <a:gd name="connsiteX68" fmla="*/ 6745708 w 12191999"/>
              <a:gd name="connsiteY68" fmla="*/ 5909379 h 6398069"/>
              <a:gd name="connsiteX69" fmla="*/ 6327125 w 12191999"/>
              <a:gd name="connsiteY69" fmla="*/ 5909379 h 6398069"/>
              <a:gd name="connsiteX70" fmla="*/ 6327124 w 12191999"/>
              <a:gd name="connsiteY70" fmla="*/ 5490795 h 6398069"/>
              <a:gd name="connsiteX71" fmla="*/ 10931130 w 12191999"/>
              <a:gd name="connsiteY71" fmla="*/ 886791 h 6398069"/>
              <a:gd name="connsiteX72" fmla="*/ 11140422 w 12191999"/>
              <a:gd name="connsiteY72" fmla="*/ 800099 h 6398069"/>
              <a:gd name="connsiteX73" fmla="*/ 12191999 w 12191999"/>
              <a:gd name="connsiteY73" fmla="*/ 686374 h 6398069"/>
              <a:gd name="connsiteX74" fmla="*/ 12191999 w 12191999"/>
              <a:gd name="connsiteY74" fmla="*/ 1523542 h 6398069"/>
              <a:gd name="connsiteX75" fmla="*/ 8606262 w 12191999"/>
              <a:gd name="connsiteY75" fmla="*/ 5109279 h 6398069"/>
              <a:gd name="connsiteX76" fmla="*/ 8187679 w 12191999"/>
              <a:gd name="connsiteY76" fmla="*/ 5109279 h 6398069"/>
              <a:gd name="connsiteX77" fmla="*/ 8187679 w 12191999"/>
              <a:gd name="connsiteY77" fmla="*/ 4690696 h 6398069"/>
              <a:gd name="connsiteX78" fmla="*/ 3686306 w 12191999"/>
              <a:gd name="connsiteY78" fmla="*/ 685799 h 6398069"/>
              <a:gd name="connsiteX79" fmla="*/ 3895597 w 12191999"/>
              <a:gd name="connsiteY79" fmla="*/ 772491 h 6398069"/>
              <a:gd name="connsiteX80" fmla="*/ 3895597 w 12191999"/>
              <a:gd name="connsiteY80" fmla="*/ 1191074 h 6398069"/>
              <a:gd name="connsiteX81" fmla="*/ 2 w 12191999"/>
              <a:gd name="connsiteY81" fmla="*/ 5086668 h 6398069"/>
              <a:gd name="connsiteX82" fmla="*/ 2 w 12191999"/>
              <a:gd name="connsiteY82" fmla="*/ 4249502 h 6398069"/>
              <a:gd name="connsiteX83" fmla="*/ 3477015 w 12191999"/>
              <a:gd name="connsiteY83" fmla="*/ 772491 h 6398069"/>
              <a:gd name="connsiteX84" fmla="*/ 3686306 w 12191999"/>
              <a:gd name="connsiteY84" fmla="*/ 685799 h 6398069"/>
              <a:gd name="connsiteX85" fmla="*/ 2302006 w 12191999"/>
              <a:gd name="connsiteY85" fmla="*/ 1 h 6398069"/>
              <a:gd name="connsiteX86" fmla="*/ 2511298 w 12191999"/>
              <a:gd name="connsiteY86" fmla="*/ 86692 h 6398069"/>
              <a:gd name="connsiteX87" fmla="*/ 2511298 w 12191999"/>
              <a:gd name="connsiteY87" fmla="*/ 505275 h 6398069"/>
              <a:gd name="connsiteX88" fmla="*/ 1 w 12191999"/>
              <a:gd name="connsiteY88" fmla="*/ 3016571 h 6398069"/>
              <a:gd name="connsiteX89" fmla="*/ 1 w 12191999"/>
              <a:gd name="connsiteY89" fmla="*/ 2179406 h 6398069"/>
              <a:gd name="connsiteX90" fmla="*/ 2092714 w 12191999"/>
              <a:gd name="connsiteY90" fmla="*/ 86691 h 6398069"/>
              <a:gd name="connsiteX91" fmla="*/ 2302006 w 12191999"/>
              <a:gd name="connsiteY91" fmla="*/ 1 h 6398069"/>
              <a:gd name="connsiteX92" fmla="*/ 1238770 w 12191999"/>
              <a:gd name="connsiteY92" fmla="*/ 0 h 6398069"/>
              <a:gd name="connsiteX93" fmla="*/ 1448062 w 12191999"/>
              <a:gd name="connsiteY93" fmla="*/ 86691 h 6398069"/>
              <a:gd name="connsiteX94" fmla="*/ 1448062 w 12191999"/>
              <a:gd name="connsiteY94" fmla="*/ 505274 h 6398069"/>
              <a:gd name="connsiteX95" fmla="*/ 2 w 12191999"/>
              <a:gd name="connsiteY95" fmla="*/ 1953335 h 6398069"/>
              <a:gd name="connsiteX96" fmla="*/ 2 w 12191999"/>
              <a:gd name="connsiteY96" fmla="*/ 1116168 h 6398069"/>
              <a:gd name="connsiteX97" fmla="*/ 1029479 w 12191999"/>
              <a:gd name="connsiteY97" fmla="*/ 86691 h 6398069"/>
              <a:gd name="connsiteX98" fmla="*/ 1238770 w 12191999"/>
              <a:gd name="connsiteY98" fmla="*/ 0 h 639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2191999" h="6398069">
                <a:moveTo>
                  <a:pt x="12191999" y="3092658"/>
                </a:moveTo>
                <a:lnTo>
                  <a:pt x="12191999" y="3816508"/>
                </a:lnTo>
                <a:lnTo>
                  <a:pt x="9610437" y="6398069"/>
                </a:lnTo>
                <a:lnTo>
                  <a:pt x="8773270" y="6398069"/>
                </a:lnTo>
                <a:lnTo>
                  <a:pt x="11992975" y="3178365"/>
                </a:lnTo>
                <a:cubicBezTo>
                  <a:pt x="12036321" y="3135020"/>
                  <a:pt x="12089766" y="3107929"/>
                  <a:pt x="12145736" y="3097092"/>
                </a:cubicBezTo>
                <a:close/>
                <a:moveTo>
                  <a:pt x="4530854" y="3091673"/>
                </a:moveTo>
                <a:cubicBezTo>
                  <a:pt x="4606603" y="3091673"/>
                  <a:pt x="4682351" y="3120570"/>
                  <a:pt x="4740147" y="3178364"/>
                </a:cubicBezTo>
                <a:cubicBezTo>
                  <a:pt x="4855734" y="3293952"/>
                  <a:pt x="4855734" y="3481358"/>
                  <a:pt x="4740147" y="3596947"/>
                </a:cubicBezTo>
                <a:lnTo>
                  <a:pt x="1939024" y="6398069"/>
                </a:lnTo>
                <a:lnTo>
                  <a:pt x="1101858" y="6398069"/>
                </a:lnTo>
                <a:lnTo>
                  <a:pt x="4321563" y="3178364"/>
                </a:lnTo>
                <a:cubicBezTo>
                  <a:pt x="4379358" y="3120570"/>
                  <a:pt x="4455106" y="3091672"/>
                  <a:pt x="4530854" y="3091673"/>
                </a:cubicBezTo>
                <a:close/>
                <a:moveTo>
                  <a:pt x="11040216" y="3091671"/>
                </a:moveTo>
                <a:cubicBezTo>
                  <a:pt x="11115964" y="3091671"/>
                  <a:pt x="11191713" y="3120569"/>
                  <a:pt x="11249507" y="3178365"/>
                </a:cubicBezTo>
                <a:cubicBezTo>
                  <a:pt x="11365097" y="3293952"/>
                  <a:pt x="11365097" y="3481358"/>
                  <a:pt x="11249508" y="3596947"/>
                </a:cubicBezTo>
                <a:lnTo>
                  <a:pt x="8448386" y="6398069"/>
                </a:lnTo>
                <a:lnTo>
                  <a:pt x="7611219" y="6398069"/>
                </a:lnTo>
                <a:lnTo>
                  <a:pt x="10830924" y="3178365"/>
                </a:lnTo>
                <a:cubicBezTo>
                  <a:pt x="10888719" y="3120569"/>
                  <a:pt x="10964467" y="3091672"/>
                  <a:pt x="11040216" y="3091671"/>
                </a:cubicBezTo>
                <a:close/>
                <a:moveTo>
                  <a:pt x="7784837" y="3091671"/>
                </a:moveTo>
                <a:cubicBezTo>
                  <a:pt x="7860586" y="3091671"/>
                  <a:pt x="7936335" y="3120569"/>
                  <a:pt x="7994129" y="3178364"/>
                </a:cubicBezTo>
                <a:cubicBezTo>
                  <a:pt x="8109717" y="3293952"/>
                  <a:pt x="8109718" y="3481357"/>
                  <a:pt x="7994129" y="3596946"/>
                </a:cubicBezTo>
                <a:lnTo>
                  <a:pt x="5193007" y="6398069"/>
                </a:lnTo>
                <a:lnTo>
                  <a:pt x="4355840" y="6398069"/>
                </a:lnTo>
                <a:lnTo>
                  <a:pt x="7575545" y="3178364"/>
                </a:lnTo>
                <a:cubicBezTo>
                  <a:pt x="7633340" y="3120569"/>
                  <a:pt x="7709089" y="3091671"/>
                  <a:pt x="7784837" y="3091671"/>
                </a:cubicBezTo>
                <a:close/>
                <a:moveTo>
                  <a:pt x="3387854" y="3091671"/>
                </a:moveTo>
                <a:cubicBezTo>
                  <a:pt x="3463603" y="3091671"/>
                  <a:pt x="3539351" y="3120569"/>
                  <a:pt x="3597145" y="3178364"/>
                </a:cubicBezTo>
                <a:cubicBezTo>
                  <a:pt x="3712734" y="3293951"/>
                  <a:pt x="3712734" y="3481356"/>
                  <a:pt x="3597146" y="3596945"/>
                </a:cubicBezTo>
                <a:lnTo>
                  <a:pt x="796022" y="6398069"/>
                </a:lnTo>
                <a:lnTo>
                  <a:pt x="0" y="6398069"/>
                </a:lnTo>
                <a:lnTo>
                  <a:pt x="0" y="6356926"/>
                </a:lnTo>
                <a:lnTo>
                  <a:pt x="3178563" y="3178364"/>
                </a:lnTo>
                <a:cubicBezTo>
                  <a:pt x="3236356" y="3120569"/>
                  <a:pt x="3312105" y="3091671"/>
                  <a:pt x="3387854" y="3091671"/>
                </a:cubicBezTo>
                <a:close/>
                <a:moveTo>
                  <a:pt x="8611730" y="1181100"/>
                </a:moveTo>
                <a:cubicBezTo>
                  <a:pt x="8687478" y="1181100"/>
                  <a:pt x="8763227" y="1209998"/>
                  <a:pt x="8821021" y="1267792"/>
                </a:cubicBezTo>
                <a:cubicBezTo>
                  <a:pt x="8936610" y="1383381"/>
                  <a:pt x="8936610" y="1570786"/>
                  <a:pt x="8821021" y="1686374"/>
                </a:cubicBezTo>
                <a:lnTo>
                  <a:pt x="4217018" y="6290379"/>
                </a:lnTo>
                <a:cubicBezTo>
                  <a:pt x="4101429" y="6405968"/>
                  <a:pt x="3914024" y="6405968"/>
                  <a:pt x="3798436" y="6290379"/>
                </a:cubicBezTo>
                <a:cubicBezTo>
                  <a:pt x="3682847" y="6174790"/>
                  <a:pt x="3682846" y="5987385"/>
                  <a:pt x="3798436" y="5871796"/>
                </a:cubicBezTo>
                <a:lnTo>
                  <a:pt x="8402438" y="1267792"/>
                </a:lnTo>
                <a:cubicBezTo>
                  <a:pt x="8460232" y="1209998"/>
                  <a:pt x="8535981" y="1181100"/>
                  <a:pt x="8611730" y="1181100"/>
                </a:cubicBezTo>
                <a:close/>
                <a:moveTo>
                  <a:pt x="7549887" y="1181099"/>
                </a:moveTo>
                <a:cubicBezTo>
                  <a:pt x="7625636" y="1181099"/>
                  <a:pt x="7701384" y="1209997"/>
                  <a:pt x="7759179" y="1267790"/>
                </a:cubicBezTo>
                <a:cubicBezTo>
                  <a:pt x="7874767" y="1383380"/>
                  <a:pt x="7874767" y="1570786"/>
                  <a:pt x="7759179" y="1686374"/>
                </a:cubicBezTo>
                <a:lnTo>
                  <a:pt x="3155176" y="6290378"/>
                </a:lnTo>
                <a:cubicBezTo>
                  <a:pt x="3039587" y="6405967"/>
                  <a:pt x="2852181" y="6405967"/>
                  <a:pt x="2736593" y="6290378"/>
                </a:cubicBezTo>
                <a:cubicBezTo>
                  <a:pt x="2621004" y="6174790"/>
                  <a:pt x="2621004" y="5987384"/>
                  <a:pt x="2736593" y="5871795"/>
                </a:cubicBezTo>
                <a:lnTo>
                  <a:pt x="7340595" y="1267791"/>
                </a:lnTo>
                <a:cubicBezTo>
                  <a:pt x="7398390" y="1209996"/>
                  <a:pt x="7474138" y="1181099"/>
                  <a:pt x="7549887" y="1181099"/>
                </a:cubicBezTo>
                <a:close/>
                <a:moveTo>
                  <a:pt x="4232402" y="1181099"/>
                </a:moveTo>
                <a:cubicBezTo>
                  <a:pt x="4308152" y="1181099"/>
                  <a:pt x="4383901" y="1209996"/>
                  <a:pt x="4441695" y="1267791"/>
                </a:cubicBezTo>
                <a:cubicBezTo>
                  <a:pt x="4557283" y="1383379"/>
                  <a:pt x="4557283" y="1570785"/>
                  <a:pt x="4441695" y="1686374"/>
                </a:cubicBezTo>
                <a:lnTo>
                  <a:pt x="0" y="6128068"/>
                </a:lnTo>
                <a:lnTo>
                  <a:pt x="0" y="5290902"/>
                </a:lnTo>
                <a:lnTo>
                  <a:pt x="4023113" y="1267791"/>
                </a:lnTo>
                <a:cubicBezTo>
                  <a:pt x="4080908" y="1209997"/>
                  <a:pt x="4156655" y="1181099"/>
                  <a:pt x="4232402" y="1181099"/>
                </a:cubicBezTo>
                <a:close/>
                <a:moveTo>
                  <a:pt x="2543307" y="800100"/>
                </a:moveTo>
                <a:cubicBezTo>
                  <a:pt x="2619056" y="800099"/>
                  <a:pt x="2694804" y="828996"/>
                  <a:pt x="2752598" y="886791"/>
                </a:cubicBezTo>
                <a:cubicBezTo>
                  <a:pt x="2868187" y="1002379"/>
                  <a:pt x="2868187" y="1189785"/>
                  <a:pt x="2752598" y="1305374"/>
                </a:cubicBezTo>
                <a:lnTo>
                  <a:pt x="2" y="4057969"/>
                </a:lnTo>
                <a:lnTo>
                  <a:pt x="2" y="3220802"/>
                </a:lnTo>
                <a:lnTo>
                  <a:pt x="2334015" y="886790"/>
                </a:lnTo>
                <a:cubicBezTo>
                  <a:pt x="2391809" y="828996"/>
                  <a:pt x="2467558" y="800099"/>
                  <a:pt x="2543307" y="800100"/>
                </a:cubicBezTo>
                <a:close/>
                <a:moveTo>
                  <a:pt x="11140422" y="800099"/>
                </a:moveTo>
                <a:cubicBezTo>
                  <a:pt x="11216171" y="800099"/>
                  <a:pt x="11291919" y="828996"/>
                  <a:pt x="11349713" y="886791"/>
                </a:cubicBezTo>
                <a:cubicBezTo>
                  <a:pt x="11465303" y="1002379"/>
                  <a:pt x="11465302" y="1189786"/>
                  <a:pt x="11349713" y="1305374"/>
                </a:cubicBezTo>
                <a:lnTo>
                  <a:pt x="6745708" y="5909379"/>
                </a:lnTo>
                <a:cubicBezTo>
                  <a:pt x="6630120" y="6024967"/>
                  <a:pt x="6442714" y="6024967"/>
                  <a:pt x="6327125" y="5909379"/>
                </a:cubicBezTo>
                <a:cubicBezTo>
                  <a:pt x="6211536" y="5793789"/>
                  <a:pt x="6211536" y="5606384"/>
                  <a:pt x="6327124" y="5490795"/>
                </a:cubicBezTo>
                <a:lnTo>
                  <a:pt x="10931130" y="886791"/>
                </a:lnTo>
                <a:cubicBezTo>
                  <a:pt x="10988924" y="828996"/>
                  <a:pt x="11064674" y="800099"/>
                  <a:pt x="11140422" y="800099"/>
                </a:cubicBezTo>
                <a:close/>
                <a:moveTo>
                  <a:pt x="12191999" y="686374"/>
                </a:moveTo>
                <a:lnTo>
                  <a:pt x="12191999" y="1523542"/>
                </a:lnTo>
                <a:lnTo>
                  <a:pt x="8606262" y="5109279"/>
                </a:lnTo>
                <a:cubicBezTo>
                  <a:pt x="8490673" y="5224868"/>
                  <a:pt x="8303268" y="5224868"/>
                  <a:pt x="8187679" y="5109279"/>
                </a:cubicBezTo>
                <a:cubicBezTo>
                  <a:pt x="8072091" y="4993691"/>
                  <a:pt x="8072091" y="4806285"/>
                  <a:pt x="8187679" y="4690696"/>
                </a:cubicBezTo>
                <a:close/>
                <a:moveTo>
                  <a:pt x="3686306" y="685799"/>
                </a:moveTo>
                <a:cubicBezTo>
                  <a:pt x="3762056" y="685799"/>
                  <a:pt x="3837803" y="714696"/>
                  <a:pt x="3895597" y="772491"/>
                </a:cubicBezTo>
                <a:cubicBezTo>
                  <a:pt x="4011187" y="888079"/>
                  <a:pt x="4011187" y="1075485"/>
                  <a:pt x="3895597" y="1191074"/>
                </a:cubicBezTo>
                <a:lnTo>
                  <a:pt x="2" y="5086668"/>
                </a:lnTo>
                <a:lnTo>
                  <a:pt x="2" y="4249502"/>
                </a:lnTo>
                <a:lnTo>
                  <a:pt x="3477015" y="772491"/>
                </a:lnTo>
                <a:cubicBezTo>
                  <a:pt x="3534809" y="714697"/>
                  <a:pt x="3610558" y="685799"/>
                  <a:pt x="3686306" y="685799"/>
                </a:cubicBezTo>
                <a:close/>
                <a:moveTo>
                  <a:pt x="2302006" y="1"/>
                </a:moveTo>
                <a:cubicBezTo>
                  <a:pt x="2377754" y="0"/>
                  <a:pt x="2453503" y="28897"/>
                  <a:pt x="2511298" y="86692"/>
                </a:cubicBezTo>
                <a:cubicBezTo>
                  <a:pt x="2626888" y="202281"/>
                  <a:pt x="2626888" y="389687"/>
                  <a:pt x="2511298" y="505275"/>
                </a:cubicBezTo>
                <a:lnTo>
                  <a:pt x="1" y="3016571"/>
                </a:lnTo>
                <a:lnTo>
                  <a:pt x="1" y="2179406"/>
                </a:lnTo>
                <a:lnTo>
                  <a:pt x="2092714" y="86691"/>
                </a:lnTo>
                <a:cubicBezTo>
                  <a:pt x="2150510" y="28898"/>
                  <a:pt x="2226258" y="1"/>
                  <a:pt x="2302006" y="1"/>
                </a:cubicBezTo>
                <a:close/>
                <a:moveTo>
                  <a:pt x="1238770" y="0"/>
                </a:moveTo>
                <a:cubicBezTo>
                  <a:pt x="1314519" y="-1"/>
                  <a:pt x="1390267" y="28896"/>
                  <a:pt x="1448062" y="86691"/>
                </a:cubicBezTo>
                <a:cubicBezTo>
                  <a:pt x="1563651" y="202280"/>
                  <a:pt x="1563651" y="389686"/>
                  <a:pt x="1448062" y="505274"/>
                </a:cubicBezTo>
                <a:lnTo>
                  <a:pt x="2" y="1953335"/>
                </a:lnTo>
                <a:lnTo>
                  <a:pt x="2" y="1116168"/>
                </a:lnTo>
                <a:lnTo>
                  <a:pt x="1029479" y="86691"/>
                </a:lnTo>
                <a:cubicBezTo>
                  <a:pt x="1087273" y="28897"/>
                  <a:pt x="1163022" y="0"/>
                  <a:pt x="123877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5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E495-51E4-4D40-BE19-F5E0B00266E2}" type="datetime1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C1C6-BBC3-402C-9E94-AB07C9916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7ABCD-BEBC-4070-9BB5-868620D4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D167-7AAC-467C-8B30-D24989F52F7C}" type="datetime1">
              <a:rPr lang="en-US" smtClean="0"/>
              <a:t>6/26/2017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3FC85-435C-4B01-9C16-41D2DB3E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C67D2-0A7E-4631-BFA7-27C884FA2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2C0785-C329-4A2F-9021-6D4722A81304}"/>
              </a:ext>
            </a:extLst>
          </p:cNvPr>
          <p:cNvGrpSpPr/>
          <p:nvPr/>
        </p:nvGrpSpPr>
        <p:grpSpPr>
          <a:xfrm>
            <a:off x="1093899" y="1487102"/>
            <a:ext cx="9712800" cy="2990177"/>
            <a:chOff x="1093899" y="1487102"/>
            <a:chExt cx="9712800" cy="29901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D2F18C-E2E0-463F-9D1E-CF9F94261E9F}"/>
                </a:ext>
              </a:extLst>
            </p:cNvPr>
            <p:cNvGrpSpPr/>
            <p:nvPr/>
          </p:nvGrpSpPr>
          <p:grpSpPr>
            <a:xfrm>
              <a:off x="1326365" y="2607739"/>
              <a:ext cx="9265692" cy="335746"/>
              <a:chOff x="2138264" y="5985454"/>
              <a:chExt cx="4871287" cy="176513"/>
            </a:xfrm>
          </p:grpSpPr>
          <p:sp>
            <p:nvSpPr>
              <p:cNvPr id="6" name="Line 7">
                <a:extLst>
                  <a:ext uri="{FF2B5EF4-FFF2-40B4-BE49-F238E27FC236}">
                    <a16:creationId xmlns:a16="http://schemas.microsoft.com/office/drawing/2014/main" id="{825F13EF-DBA4-47D0-BE1B-37CE44E64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0503" y="6073710"/>
                <a:ext cx="1098921" cy="0"/>
              </a:xfrm>
              <a:prstGeom prst="line">
                <a:avLst/>
              </a:prstGeom>
              <a:noFill/>
              <a:ln w="1270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Line 7">
                <a:extLst>
                  <a:ext uri="{FF2B5EF4-FFF2-40B4-BE49-F238E27FC236}">
                    <a16:creationId xmlns:a16="http://schemas.microsoft.com/office/drawing/2014/main" id="{8D3E34ED-3BE7-49D9-BD52-90349876C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6324" y="6073710"/>
                <a:ext cx="1098921" cy="0"/>
              </a:xfrm>
              <a:prstGeom prst="line">
                <a:avLst/>
              </a:prstGeom>
              <a:noFill/>
              <a:ln w="1270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Line 7">
                <a:extLst>
                  <a:ext uri="{FF2B5EF4-FFF2-40B4-BE49-F238E27FC236}">
                    <a16:creationId xmlns:a16="http://schemas.microsoft.com/office/drawing/2014/main" id="{9C111961-C451-40D8-BE33-B6D26235F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8394" y="6073710"/>
                <a:ext cx="1098921" cy="0"/>
              </a:xfrm>
              <a:prstGeom prst="line">
                <a:avLst/>
              </a:prstGeom>
              <a:noFill/>
              <a:ln w="1270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D48EBD89-04A0-40B8-8463-B559E1B39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4296" y="6073710"/>
                <a:ext cx="1098921" cy="0"/>
              </a:xfrm>
              <a:prstGeom prst="line">
                <a:avLst/>
              </a:prstGeom>
              <a:noFill/>
              <a:ln w="1270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B45FA05-5BF7-4049-985A-89EDD41083B1}"/>
                  </a:ext>
                </a:extLst>
              </p:cNvPr>
              <p:cNvSpPr/>
              <p:nvPr/>
            </p:nvSpPr>
            <p:spPr>
              <a:xfrm>
                <a:off x="2138264" y="6023892"/>
                <a:ext cx="99636" cy="99636"/>
              </a:xfrm>
              <a:prstGeom prst="ellipse">
                <a:avLst/>
              </a:prstGeom>
              <a:solidFill>
                <a:srgbClr val="BDCD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9BC7842-4A58-41C0-8F1C-411A6660D604}"/>
                  </a:ext>
                </a:extLst>
              </p:cNvPr>
              <p:cNvSpPr/>
              <p:nvPr/>
            </p:nvSpPr>
            <p:spPr>
              <a:xfrm>
                <a:off x="3311957" y="6023892"/>
                <a:ext cx="99636" cy="99636"/>
              </a:xfrm>
              <a:prstGeom prst="ellipse">
                <a:avLst/>
              </a:prstGeom>
              <a:solidFill>
                <a:srgbClr val="BDCD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DA44674-6845-4FA8-8B5C-92E59CAF8D79}"/>
                  </a:ext>
                </a:extLst>
              </p:cNvPr>
              <p:cNvSpPr/>
              <p:nvPr/>
            </p:nvSpPr>
            <p:spPr>
              <a:xfrm>
                <a:off x="3273519" y="5985454"/>
                <a:ext cx="176513" cy="176513"/>
              </a:xfrm>
              <a:prstGeom prst="arc">
                <a:avLst>
                  <a:gd name="adj1" fmla="val 13550007"/>
                  <a:gd name="adj2" fmla="val 8407218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7554D38-CFAB-47BB-823F-DB6C0FC6790C}"/>
                  </a:ext>
                </a:extLst>
              </p:cNvPr>
              <p:cNvSpPr/>
              <p:nvPr/>
            </p:nvSpPr>
            <p:spPr>
              <a:xfrm>
                <a:off x="4524089" y="6023892"/>
                <a:ext cx="99636" cy="99636"/>
              </a:xfrm>
              <a:prstGeom prst="ellipse">
                <a:avLst/>
              </a:prstGeom>
              <a:solidFill>
                <a:srgbClr val="BDCD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AF04ECFF-2C62-4337-AD71-F03CEB044D02}"/>
                  </a:ext>
                </a:extLst>
              </p:cNvPr>
              <p:cNvSpPr/>
              <p:nvPr/>
            </p:nvSpPr>
            <p:spPr>
              <a:xfrm>
                <a:off x="4485651" y="5985454"/>
                <a:ext cx="176513" cy="176513"/>
              </a:xfrm>
              <a:prstGeom prst="arc">
                <a:avLst>
                  <a:gd name="adj1" fmla="val 13550007"/>
                  <a:gd name="adj2" fmla="val 8407218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B44DE7-EA02-46D6-8363-38A715C2E772}"/>
                  </a:ext>
                </a:extLst>
              </p:cNvPr>
              <p:cNvSpPr/>
              <p:nvPr/>
            </p:nvSpPr>
            <p:spPr>
              <a:xfrm>
                <a:off x="5736221" y="6023892"/>
                <a:ext cx="99636" cy="99636"/>
              </a:xfrm>
              <a:prstGeom prst="ellipse">
                <a:avLst/>
              </a:prstGeom>
              <a:solidFill>
                <a:srgbClr val="BDCD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193723C6-46A9-409B-BF4B-C2891D5A900F}"/>
                  </a:ext>
                </a:extLst>
              </p:cNvPr>
              <p:cNvSpPr/>
              <p:nvPr/>
            </p:nvSpPr>
            <p:spPr>
              <a:xfrm>
                <a:off x="5697783" y="5985454"/>
                <a:ext cx="176513" cy="176513"/>
              </a:xfrm>
              <a:prstGeom prst="arc">
                <a:avLst>
                  <a:gd name="adj1" fmla="val 13550007"/>
                  <a:gd name="adj2" fmla="val 8407218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0A85149-44E6-47DD-9037-AE16A681B349}"/>
                  </a:ext>
                </a:extLst>
              </p:cNvPr>
              <p:cNvSpPr/>
              <p:nvPr/>
            </p:nvSpPr>
            <p:spPr>
              <a:xfrm>
                <a:off x="6909915" y="6023892"/>
                <a:ext cx="99636" cy="99636"/>
              </a:xfrm>
              <a:prstGeom prst="ellipse">
                <a:avLst/>
              </a:prstGeom>
              <a:solidFill>
                <a:srgbClr val="BDCD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1B7669-EFF2-4980-B4AE-CF0F98FF0D3F}"/>
                </a:ext>
              </a:extLst>
            </p:cNvPr>
            <p:cNvSpPr txBox="1"/>
            <p:nvPr/>
          </p:nvSpPr>
          <p:spPr>
            <a:xfrm rot="5400000">
              <a:off x="817932" y="3647312"/>
              <a:ext cx="1475268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latin typeface="Raleway" panose="020B0503030101060003" pitchFamily="34" charset="0"/>
                </a:rPr>
                <a:t>B.E Comp Science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80B0D1-951D-4273-BB37-0AD01BF7FAB2}"/>
                </a:ext>
              </a:extLst>
            </p:cNvPr>
            <p:cNvSpPr txBox="1"/>
            <p:nvPr/>
          </p:nvSpPr>
          <p:spPr>
            <a:xfrm rot="5400000">
              <a:off x="675357" y="3425258"/>
              <a:ext cx="12987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aleway" panose="020B0503030101060003" pitchFamily="34" charset="0"/>
                </a:rPr>
                <a:t>Pune University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1B1AF3-E15B-4DF9-B46F-BBEAB6BA1454}"/>
                </a:ext>
              </a:extLst>
            </p:cNvPr>
            <p:cNvSpPr txBox="1"/>
            <p:nvPr/>
          </p:nvSpPr>
          <p:spPr>
            <a:xfrm rot="5400000">
              <a:off x="3075753" y="3647312"/>
              <a:ext cx="1475268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latin typeface="Raleway" panose="020B0503030101060003" pitchFamily="34" charset="0"/>
                </a:rPr>
                <a:t>Data Scientist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0067A9-B14F-4BA5-9BD5-60655E3D3364}"/>
                </a:ext>
              </a:extLst>
            </p:cNvPr>
            <p:cNvSpPr txBox="1"/>
            <p:nvPr/>
          </p:nvSpPr>
          <p:spPr>
            <a:xfrm rot="5400000">
              <a:off x="3121531" y="3236905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aleway" panose="020B0503030101060003" pitchFamily="34" charset="0"/>
                </a:rPr>
                <a:t>Mu-Sigma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662840-EC3D-4B4B-9807-7F8B88647847}"/>
                </a:ext>
              </a:extLst>
            </p:cNvPr>
            <p:cNvSpPr txBox="1"/>
            <p:nvPr/>
          </p:nvSpPr>
          <p:spPr>
            <a:xfrm rot="5400000">
              <a:off x="5360076" y="3647312"/>
              <a:ext cx="1475268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latin typeface="Raleway" panose="020B0503030101060003" pitchFamily="34" charset="0"/>
                </a:rPr>
                <a:t>Sr. Data Scientist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2C09F-562B-4F16-B9EB-724BFA5EB85C}"/>
                </a:ext>
              </a:extLst>
            </p:cNvPr>
            <p:cNvSpPr txBox="1"/>
            <p:nvPr/>
          </p:nvSpPr>
          <p:spPr>
            <a:xfrm rot="5400000">
              <a:off x="5405854" y="3236905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Raleway" panose="020B0503030101060003" pitchFamily="34" charset="0"/>
                </a:rPr>
                <a:t>Mu-Sigma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EACDE8-903C-4791-BE47-DF583A65F9F6}"/>
                </a:ext>
              </a:extLst>
            </p:cNvPr>
            <p:cNvSpPr txBox="1"/>
            <p:nvPr/>
          </p:nvSpPr>
          <p:spPr>
            <a:xfrm rot="5400000">
              <a:off x="7665676" y="3647312"/>
              <a:ext cx="1475268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latin typeface="Raleway" panose="020B0503030101060003" pitchFamily="34" charset="0"/>
                </a:rPr>
                <a:t>Data Science Lead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97EA48-6DAA-4685-B048-313FDBA51F0D}"/>
                </a:ext>
              </a:extLst>
            </p:cNvPr>
            <p:cNvSpPr txBox="1"/>
            <p:nvPr/>
          </p:nvSpPr>
          <p:spPr>
            <a:xfrm rot="5400000">
              <a:off x="7784391" y="3163969"/>
              <a:ext cx="776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Raleway" panose="020B0503030101060003" pitchFamily="34" charset="0"/>
                </a:rPr>
                <a:t>iPredictt</a:t>
              </a:r>
              <a:endParaRPr lang="en-US" sz="1200" dirty="0">
                <a:latin typeface="Raleway" panose="020B05030301010600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1FF90-EB9B-46B1-AEB3-4FE91F314125}"/>
                </a:ext>
              </a:extLst>
            </p:cNvPr>
            <p:cNvSpPr txBox="1"/>
            <p:nvPr/>
          </p:nvSpPr>
          <p:spPr>
            <a:xfrm rot="5400000">
              <a:off x="10108923" y="3446707"/>
              <a:ext cx="1074057" cy="184666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latin typeface="Raleway" panose="020B0503030101060003" pitchFamily="34" charset="0"/>
                </a:rPr>
                <a:t>Head R&amp;D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101AB2-D276-46B4-B73D-F5353E2ACD50}"/>
                </a:ext>
              </a:extLst>
            </p:cNvPr>
            <p:cNvSpPr txBox="1"/>
            <p:nvPr/>
          </p:nvSpPr>
          <p:spPr>
            <a:xfrm rot="5400000">
              <a:off x="10016878" y="3163969"/>
              <a:ext cx="776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Raleway" panose="020B0503030101060003" pitchFamily="34" charset="0"/>
                </a:rPr>
                <a:t>iPredictt</a:t>
              </a:r>
              <a:endParaRPr lang="en-US" sz="1200" dirty="0">
                <a:latin typeface="Raleway" panose="020B05030301010600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94F0C6-015B-48BD-8AD4-B9CFEFB1935A}"/>
                </a:ext>
              </a:extLst>
            </p:cNvPr>
            <p:cNvSpPr txBox="1"/>
            <p:nvPr/>
          </p:nvSpPr>
          <p:spPr>
            <a:xfrm rot="5400000">
              <a:off x="866273" y="1714728"/>
              <a:ext cx="1101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2008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4B1F92-C191-466F-ACAE-3076226A0146}"/>
                </a:ext>
              </a:extLst>
            </p:cNvPr>
            <p:cNvSpPr txBox="1"/>
            <p:nvPr/>
          </p:nvSpPr>
          <p:spPr>
            <a:xfrm rot="5400000">
              <a:off x="3102818" y="1714728"/>
              <a:ext cx="1101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2012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75F151-7160-410D-8AFC-C555EA803B0E}"/>
                </a:ext>
              </a:extLst>
            </p:cNvPr>
            <p:cNvSpPr txBox="1"/>
            <p:nvPr/>
          </p:nvSpPr>
          <p:spPr>
            <a:xfrm rot="5400000">
              <a:off x="5408417" y="1714728"/>
              <a:ext cx="1101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2014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DCA280-D02B-418E-8D17-296FB70CEBBF}"/>
                </a:ext>
              </a:extLst>
            </p:cNvPr>
            <p:cNvSpPr txBox="1"/>
            <p:nvPr/>
          </p:nvSpPr>
          <p:spPr>
            <a:xfrm rot="5400000">
              <a:off x="7714016" y="1714728"/>
              <a:ext cx="1101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2015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7F8EEF-AB09-4863-B683-FC1CE546BDA3}"/>
                </a:ext>
              </a:extLst>
            </p:cNvPr>
            <p:cNvSpPr txBox="1"/>
            <p:nvPr/>
          </p:nvSpPr>
          <p:spPr>
            <a:xfrm rot="5400000">
              <a:off x="9932742" y="1714728"/>
              <a:ext cx="1101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rgbClr val="BDCD49"/>
                  </a:solidFill>
                </a:rPr>
                <a:t>2017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38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Akshay Sehgal</cp:lastModifiedBy>
  <cp:revision>38</cp:revision>
  <dcterms:created xsi:type="dcterms:W3CDTF">2017-05-04T13:19:27Z</dcterms:created>
  <dcterms:modified xsi:type="dcterms:W3CDTF">2017-06-26T13:55:05Z</dcterms:modified>
</cp:coreProperties>
</file>