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7559675" cx="10080625"/>
  <p:notesSz cx="7772400" cy="1002505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5.xml"/><Relationship Id="rId22" Type="http://schemas.openxmlformats.org/officeDocument/2006/relationships/font" Target="fonts/HelveticaNeue-italic.fntdata"/><Relationship Id="rId10" Type="http://schemas.openxmlformats.org/officeDocument/2006/relationships/slide" Target="slides/slide4.xml"/><Relationship Id="rId21" Type="http://schemas.openxmlformats.org/officeDocument/2006/relationships/font" Target="fonts/HelveticaNeue-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2-05T07:46:07.726">
    <p:pos x="6000" y="0"/>
    <p:text>-Mahima</p:text>
  </p:cm>
  <p:cm authorId="0" idx="2" dt="2019-12-05T07:46:07.725">
    <p:pos x="6000" y="100"/>
    <p:text>-Mahima</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 name="Google Shape;4;n"/>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1:notes"/>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 name="Google Shape;45;p1:notes"/>
          <p:cNvSpPr txBox="1"/>
          <p:nvPr>
            <p:ph idx="3" type="hdr"/>
          </p:nvPr>
        </p:nvSpPr>
        <p:spPr>
          <a:xfrm>
            <a:off x="0" y="0"/>
            <a:ext cx="3368675" cy="501650"/>
          </a:xfrm>
          <a:prstGeom prst="rect">
            <a:avLst/>
          </a:prstGeom>
          <a:noFill/>
          <a:ln>
            <a:noFill/>
          </a:ln>
        </p:spPr>
        <p:txBody>
          <a:bodyPr anchorCtr="0" anchor="t" bIns="50850" lIns="101700" spcFirstLastPara="1" rIns="101700" wrap="square" tIns="5085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 name="Google Shape;46;p1:notes"/>
          <p:cNvSpPr txBox="1"/>
          <p:nvPr>
            <p:ph idx="11" type="ftr"/>
          </p:nvPr>
        </p:nvSpPr>
        <p:spPr>
          <a:xfrm>
            <a:off x="0" y="9521825"/>
            <a:ext cx="3368675" cy="501650"/>
          </a:xfrm>
          <a:prstGeom prst="rect">
            <a:avLst/>
          </a:prstGeom>
          <a:noFill/>
          <a:ln>
            <a:noFill/>
          </a:ln>
        </p:spPr>
        <p:txBody>
          <a:bodyPr anchorCtr="0" anchor="t" bIns="50850" lIns="101700" spcFirstLastPara="1" rIns="101700" wrap="square" tIns="5085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1" name="Google Shape;111;p10: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16" name="Google Shape;116;p11: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2" name="Google Shape;122;p12: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28" name="Google Shape;128;p13: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1" name="Google Shape;61;p2:notes"/>
          <p:cNvSpPr txBox="1"/>
          <p:nvPr>
            <p:ph idx="1" type="body"/>
          </p:nvPr>
        </p:nvSpPr>
        <p:spPr>
          <a:xfrm>
            <a:off x="1185863" y="4772025"/>
            <a:ext cx="5405437" cy="381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69" name="Google Shape;69;p3: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75" name="Google Shape;75;p4: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1" name="Google Shape;81;p5: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87" name="Google Shape;87;p6: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93" name="Google Shape;93;p7: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99" name="Google Shape;99;p8: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1185863" y="4772025"/>
            <a:ext cx="5405437" cy="3810000"/>
          </a:xfrm>
          <a:prstGeom prst="rect">
            <a:avLst/>
          </a:prstGeom>
        </p:spPr>
        <p:txBody>
          <a:bodyPr anchorCtr="0" anchor="t" bIns="0" lIns="0" spcFirstLastPara="1" rIns="0" wrap="square" tIns="0">
            <a:noAutofit/>
          </a:bodyPr>
          <a:lstStyle/>
          <a:p>
            <a:pPr indent="0" lvl="0" marL="0" rtl="0" algn="l">
              <a:spcBef>
                <a:spcPts val="360"/>
              </a:spcBef>
              <a:spcAft>
                <a:spcPts val="0"/>
              </a:spcAft>
              <a:buNone/>
            </a:pPr>
            <a:r>
              <a:t/>
            </a:r>
            <a:endParaRPr/>
          </a:p>
        </p:txBody>
      </p:sp>
      <p:sp>
        <p:nvSpPr>
          <p:cNvPr id="105" name="Google Shape;105;p9:notes"/>
          <p:cNvSpPr/>
          <p:nvPr>
            <p:ph idx="2" type="sldImg"/>
          </p:nvPr>
        </p:nvSpPr>
        <p:spPr>
          <a:xfrm>
            <a:off x="1597025" y="1004888"/>
            <a:ext cx="4576763" cy="3432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showMasterSp="0" type="obj">
  <p:cSld name="OBJECT">
    <p:spTree>
      <p:nvGrpSpPr>
        <p:cNvPr id="6" name="Shape 6"/>
        <p:cNvGrpSpPr/>
        <p:nvPr/>
      </p:nvGrpSpPr>
      <p:grpSpPr>
        <a:xfrm>
          <a:off x="0" y="0"/>
          <a:ext cx="0" cy="0"/>
          <a:chOff x="0" y="0"/>
          <a:chExt cx="0" cy="0"/>
        </a:xfrm>
      </p:grpSpPr>
      <p:sp>
        <p:nvSpPr>
          <p:cNvPr id="7" name="Google Shape;7;p2"/>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8" name="Google Shape;8;p2"/>
          <p:cNvSpPr txBox="1"/>
          <p:nvPr>
            <p:ph idx="1" type="body"/>
          </p:nvPr>
        </p:nvSpPr>
        <p:spPr>
          <a:xfrm>
            <a:off x="504825" y="1763713"/>
            <a:ext cx="9072563" cy="4989512"/>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36" name="Shape 36"/>
        <p:cNvGrpSpPr/>
        <p:nvPr/>
      </p:nvGrpSpPr>
      <p:grpSpPr>
        <a:xfrm>
          <a:off x="0" y="0"/>
          <a:ext cx="0" cy="0"/>
          <a:chOff x="0" y="0"/>
          <a:chExt cx="0" cy="0"/>
        </a:xfrm>
      </p:grpSpPr>
      <p:sp>
        <p:nvSpPr>
          <p:cNvPr id="37" name="Google Shape;37;p11"/>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8" name="Google Shape;38;p11"/>
          <p:cNvSpPr txBox="1"/>
          <p:nvPr>
            <p:ph idx="1" type="body"/>
          </p:nvPr>
        </p:nvSpPr>
        <p:spPr>
          <a:xfrm rot="5400000">
            <a:off x="2546351" y="-277812"/>
            <a:ext cx="4989512" cy="907256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39" name="Shape 39"/>
        <p:cNvGrpSpPr/>
        <p:nvPr/>
      </p:nvGrpSpPr>
      <p:grpSpPr>
        <a:xfrm>
          <a:off x="0" y="0"/>
          <a:ext cx="0" cy="0"/>
          <a:chOff x="0" y="0"/>
          <a:chExt cx="0" cy="0"/>
        </a:xfrm>
      </p:grpSpPr>
      <p:sp>
        <p:nvSpPr>
          <p:cNvPr id="40" name="Google Shape;40;p12"/>
          <p:cNvSpPr txBox="1"/>
          <p:nvPr>
            <p:ph type="title"/>
          </p:nvPr>
        </p:nvSpPr>
        <p:spPr>
          <a:xfrm rot="5400000">
            <a:off x="5218907" y="2394744"/>
            <a:ext cx="6450012" cy="22669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41" name="Google Shape;41;p12"/>
          <p:cNvSpPr txBox="1"/>
          <p:nvPr>
            <p:ph idx="1" type="body"/>
          </p:nvPr>
        </p:nvSpPr>
        <p:spPr>
          <a:xfrm rot="5400000">
            <a:off x="606426" y="201612"/>
            <a:ext cx="6450012" cy="665321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9"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spTree>
      <p:nvGrpSpPr>
        <p:cNvPr id="10" name="Shape 10"/>
        <p:cNvGrpSpPr/>
        <p:nvPr/>
      </p:nvGrpSpPr>
      <p:grpSpPr>
        <a:xfrm>
          <a:off x="0" y="0"/>
          <a:ext cx="0" cy="0"/>
          <a:chOff x="0" y="0"/>
          <a:chExt cx="0" cy="0"/>
        </a:xfrm>
      </p:grpSpPr>
      <p:sp>
        <p:nvSpPr>
          <p:cNvPr id="11" name="Google Shape;11;p4"/>
          <p:cNvSpPr txBox="1"/>
          <p:nvPr>
            <p:ph type="ctrTitle"/>
          </p:nvPr>
        </p:nvSpPr>
        <p:spPr>
          <a:xfrm>
            <a:off x="755650" y="2347913"/>
            <a:ext cx="8569325" cy="162083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2" name="Google Shape;12;p4"/>
          <p:cNvSpPr txBox="1"/>
          <p:nvPr>
            <p:ph idx="1" type="subTitle"/>
          </p:nvPr>
        </p:nvSpPr>
        <p:spPr>
          <a:xfrm>
            <a:off x="1512888" y="4283075"/>
            <a:ext cx="7056437" cy="1931988"/>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rgbClr val="000000"/>
              </a:buClr>
              <a:buSzPts val="1440"/>
              <a:buFont typeface="Arial"/>
              <a:buNone/>
              <a:defRPr b="0" i="0" sz="3200" u="none" cap="none" strike="noStrike">
                <a:solidFill>
                  <a:srgbClr val="000000"/>
                </a:solidFill>
                <a:latin typeface="Times"/>
                <a:ea typeface="Times"/>
                <a:cs typeface="Times"/>
                <a:sym typeface="Times"/>
              </a:defRPr>
            </a:lvl1pPr>
            <a:lvl2pPr lvl="1" marR="0" rtl="0" algn="ctr">
              <a:spcBef>
                <a:spcPts val="1413"/>
              </a:spcBef>
              <a:spcAft>
                <a:spcPts val="0"/>
              </a:spcAft>
              <a:buClr>
                <a:srgbClr val="000000"/>
              </a:buClr>
              <a:buSzPts val="2100"/>
              <a:buFont typeface="Arial"/>
              <a:buNone/>
              <a:defRPr b="0" i="0" sz="2800" u="none" cap="none" strike="noStrike">
                <a:solidFill>
                  <a:srgbClr val="000000"/>
                </a:solidFill>
                <a:latin typeface="Times"/>
                <a:ea typeface="Times"/>
                <a:cs typeface="Times"/>
                <a:sym typeface="Times"/>
              </a:defRPr>
            </a:lvl2pPr>
            <a:lvl3pPr lvl="2" marR="0" rtl="0" algn="ctr">
              <a:spcBef>
                <a:spcPts val="1125"/>
              </a:spcBef>
              <a:spcAft>
                <a:spcPts val="0"/>
              </a:spcAft>
              <a:buClr>
                <a:srgbClr val="000000"/>
              </a:buClr>
              <a:buSzPts val="1080"/>
              <a:buFont typeface="Arial"/>
              <a:buNone/>
              <a:defRPr b="0" i="0" sz="2400" u="none" cap="none" strike="noStrike">
                <a:solidFill>
                  <a:srgbClr val="000000"/>
                </a:solidFill>
                <a:latin typeface="Times"/>
                <a:ea typeface="Times"/>
                <a:cs typeface="Times"/>
                <a:sym typeface="Times"/>
              </a:defRPr>
            </a:lvl3pPr>
            <a:lvl4pPr lvl="3" marR="0" rtl="0" algn="ctr">
              <a:spcBef>
                <a:spcPts val="850"/>
              </a:spcBef>
              <a:spcAft>
                <a:spcPts val="0"/>
              </a:spcAft>
              <a:buClr>
                <a:srgbClr val="000000"/>
              </a:buClr>
              <a:buSzPts val="1500"/>
              <a:buFont typeface="Arial"/>
              <a:buNone/>
              <a:defRPr b="0" i="0" sz="2000" u="none" cap="none" strike="noStrike">
                <a:solidFill>
                  <a:srgbClr val="000000"/>
                </a:solidFill>
                <a:latin typeface="Times"/>
                <a:ea typeface="Times"/>
                <a:cs typeface="Times"/>
                <a:sym typeface="Times"/>
              </a:defRPr>
            </a:lvl4pPr>
            <a:lvl5pPr lvl="4" marR="0" rtl="0" algn="ctr">
              <a:spcBef>
                <a:spcPts val="563"/>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5pPr>
            <a:lvl6pPr lvl="5" marR="0" rtl="0" algn="ctr">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6pPr>
            <a:lvl7pPr lvl="6" marR="0" rtl="0" algn="ctr">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7pPr>
            <a:lvl8pPr lvl="7" marR="0" rtl="0" algn="ctr">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8pPr>
            <a:lvl9pPr lvl="8" marR="0" rtl="0" algn="ctr">
              <a:spcBef>
                <a:spcPts val="275"/>
              </a:spcBef>
              <a:spcAft>
                <a:spcPts val="275"/>
              </a:spcAft>
              <a:buClr>
                <a:srgbClr val="000000"/>
              </a:buClr>
              <a:buSzPts val="900"/>
              <a:buFont typeface="Arial"/>
              <a:buNone/>
              <a:defRPr b="0" i="0" sz="20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13" name="Shape 13"/>
        <p:cNvGrpSpPr/>
        <p:nvPr/>
      </p:nvGrpSpPr>
      <p:grpSpPr>
        <a:xfrm>
          <a:off x="0" y="0"/>
          <a:ext cx="0" cy="0"/>
          <a:chOff x="0" y="0"/>
          <a:chExt cx="0" cy="0"/>
        </a:xfrm>
      </p:grpSpPr>
      <p:sp>
        <p:nvSpPr>
          <p:cNvPr id="14" name="Google Shape;14;p5"/>
          <p:cNvSpPr txBox="1"/>
          <p:nvPr>
            <p:ph type="title"/>
          </p:nvPr>
        </p:nvSpPr>
        <p:spPr>
          <a:xfrm>
            <a:off x="796925" y="4857750"/>
            <a:ext cx="8567738" cy="15017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5" name="Google Shape;15;p5"/>
          <p:cNvSpPr txBox="1"/>
          <p:nvPr>
            <p:ph idx="1" type="body"/>
          </p:nvPr>
        </p:nvSpPr>
        <p:spPr>
          <a:xfrm>
            <a:off x="796925" y="3203575"/>
            <a:ext cx="8567738" cy="1654175"/>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0"/>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1pPr>
            <a:lvl2pPr indent="-228600" lvl="1" marL="914400" marR="0" rtl="0" algn="l">
              <a:spcBef>
                <a:spcPts val="1413"/>
              </a:spcBef>
              <a:spcAft>
                <a:spcPts val="0"/>
              </a:spcAft>
              <a:buClr>
                <a:srgbClr val="000000"/>
              </a:buClr>
              <a:buSzPts val="1350"/>
              <a:buFont typeface="Arial"/>
              <a:buNone/>
              <a:defRPr b="0" i="0" sz="1800" u="none" cap="none" strike="noStrike">
                <a:solidFill>
                  <a:srgbClr val="000000"/>
                </a:solidFill>
                <a:latin typeface="Times"/>
                <a:ea typeface="Times"/>
                <a:cs typeface="Times"/>
                <a:sym typeface="Times"/>
              </a:defRPr>
            </a:lvl2pPr>
            <a:lvl3pPr indent="-228600" lvl="2" marL="1371600" marR="0" rtl="0" algn="l">
              <a:spcBef>
                <a:spcPts val="1125"/>
              </a:spcBef>
              <a:spcAft>
                <a:spcPts val="0"/>
              </a:spcAft>
              <a:buClr>
                <a:srgbClr val="000000"/>
              </a:buClr>
              <a:buSzPts val="720"/>
              <a:buFont typeface="Arial"/>
              <a:buNone/>
              <a:defRPr b="0" i="0" sz="1600" u="none" cap="none" strike="noStrike">
                <a:solidFill>
                  <a:srgbClr val="000000"/>
                </a:solidFill>
                <a:latin typeface="Times"/>
                <a:ea typeface="Times"/>
                <a:cs typeface="Times"/>
                <a:sym typeface="Times"/>
              </a:defRPr>
            </a:lvl3pPr>
            <a:lvl4pPr indent="-228600" lvl="3" marL="1828800" marR="0" rtl="0" algn="l">
              <a:spcBef>
                <a:spcPts val="850"/>
              </a:spcBef>
              <a:spcAft>
                <a:spcPts val="0"/>
              </a:spcAft>
              <a:buClr>
                <a:srgbClr val="000000"/>
              </a:buClr>
              <a:buSzPts val="1050"/>
              <a:buFont typeface="Arial"/>
              <a:buNone/>
              <a:defRPr b="0" i="0" sz="1400" u="none" cap="none" strike="noStrike">
                <a:solidFill>
                  <a:srgbClr val="000000"/>
                </a:solidFill>
                <a:latin typeface="Times"/>
                <a:ea typeface="Times"/>
                <a:cs typeface="Times"/>
                <a:sym typeface="Times"/>
              </a:defRPr>
            </a:lvl4pPr>
            <a:lvl5pPr indent="-228600" lvl="4" marL="2286000" marR="0" rtl="0" algn="l">
              <a:spcBef>
                <a:spcPts val="563"/>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5pPr>
            <a:lvl6pPr indent="-228600" lvl="5" marL="2743200" marR="0" rtl="0" algn="l">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6pPr>
            <a:lvl7pPr indent="-228600" lvl="6" marL="3200400" marR="0" rtl="0" algn="l">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7pPr>
            <a:lvl8pPr indent="-228600" lvl="7" marL="3657600" marR="0" rtl="0" algn="l">
              <a:spcBef>
                <a:spcPts val="275"/>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8pPr>
            <a:lvl9pPr indent="-228600" lvl="8" marL="4114800" marR="0" rtl="0" algn="l">
              <a:spcBef>
                <a:spcPts val="275"/>
              </a:spcBef>
              <a:spcAft>
                <a:spcPts val="275"/>
              </a:spcAft>
              <a:buClr>
                <a:srgbClr val="000000"/>
              </a:buClr>
              <a:buSzPts val="630"/>
              <a:buFont typeface="Arial"/>
              <a:buNone/>
              <a:defRPr b="0" i="0" sz="14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16" name="Shape 16"/>
        <p:cNvGrpSpPr/>
        <p:nvPr/>
      </p:nvGrpSpPr>
      <p:grpSpPr>
        <a:xfrm>
          <a:off x="0" y="0"/>
          <a:ext cx="0" cy="0"/>
          <a:chOff x="0" y="0"/>
          <a:chExt cx="0" cy="0"/>
        </a:xfrm>
      </p:grpSpPr>
      <p:sp>
        <p:nvSpPr>
          <p:cNvPr id="17" name="Google Shape;17;p6"/>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8" name="Google Shape;18;p6"/>
          <p:cNvSpPr txBox="1"/>
          <p:nvPr>
            <p:ph idx="1" type="body"/>
          </p:nvPr>
        </p:nvSpPr>
        <p:spPr>
          <a:xfrm>
            <a:off x="504825" y="1763713"/>
            <a:ext cx="4459288" cy="4989512"/>
          </a:xfrm>
          <a:prstGeom prst="rect">
            <a:avLst/>
          </a:prstGeom>
          <a:noFill/>
          <a:ln>
            <a:noFill/>
          </a:ln>
        </p:spPr>
        <p:txBody>
          <a:bodyPr anchorCtr="0" anchor="t" bIns="45700" lIns="91425" spcFirstLastPara="1" rIns="91425" wrap="square" tIns="45700">
            <a:noAutofit/>
          </a:bodyPr>
          <a:lstStyle>
            <a:lvl1pPr indent="-308610" lvl="0" marL="457200" marR="0" rtl="0" algn="l">
              <a:spcBef>
                <a:spcPts val="0"/>
              </a:spcBef>
              <a:spcAft>
                <a:spcPts val="0"/>
              </a:spcAft>
              <a:buClr>
                <a:srgbClr val="000000"/>
              </a:buClr>
              <a:buSzPts val="1260"/>
              <a:buFont typeface="Arial"/>
              <a:buChar char="&quot;"/>
              <a:defRPr b="0" i="0" sz="2800" u="none" cap="none" strike="noStrike">
                <a:solidFill>
                  <a:srgbClr val="000000"/>
                </a:solidFill>
                <a:latin typeface="Times"/>
                <a:ea typeface="Times"/>
                <a:cs typeface="Times"/>
                <a:sym typeface="Times"/>
              </a:defRPr>
            </a:lvl1pPr>
            <a:lvl2pPr indent="-342900" lvl="1" marL="914400" marR="0" rtl="0" algn="l">
              <a:spcBef>
                <a:spcPts val="1413"/>
              </a:spcBef>
              <a:spcAft>
                <a:spcPts val="0"/>
              </a:spcAft>
              <a:buClr>
                <a:srgbClr val="000000"/>
              </a:buClr>
              <a:buSzPts val="1800"/>
              <a:buFont typeface="Arial"/>
              <a:buChar char=""/>
              <a:defRPr b="0" i="0" sz="2400" u="none" cap="none" strike="noStrike">
                <a:solidFill>
                  <a:srgbClr val="000000"/>
                </a:solidFill>
                <a:latin typeface="Times"/>
                <a:ea typeface="Times"/>
                <a:cs typeface="Times"/>
                <a:sym typeface="Times"/>
              </a:defRPr>
            </a:lvl2pPr>
            <a:lvl3pPr indent="-285750" lvl="2" marL="1371600" marR="0" rtl="0" algn="l">
              <a:spcBef>
                <a:spcPts val="112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3pPr>
            <a:lvl4pPr indent="-314325" lvl="3" marL="1828800" marR="0" rtl="0" algn="l">
              <a:spcBef>
                <a:spcPts val="850"/>
              </a:spcBef>
              <a:spcAft>
                <a:spcPts val="0"/>
              </a:spcAft>
              <a:buClr>
                <a:srgbClr val="000000"/>
              </a:buClr>
              <a:buSzPts val="1350"/>
              <a:buFont typeface="Arial"/>
              <a:buChar char=""/>
              <a:defRPr b="0" i="0" sz="1800" u="none" cap="none" strike="noStrike">
                <a:solidFill>
                  <a:srgbClr val="000000"/>
                </a:solidFill>
                <a:latin typeface="Times"/>
                <a:ea typeface="Times"/>
                <a:cs typeface="Times"/>
                <a:sym typeface="Times"/>
              </a:defRPr>
            </a:lvl4pPr>
            <a:lvl5pPr indent="-280035" lvl="4" marL="2286000" marR="0" rtl="0" algn="l">
              <a:spcBef>
                <a:spcPts val="563"/>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5pPr>
            <a:lvl6pPr indent="-280035" lvl="5" marL="2743200" marR="0" rtl="0" algn="l">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6pPr>
            <a:lvl7pPr indent="-280035" lvl="6" marL="3200400" marR="0" rtl="0" algn="l">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7pPr>
            <a:lvl8pPr indent="-280034" lvl="7" marL="3657600" marR="0" rtl="0" algn="l">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8pPr>
            <a:lvl9pPr indent="-280034" lvl="8" marL="4114800" marR="0" rtl="0" algn="l">
              <a:spcBef>
                <a:spcPts val="275"/>
              </a:spcBef>
              <a:spcAft>
                <a:spcPts val="275"/>
              </a:spcAft>
              <a:buClr>
                <a:srgbClr val="000000"/>
              </a:buClr>
              <a:buSzPts val="810"/>
              <a:buFont typeface="Arial"/>
              <a:buChar char="&quot;"/>
              <a:defRPr b="0" i="0" sz="1800" u="none" cap="none" strike="noStrike">
                <a:solidFill>
                  <a:srgbClr val="000000"/>
                </a:solidFill>
                <a:latin typeface="Times"/>
                <a:ea typeface="Times"/>
                <a:cs typeface="Times"/>
                <a:sym typeface="Times"/>
              </a:defRPr>
            </a:lvl9pPr>
          </a:lstStyle>
          <a:p/>
        </p:txBody>
      </p:sp>
      <p:sp>
        <p:nvSpPr>
          <p:cNvPr id="19" name="Google Shape;19;p6"/>
          <p:cNvSpPr txBox="1"/>
          <p:nvPr>
            <p:ph idx="2" type="body"/>
          </p:nvPr>
        </p:nvSpPr>
        <p:spPr>
          <a:xfrm>
            <a:off x="5116513" y="1763713"/>
            <a:ext cx="4460875" cy="4989512"/>
          </a:xfrm>
          <a:prstGeom prst="rect">
            <a:avLst/>
          </a:prstGeom>
          <a:noFill/>
          <a:ln>
            <a:noFill/>
          </a:ln>
        </p:spPr>
        <p:txBody>
          <a:bodyPr anchorCtr="0" anchor="t" bIns="45700" lIns="91425" spcFirstLastPara="1" rIns="91425" wrap="square" tIns="45700">
            <a:noAutofit/>
          </a:bodyPr>
          <a:lstStyle>
            <a:lvl1pPr indent="-308610" lvl="0" marL="457200" marR="0" rtl="0" algn="l">
              <a:spcBef>
                <a:spcPts val="0"/>
              </a:spcBef>
              <a:spcAft>
                <a:spcPts val="0"/>
              </a:spcAft>
              <a:buClr>
                <a:srgbClr val="000000"/>
              </a:buClr>
              <a:buSzPts val="1260"/>
              <a:buFont typeface="Arial"/>
              <a:buChar char="&quot;"/>
              <a:defRPr b="0" i="0" sz="2800" u="none" cap="none" strike="noStrike">
                <a:solidFill>
                  <a:srgbClr val="000000"/>
                </a:solidFill>
                <a:latin typeface="Times"/>
                <a:ea typeface="Times"/>
                <a:cs typeface="Times"/>
                <a:sym typeface="Times"/>
              </a:defRPr>
            </a:lvl1pPr>
            <a:lvl2pPr indent="-342900" lvl="1" marL="914400" marR="0" rtl="0" algn="l">
              <a:spcBef>
                <a:spcPts val="1413"/>
              </a:spcBef>
              <a:spcAft>
                <a:spcPts val="0"/>
              </a:spcAft>
              <a:buClr>
                <a:srgbClr val="000000"/>
              </a:buClr>
              <a:buSzPts val="1800"/>
              <a:buFont typeface="Arial"/>
              <a:buChar char=""/>
              <a:defRPr b="0" i="0" sz="2400" u="none" cap="none" strike="noStrike">
                <a:solidFill>
                  <a:srgbClr val="000000"/>
                </a:solidFill>
                <a:latin typeface="Times"/>
                <a:ea typeface="Times"/>
                <a:cs typeface="Times"/>
                <a:sym typeface="Times"/>
              </a:defRPr>
            </a:lvl2pPr>
            <a:lvl3pPr indent="-285750" lvl="2" marL="1371600" marR="0" rtl="0" algn="l">
              <a:spcBef>
                <a:spcPts val="112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3pPr>
            <a:lvl4pPr indent="-314325" lvl="3" marL="1828800" marR="0" rtl="0" algn="l">
              <a:spcBef>
                <a:spcPts val="850"/>
              </a:spcBef>
              <a:spcAft>
                <a:spcPts val="0"/>
              </a:spcAft>
              <a:buClr>
                <a:srgbClr val="000000"/>
              </a:buClr>
              <a:buSzPts val="1350"/>
              <a:buFont typeface="Arial"/>
              <a:buChar char=""/>
              <a:defRPr b="0" i="0" sz="1800" u="none" cap="none" strike="noStrike">
                <a:solidFill>
                  <a:srgbClr val="000000"/>
                </a:solidFill>
                <a:latin typeface="Times"/>
                <a:ea typeface="Times"/>
                <a:cs typeface="Times"/>
                <a:sym typeface="Times"/>
              </a:defRPr>
            </a:lvl4pPr>
            <a:lvl5pPr indent="-280035" lvl="4" marL="2286000" marR="0" rtl="0" algn="l">
              <a:spcBef>
                <a:spcPts val="563"/>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5pPr>
            <a:lvl6pPr indent="-280035" lvl="5" marL="2743200" marR="0" rtl="0" algn="l">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6pPr>
            <a:lvl7pPr indent="-280035" lvl="6" marL="3200400" marR="0" rtl="0" algn="l">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7pPr>
            <a:lvl8pPr indent="-280034" lvl="7" marL="3657600" marR="0" rtl="0" algn="l">
              <a:spcBef>
                <a:spcPts val="27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8pPr>
            <a:lvl9pPr indent="-280034" lvl="8" marL="4114800" marR="0" rtl="0" algn="l">
              <a:spcBef>
                <a:spcPts val="275"/>
              </a:spcBef>
              <a:spcAft>
                <a:spcPts val="275"/>
              </a:spcAft>
              <a:buClr>
                <a:srgbClr val="000000"/>
              </a:buClr>
              <a:buSzPts val="810"/>
              <a:buFont typeface="Arial"/>
              <a:buChar char="&quot;"/>
              <a:defRPr b="0" i="0" sz="18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showMasterSp="0" type="twoTxTwoObj">
  <p:cSld name="TWO_OBJECTS_WITH_TEXT">
    <p:spTree>
      <p:nvGrpSpPr>
        <p:cNvPr id="20" name="Shape 20"/>
        <p:cNvGrpSpPr/>
        <p:nvPr/>
      </p:nvGrpSpPr>
      <p:grpSpPr>
        <a:xfrm>
          <a:off x="0" y="0"/>
          <a:ext cx="0" cy="0"/>
          <a:chOff x="0" y="0"/>
          <a:chExt cx="0" cy="0"/>
        </a:xfrm>
      </p:grpSpPr>
      <p:sp>
        <p:nvSpPr>
          <p:cNvPr id="21" name="Google Shape;21;p7"/>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22" name="Google Shape;22;p7"/>
          <p:cNvSpPr txBox="1"/>
          <p:nvPr>
            <p:ph idx="1" type="body"/>
          </p:nvPr>
        </p:nvSpPr>
        <p:spPr>
          <a:xfrm>
            <a:off x="504825" y="1692275"/>
            <a:ext cx="4452938" cy="70485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0"/>
              </a:spcBef>
              <a:spcAft>
                <a:spcPts val="0"/>
              </a:spcAft>
              <a:buClr>
                <a:srgbClr val="000000"/>
              </a:buClr>
              <a:buSzPts val="1080"/>
              <a:buFont typeface="Arial"/>
              <a:buNone/>
              <a:defRPr b="1" i="0" sz="2400" u="none" cap="none" strike="noStrike">
                <a:solidFill>
                  <a:srgbClr val="000000"/>
                </a:solidFill>
                <a:latin typeface="Times"/>
                <a:ea typeface="Times"/>
                <a:cs typeface="Times"/>
                <a:sym typeface="Times"/>
              </a:defRPr>
            </a:lvl1pPr>
            <a:lvl2pPr indent="-228600" lvl="1" marL="914400" marR="0" rtl="0" algn="l">
              <a:spcBef>
                <a:spcPts val="1413"/>
              </a:spcBef>
              <a:spcAft>
                <a:spcPts val="0"/>
              </a:spcAft>
              <a:buClr>
                <a:srgbClr val="000000"/>
              </a:buClr>
              <a:buSzPts val="1500"/>
              <a:buFont typeface="Arial"/>
              <a:buNone/>
              <a:defRPr b="1" i="0" sz="2000" u="none" cap="none" strike="noStrike">
                <a:solidFill>
                  <a:srgbClr val="000000"/>
                </a:solidFill>
                <a:latin typeface="Times"/>
                <a:ea typeface="Times"/>
                <a:cs typeface="Times"/>
                <a:sym typeface="Times"/>
              </a:defRPr>
            </a:lvl2pPr>
            <a:lvl3pPr indent="-228600" lvl="2" marL="1371600" marR="0" rtl="0" algn="l">
              <a:spcBef>
                <a:spcPts val="1125"/>
              </a:spcBef>
              <a:spcAft>
                <a:spcPts val="0"/>
              </a:spcAft>
              <a:buClr>
                <a:srgbClr val="000000"/>
              </a:buClr>
              <a:buSzPts val="810"/>
              <a:buFont typeface="Arial"/>
              <a:buNone/>
              <a:defRPr b="1" i="0" sz="1800" u="none" cap="none" strike="noStrike">
                <a:solidFill>
                  <a:srgbClr val="000000"/>
                </a:solidFill>
                <a:latin typeface="Times"/>
                <a:ea typeface="Times"/>
                <a:cs typeface="Times"/>
                <a:sym typeface="Times"/>
              </a:defRPr>
            </a:lvl3pPr>
            <a:lvl4pPr indent="-228600" lvl="3" marL="1828800" marR="0" rtl="0" algn="l">
              <a:spcBef>
                <a:spcPts val="850"/>
              </a:spcBef>
              <a:spcAft>
                <a:spcPts val="0"/>
              </a:spcAft>
              <a:buClr>
                <a:srgbClr val="000000"/>
              </a:buClr>
              <a:buSzPts val="1200"/>
              <a:buFont typeface="Arial"/>
              <a:buNone/>
              <a:defRPr b="1" i="0" sz="1600" u="none" cap="none" strike="noStrike">
                <a:solidFill>
                  <a:srgbClr val="000000"/>
                </a:solidFill>
                <a:latin typeface="Times"/>
                <a:ea typeface="Times"/>
                <a:cs typeface="Times"/>
                <a:sym typeface="Times"/>
              </a:defRPr>
            </a:lvl4pPr>
            <a:lvl5pPr indent="-228600" lvl="4" marL="2286000" marR="0" rtl="0" algn="l">
              <a:spcBef>
                <a:spcPts val="563"/>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5pPr>
            <a:lvl6pPr indent="-228600" lvl="5" marL="2743200" marR="0" rtl="0" algn="l">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6pPr>
            <a:lvl7pPr indent="-228600" lvl="6" marL="3200400" marR="0" rtl="0" algn="l">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7pPr>
            <a:lvl8pPr indent="-228600" lvl="7" marL="3657600" marR="0" rtl="0" algn="l">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8pPr>
            <a:lvl9pPr indent="-228600" lvl="8" marL="4114800" marR="0" rtl="0" algn="l">
              <a:spcBef>
                <a:spcPts val="275"/>
              </a:spcBef>
              <a:spcAft>
                <a:spcPts val="275"/>
              </a:spcAft>
              <a:buClr>
                <a:srgbClr val="000000"/>
              </a:buClr>
              <a:buSzPts val="720"/>
              <a:buFont typeface="Arial"/>
              <a:buNone/>
              <a:defRPr b="1" i="0" sz="1600" u="none" cap="none" strike="noStrike">
                <a:solidFill>
                  <a:srgbClr val="000000"/>
                </a:solidFill>
                <a:latin typeface="Times"/>
                <a:ea typeface="Times"/>
                <a:cs typeface="Times"/>
                <a:sym typeface="Times"/>
              </a:defRPr>
            </a:lvl9pPr>
          </a:lstStyle>
          <a:p/>
        </p:txBody>
      </p:sp>
      <p:sp>
        <p:nvSpPr>
          <p:cNvPr id="23" name="Google Shape;23;p7"/>
          <p:cNvSpPr txBox="1"/>
          <p:nvPr>
            <p:ph idx="2" type="body"/>
          </p:nvPr>
        </p:nvSpPr>
        <p:spPr>
          <a:xfrm>
            <a:off x="504825" y="2397125"/>
            <a:ext cx="4452938" cy="4356100"/>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0"/>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1pPr>
            <a:lvl2pPr indent="-323850" lvl="1" marL="914400" marR="0" rtl="0" algn="l">
              <a:spcBef>
                <a:spcPts val="1413"/>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2pPr>
            <a:lvl3pPr indent="-280035" lvl="2" marL="1371600" marR="0" rtl="0" algn="l">
              <a:spcBef>
                <a:spcPts val="112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3pPr>
            <a:lvl4pPr indent="-304800" lvl="3" marL="1828800" marR="0" rtl="0" algn="l">
              <a:spcBef>
                <a:spcPts val="850"/>
              </a:spcBef>
              <a:spcAft>
                <a:spcPts val="0"/>
              </a:spcAft>
              <a:buClr>
                <a:srgbClr val="000000"/>
              </a:buClr>
              <a:buSzPts val="1200"/>
              <a:buFont typeface="Arial"/>
              <a:buChar char=""/>
              <a:defRPr b="0" i="0" sz="1600" u="none" cap="none" strike="noStrike">
                <a:solidFill>
                  <a:srgbClr val="000000"/>
                </a:solidFill>
                <a:latin typeface="Times"/>
                <a:ea typeface="Times"/>
                <a:cs typeface="Times"/>
                <a:sym typeface="Times"/>
              </a:defRPr>
            </a:lvl4pPr>
            <a:lvl5pPr indent="-274320" lvl="4" marL="2286000" marR="0" rtl="0" algn="l">
              <a:spcBef>
                <a:spcPts val="563"/>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5pPr>
            <a:lvl6pPr indent="-274320" lvl="5" marL="2743200" marR="0" rtl="0" algn="l">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6pPr>
            <a:lvl7pPr indent="-274320" lvl="6" marL="3200400" marR="0" rtl="0" algn="l">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7pPr>
            <a:lvl8pPr indent="-274320" lvl="7" marL="3657600" marR="0" rtl="0" algn="l">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8pPr>
            <a:lvl9pPr indent="-274320" lvl="8" marL="4114800" marR="0" rtl="0" algn="l">
              <a:spcBef>
                <a:spcPts val="275"/>
              </a:spcBef>
              <a:spcAft>
                <a:spcPts val="275"/>
              </a:spcAft>
              <a:buClr>
                <a:srgbClr val="000000"/>
              </a:buClr>
              <a:buSzPts val="720"/>
              <a:buFont typeface="Arial"/>
              <a:buChar char="&quot;"/>
              <a:defRPr b="0" i="0" sz="1600" u="none" cap="none" strike="noStrike">
                <a:solidFill>
                  <a:srgbClr val="000000"/>
                </a:solidFill>
                <a:latin typeface="Times"/>
                <a:ea typeface="Times"/>
                <a:cs typeface="Times"/>
                <a:sym typeface="Times"/>
              </a:defRPr>
            </a:lvl9pPr>
          </a:lstStyle>
          <a:p/>
        </p:txBody>
      </p:sp>
      <p:sp>
        <p:nvSpPr>
          <p:cNvPr id="24" name="Google Shape;24;p7"/>
          <p:cNvSpPr txBox="1"/>
          <p:nvPr>
            <p:ph idx="3" type="body"/>
          </p:nvPr>
        </p:nvSpPr>
        <p:spPr>
          <a:xfrm>
            <a:off x="5121275" y="1692275"/>
            <a:ext cx="4456113" cy="704850"/>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0"/>
              </a:spcBef>
              <a:spcAft>
                <a:spcPts val="0"/>
              </a:spcAft>
              <a:buClr>
                <a:srgbClr val="000000"/>
              </a:buClr>
              <a:buSzPts val="1080"/>
              <a:buFont typeface="Arial"/>
              <a:buNone/>
              <a:defRPr b="1" i="0" sz="2400" u="none" cap="none" strike="noStrike">
                <a:solidFill>
                  <a:srgbClr val="000000"/>
                </a:solidFill>
                <a:latin typeface="Times"/>
                <a:ea typeface="Times"/>
                <a:cs typeface="Times"/>
                <a:sym typeface="Times"/>
              </a:defRPr>
            </a:lvl1pPr>
            <a:lvl2pPr indent="-228600" lvl="1" marL="914400" marR="0" rtl="0" algn="l">
              <a:spcBef>
                <a:spcPts val="1413"/>
              </a:spcBef>
              <a:spcAft>
                <a:spcPts val="0"/>
              </a:spcAft>
              <a:buClr>
                <a:srgbClr val="000000"/>
              </a:buClr>
              <a:buSzPts val="1500"/>
              <a:buFont typeface="Arial"/>
              <a:buNone/>
              <a:defRPr b="1" i="0" sz="2000" u="none" cap="none" strike="noStrike">
                <a:solidFill>
                  <a:srgbClr val="000000"/>
                </a:solidFill>
                <a:latin typeface="Times"/>
                <a:ea typeface="Times"/>
                <a:cs typeface="Times"/>
                <a:sym typeface="Times"/>
              </a:defRPr>
            </a:lvl2pPr>
            <a:lvl3pPr indent="-228600" lvl="2" marL="1371600" marR="0" rtl="0" algn="l">
              <a:spcBef>
                <a:spcPts val="1125"/>
              </a:spcBef>
              <a:spcAft>
                <a:spcPts val="0"/>
              </a:spcAft>
              <a:buClr>
                <a:srgbClr val="000000"/>
              </a:buClr>
              <a:buSzPts val="810"/>
              <a:buFont typeface="Arial"/>
              <a:buNone/>
              <a:defRPr b="1" i="0" sz="1800" u="none" cap="none" strike="noStrike">
                <a:solidFill>
                  <a:srgbClr val="000000"/>
                </a:solidFill>
                <a:latin typeface="Times"/>
                <a:ea typeface="Times"/>
                <a:cs typeface="Times"/>
                <a:sym typeface="Times"/>
              </a:defRPr>
            </a:lvl3pPr>
            <a:lvl4pPr indent="-228600" lvl="3" marL="1828800" marR="0" rtl="0" algn="l">
              <a:spcBef>
                <a:spcPts val="850"/>
              </a:spcBef>
              <a:spcAft>
                <a:spcPts val="0"/>
              </a:spcAft>
              <a:buClr>
                <a:srgbClr val="000000"/>
              </a:buClr>
              <a:buSzPts val="1200"/>
              <a:buFont typeface="Arial"/>
              <a:buNone/>
              <a:defRPr b="1" i="0" sz="1600" u="none" cap="none" strike="noStrike">
                <a:solidFill>
                  <a:srgbClr val="000000"/>
                </a:solidFill>
                <a:latin typeface="Times"/>
                <a:ea typeface="Times"/>
                <a:cs typeface="Times"/>
                <a:sym typeface="Times"/>
              </a:defRPr>
            </a:lvl4pPr>
            <a:lvl5pPr indent="-228600" lvl="4" marL="2286000" marR="0" rtl="0" algn="l">
              <a:spcBef>
                <a:spcPts val="563"/>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5pPr>
            <a:lvl6pPr indent="-228600" lvl="5" marL="2743200" marR="0" rtl="0" algn="l">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6pPr>
            <a:lvl7pPr indent="-228600" lvl="6" marL="3200400" marR="0" rtl="0" algn="l">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7pPr>
            <a:lvl8pPr indent="-228600" lvl="7" marL="3657600" marR="0" rtl="0" algn="l">
              <a:spcBef>
                <a:spcPts val="275"/>
              </a:spcBef>
              <a:spcAft>
                <a:spcPts val="0"/>
              </a:spcAft>
              <a:buClr>
                <a:srgbClr val="000000"/>
              </a:buClr>
              <a:buSzPts val="720"/>
              <a:buFont typeface="Arial"/>
              <a:buNone/>
              <a:defRPr b="1" i="0" sz="1600" u="none" cap="none" strike="noStrike">
                <a:solidFill>
                  <a:srgbClr val="000000"/>
                </a:solidFill>
                <a:latin typeface="Times"/>
                <a:ea typeface="Times"/>
                <a:cs typeface="Times"/>
                <a:sym typeface="Times"/>
              </a:defRPr>
            </a:lvl8pPr>
            <a:lvl9pPr indent="-228600" lvl="8" marL="4114800" marR="0" rtl="0" algn="l">
              <a:spcBef>
                <a:spcPts val="275"/>
              </a:spcBef>
              <a:spcAft>
                <a:spcPts val="275"/>
              </a:spcAft>
              <a:buClr>
                <a:srgbClr val="000000"/>
              </a:buClr>
              <a:buSzPts val="720"/>
              <a:buFont typeface="Arial"/>
              <a:buNone/>
              <a:defRPr b="1" i="0" sz="1600" u="none" cap="none" strike="noStrike">
                <a:solidFill>
                  <a:srgbClr val="000000"/>
                </a:solidFill>
                <a:latin typeface="Times"/>
                <a:ea typeface="Times"/>
                <a:cs typeface="Times"/>
                <a:sym typeface="Times"/>
              </a:defRPr>
            </a:lvl9pPr>
          </a:lstStyle>
          <a:p/>
        </p:txBody>
      </p:sp>
      <p:sp>
        <p:nvSpPr>
          <p:cNvPr id="25" name="Google Shape;25;p7"/>
          <p:cNvSpPr txBox="1"/>
          <p:nvPr>
            <p:ph idx="4" type="body"/>
          </p:nvPr>
        </p:nvSpPr>
        <p:spPr>
          <a:xfrm>
            <a:off x="5121275" y="2397125"/>
            <a:ext cx="4456113" cy="4356100"/>
          </a:xfrm>
          <a:prstGeom prst="rect">
            <a:avLst/>
          </a:prstGeom>
          <a:noFill/>
          <a:ln>
            <a:noFill/>
          </a:ln>
        </p:spPr>
        <p:txBody>
          <a:bodyPr anchorCtr="0" anchor="t" bIns="45700" lIns="91425" spcFirstLastPara="1" rIns="91425" wrap="square" tIns="45700">
            <a:noAutofit/>
          </a:bodyPr>
          <a:lstStyle>
            <a:lvl1pPr indent="-297180" lvl="0" marL="457200" marR="0" rtl="0" algn="l">
              <a:spcBef>
                <a:spcPts val="0"/>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1pPr>
            <a:lvl2pPr indent="-323850" lvl="1" marL="914400" marR="0" rtl="0" algn="l">
              <a:spcBef>
                <a:spcPts val="1413"/>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2pPr>
            <a:lvl3pPr indent="-280035" lvl="2" marL="1371600" marR="0" rtl="0" algn="l">
              <a:spcBef>
                <a:spcPts val="1125"/>
              </a:spcBef>
              <a:spcAft>
                <a:spcPts val="0"/>
              </a:spcAft>
              <a:buClr>
                <a:srgbClr val="000000"/>
              </a:buClr>
              <a:buSzPts val="810"/>
              <a:buFont typeface="Arial"/>
              <a:buChar char="&quot;"/>
              <a:defRPr b="0" i="0" sz="1800" u="none" cap="none" strike="noStrike">
                <a:solidFill>
                  <a:srgbClr val="000000"/>
                </a:solidFill>
                <a:latin typeface="Times"/>
                <a:ea typeface="Times"/>
                <a:cs typeface="Times"/>
                <a:sym typeface="Times"/>
              </a:defRPr>
            </a:lvl3pPr>
            <a:lvl4pPr indent="-304800" lvl="3" marL="1828800" marR="0" rtl="0" algn="l">
              <a:spcBef>
                <a:spcPts val="850"/>
              </a:spcBef>
              <a:spcAft>
                <a:spcPts val="0"/>
              </a:spcAft>
              <a:buClr>
                <a:srgbClr val="000000"/>
              </a:buClr>
              <a:buSzPts val="1200"/>
              <a:buFont typeface="Arial"/>
              <a:buChar char=""/>
              <a:defRPr b="0" i="0" sz="1600" u="none" cap="none" strike="noStrike">
                <a:solidFill>
                  <a:srgbClr val="000000"/>
                </a:solidFill>
                <a:latin typeface="Times"/>
                <a:ea typeface="Times"/>
                <a:cs typeface="Times"/>
                <a:sym typeface="Times"/>
              </a:defRPr>
            </a:lvl4pPr>
            <a:lvl5pPr indent="-274320" lvl="4" marL="2286000" marR="0" rtl="0" algn="l">
              <a:spcBef>
                <a:spcPts val="563"/>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5pPr>
            <a:lvl6pPr indent="-274320" lvl="5" marL="2743200" marR="0" rtl="0" algn="l">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6pPr>
            <a:lvl7pPr indent="-274320" lvl="6" marL="3200400" marR="0" rtl="0" algn="l">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7pPr>
            <a:lvl8pPr indent="-274320" lvl="7" marL="3657600" marR="0" rtl="0" algn="l">
              <a:spcBef>
                <a:spcPts val="275"/>
              </a:spcBef>
              <a:spcAft>
                <a:spcPts val="0"/>
              </a:spcAft>
              <a:buClr>
                <a:srgbClr val="000000"/>
              </a:buClr>
              <a:buSzPts val="720"/>
              <a:buFont typeface="Arial"/>
              <a:buChar char="&quot;"/>
              <a:defRPr b="0" i="0" sz="1600" u="none" cap="none" strike="noStrike">
                <a:solidFill>
                  <a:srgbClr val="000000"/>
                </a:solidFill>
                <a:latin typeface="Times"/>
                <a:ea typeface="Times"/>
                <a:cs typeface="Times"/>
                <a:sym typeface="Times"/>
              </a:defRPr>
            </a:lvl8pPr>
            <a:lvl9pPr indent="-274320" lvl="8" marL="4114800" marR="0" rtl="0" algn="l">
              <a:spcBef>
                <a:spcPts val="275"/>
              </a:spcBef>
              <a:spcAft>
                <a:spcPts val="275"/>
              </a:spcAft>
              <a:buClr>
                <a:srgbClr val="000000"/>
              </a:buClr>
              <a:buSzPts val="720"/>
              <a:buFont typeface="Arial"/>
              <a:buChar char="&quot;"/>
              <a:defRPr b="0" i="0" sz="16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26" name="Shape 26"/>
        <p:cNvGrpSpPr/>
        <p:nvPr/>
      </p:nvGrpSpPr>
      <p:grpSpPr>
        <a:xfrm>
          <a:off x="0" y="0"/>
          <a:ext cx="0" cy="0"/>
          <a:chOff x="0" y="0"/>
          <a:chExt cx="0" cy="0"/>
        </a:xfrm>
      </p:grpSpPr>
      <p:sp>
        <p:nvSpPr>
          <p:cNvPr id="27" name="Google Shape;27;p8"/>
          <p:cNvSpPr txBox="1"/>
          <p:nvPr>
            <p:ph type="title"/>
          </p:nvPr>
        </p:nvSpPr>
        <p:spPr>
          <a:xfrm>
            <a:off x="504825" y="303213"/>
            <a:ext cx="9072563" cy="1258887"/>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28" name="Shape 28"/>
        <p:cNvGrpSpPr/>
        <p:nvPr/>
      </p:nvGrpSpPr>
      <p:grpSpPr>
        <a:xfrm>
          <a:off x="0" y="0"/>
          <a:ext cx="0" cy="0"/>
          <a:chOff x="0" y="0"/>
          <a:chExt cx="0" cy="0"/>
        </a:xfrm>
      </p:grpSpPr>
      <p:sp>
        <p:nvSpPr>
          <p:cNvPr id="29" name="Google Shape;29;p9"/>
          <p:cNvSpPr txBox="1"/>
          <p:nvPr>
            <p:ph type="title"/>
          </p:nvPr>
        </p:nvSpPr>
        <p:spPr>
          <a:xfrm>
            <a:off x="504825" y="301625"/>
            <a:ext cx="3316288" cy="12795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0" name="Google Shape;30;p9"/>
          <p:cNvSpPr txBox="1"/>
          <p:nvPr>
            <p:ph idx="1" type="body"/>
          </p:nvPr>
        </p:nvSpPr>
        <p:spPr>
          <a:xfrm>
            <a:off x="3941763" y="301625"/>
            <a:ext cx="5635625" cy="6451600"/>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0"/>
              </a:spcBef>
              <a:spcAft>
                <a:spcPts val="0"/>
              </a:spcAft>
              <a:buClr>
                <a:srgbClr val="000000"/>
              </a:buClr>
              <a:buSzPts val="1440"/>
              <a:buFont typeface="Arial"/>
              <a:buChar char="&quot;"/>
              <a:defRPr b="0" i="0" sz="3200" u="none" cap="none" strike="noStrike">
                <a:solidFill>
                  <a:srgbClr val="000000"/>
                </a:solidFill>
                <a:latin typeface="Times"/>
                <a:ea typeface="Times"/>
                <a:cs typeface="Times"/>
                <a:sym typeface="Times"/>
              </a:defRPr>
            </a:lvl1pPr>
            <a:lvl2pPr indent="-361950" lvl="1" marL="914400" marR="0" rtl="0" algn="l">
              <a:spcBef>
                <a:spcPts val="1413"/>
              </a:spcBef>
              <a:spcAft>
                <a:spcPts val="0"/>
              </a:spcAft>
              <a:buClr>
                <a:srgbClr val="000000"/>
              </a:buClr>
              <a:buSzPts val="2100"/>
              <a:buFont typeface="Arial"/>
              <a:buChar char=""/>
              <a:defRPr b="0" i="0" sz="2800" u="none" cap="none" strike="noStrike">
                <a:solidFill>
                  <a:srgbClr val="000000"/>
                </a:solidFill>
                <a:latin typeface="Times"/>
                <a:ea typeface="Times"/>
                <a:cs typeface="Times"/>
                <a:sym typeface="Times"/>
              </a:defRPr>
            </a:lvl2pPr>
            <a:lvl3pPr indent="-297180" lvl="2" marL="1371600" marR="0" rtl="0" algn="l">
              <a:spcBef>
                <a:spcPts val="1125"/>
              </a:spcBef>
              <a:spcAft>
                <a:spcPts val="0"/>
              </a:spcAft>
              <a:buClr>
                <a:srgbClr val="000000"/>
              </a:buClr>
              <a:buSzPts val="1080"/>
              <a:buFont typeface="Arial"/>
              <a:buChar char="&quot;"/>
              <a:defRPr b="0" i="0" sz="2400" u="none" cap="none" strike="noStrike">
                <a:solidFill>
                  <a:srgbClr val="000000"/>
                </a:solidFill>
                <a:latin typeface="Times"/>
                <a:ea typeface="Times"/>
                <a:cs typeface="Times"/>
                <a:sym typeface="Times"/>
              </a:defRPr>
            </a:lvl3pPr>
            <a:lvl4pPr indent="-323850" lvl="3" marL="1828800" marR="0" rtl="0" algn="l">
              <a:spcBef>
                <a:spcPts val="850"/>
              </a:spcBef>
              <a:spcAft>
                <a:spcPts val="0"/>
              </a:spcAft>
              <a:buClr>
                <a:srgbClr val="000000"/>
              </a:buClr>
              <a:buSzPts val="1500"/>
              <a:buFont typeface="Arial"/>
              <a:buChar char=""/>
              <a:defRPr b="0" i="0" sz="2000" u="none" cap="none" strike="noStrike">
                <a:solidFill>
                  <a:srgbClr val="000000"/>
                </a:solidFill>
                <a:latin typeface="Times"/>
                <a:ea typeface="Times"/>
                <a:cs typeface="Times"/>
                <a:sym typeface="Times"/>
              </a:defRPr>
            </a:lvl4pPr>
            <a:lvl5pPr indent="-285750" lvl="4" marL="2286000" marR="0" rtl="0" algn="l">
              <a:spcBef>
                <a:spcPts val="563"/>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5pPr>
            <a:lvl6pPr indent="-285750" lvl="5" marL="27432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6pPr>
            <a:lvl7pPr indent="-285750" lvl="6" marL="32004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7pPr>
            <a:lvl8pPr indent="-285750" lvl="7" marL="3657600" marR="0" rtl="0" algn="l">
              <a:spcBef>
                <a:spcPts val="275"/>
              </a:spcBef>
              <a:spcAft>
                <a:spcPts val="0"/>
              </a:spcAft>
              <a:buClr>
                <a:srgbClr val="000000"/>
              </a:buClr>
              <a:buSzPts val="900"/>
              <a:buFont typeface="Arial"/>
              <a:buChar char="&quot;"/>
              <a:defRPr b="0" i="0" sz="2000" u="none" cap="none" strike="noStrike">
                <a:solidFill>
                  <a:srgbClr val="000000"/>
                </a:solidFill>
                <a:latin typeface="Times"/>
                <a:ea typeface="Times"/>
                <a:cs typeface="Times"/>
                <a:sym typeface="Times"/>
              </a:defRPr>
            </a:lvl8pPr>
            <a:lvl9pPr indent="-285750" lvl="8" marL="4114800" marR="0" rtl="0" algn="l">
              <a:spcBef>
                <a:spcPts val="275"/>
              </a:spcBef>
              <a:spcAft>
                <a:spcPts val="275"/>
              </a:spcAft>
              <a:buClr>
                <a:srgbClr val="000000"/>
              </a:buClr>
              <a:buSzPts val="900"/>
              <a:buFont typeface="Arial"/>
              <a:buChar char="&quot;"/>
              <a:defRPr b="0" i="0" sz="2000" u="none" cap="none" strike="noStrike">
                <a:solidFill>
                  <a:srgbClr val="000000"/>
                </a:solidFill>
                <a:latin typeface="Times"/>
                <a:ea typeface="Times"/>
                <a:cs typeface="Times"/>
                <a:sym typeface="Times"/>
              </a:defRPr>
            </a:lvl9pPr>
          </a:lstStyle>
          <a:p/>
        </p:txBody>
      </p:sp>
      <p:sp>
        <p:nvSpPr>
          <p:cNvPr id="31" name="Google Shape;31;p9"/>
          <p:cNvSpPr txBox="1"/>
          <p:nvPr>
            <p:ph idx="2" type="body"/>
          </p:nvPr>
        </p:nvSpPr>
        <p:spPr>
          <a:xfrm>
            <a:off x="504825" y="1581150"/>
            <a:ext cx="3316288" cy="5172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1pPr>
            <a:lvl2pPr indent="-228600" lvl="1" marL="914400" marR="0" rtl="0" algn="l">
              <a:spcBef>
                <a:spcPts val="1413"/>
              </a:spcBef>
              <a:spcAft>
                <a:spcPts val="0"/>
              </a:spcAft>
              <a:buClr>
                <a:srgbClr val="000000"/>
              </a:buClr>
              <a:buSzPts val="900"/>
              <a:buFont typeface="Arial"/>
              <a:buNone/>
              <a:defRPr b="0" i="0" sz="1200" u="none" cap="none" strike="noStrike">
                <a:solidFill>
                  <a:srgbClr val="000000"/>
                </a:solidFill>
                <a:latin typeface="Times"/>
                <a:ea typeface="Times"/>
                <a:cs typeface="Times"/>
                <a:sym typeface="Times"/>
              </a:defRPr>
            </a:lvl2pPr>
            <a:lvl3pPr indent="-228600" lvl="2" marL="1371600" marR="0" rtl="0" algn="l">
              <a:spcBef>
                <a:spcPts val="1125"/>
              </a:spcBef>
              <a:spcAft>
                <a:spcPts val="0"/>
              </a:spcAft>
              <a:buClr>
                <a:srgbClr val="000000"/>
              </a:buClr>
              <a:buSzPts val="450"/>
              <a:buFont typeface="Arial"/>
              <a:buNone/>
              <a:defRPr b="0" i="0" sz="1000" u="none" cap="none" strike="noStrike">
                <a:solidFill>
                  <a:srgbClr val="000000"/>
                </a:solidFill>
                <a:latin typeface="Times"/>
                <a:ea typeface="Times"/>
                <a:cs typeface="Times"/>
                <a:sym typeface="Times"/>
              </a:defRPr>
            </a:lvl3pPr>
            <a:lvl4pPr indent="-228600" lvl="3" marL="1828800" marR="0" rtl="0" algn="l">
              <a:spcBef>
                <a:spcPts val="850"/>
              </a:spcBef>
              <a:spcAft>
                <a:spcPts val="0"/>
              </a:spcAft>
              <a:buClr>
                <a:srgbClr val="000000"/>
              </a:buClr>
              <a:buSzPts val="675"/>
              <a:buFont typeface="Arial"/>
              <a:buNone/>
              <a:defRPr b="0" i="0" sz="900" u="none" cap="none" strike="noStrike">
                <a:solidFill>
                  <a:srgbClr val="000000"/>
                </a:solidFill>
                <a:latin typeface="Times"/>
                <a:ea typeface="Times"/>
                <a:cs typeface="Times"/>
                <a:sym typeface="Times"/>
              </a:defRPr>
            </a:lvl4pPr>
            <a:lvl5pPr indent="-228600" lvl="4" marL="2286000" marR="0" rtl="0" algn="l">
              <a:spcBef>
                <a:spcPts val="563"/>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5pPr>
            <a:lvl6pPr indent="-228600" lvl="5" marL="2743200" marR="0" rtl="0" algn="l">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6pPr>
            <a:lvl7pPr indent="-228600" lvl="6" marL="3200400" marR="0" rtl="0" algn="l">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7pPr>
            <a:lvl8pPr indent="-228600" lvl="7" marL="3657600" marR="0" rtl="0" algn="l">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8pPr>
            <a:lvl9pPr indent="-228600" lvl="8" marL="4114800" marR="0" rtl="0" algn="l">
              <a:spcBef>
                <a:spcPts val="275"/>
              </a:spcBef>
              <a:spcAft>
                <a:spcPts val="275"/>
              </a:spcAft>
              <a:buClr>
                <a:srgbClr val="000000"/>
              </a:buClr>
              <a:buSzPts val="405"/>
              <a:buFont typeface="Arial"/>
              <a:buNone/>
              <a:defRPr b="0" i="0" sz="900" u="none" cap="none" strike="noStrike">
                <a:solidFill>
                  <a:srgbClr val="000000"/>
                </a:solidFill>
                <a:latin typeface="Times"/>
                <a:ea typeface="Times"/>
                <a:cs typeface="Times"/>
                <a:sym typeface="Time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32" name="Shape 32"/>
        <p:cNvGrpSpPr/>
        <p:nvPr/>
      </p:nvGrpSpPr>
      <p:grpSpPr>
        <a:xfrm>
          <a:off x="0" y="0"/>
          <a:ext cx="0" cy="0"/>
          <a:chOff x="0" y="0"/>
          <a:chExt cx="0" cy="0"/>
        </a:xfrm>
      </p:grpSpPr>
      <p:sp>
        <p:nvSpPr>
          <p:cNvPr id="33" name="Google Shape;33;p10"/>
          <p:cNvSpPr txBox="1"/>
          <p:nvPr>
            <p:ph type="title"/>
          </p:nvPr>
        </p:nvSpPr>
        <p:spPr>
          <a:xfrm>
            <a:off x="1976438" y="5291138"/>
            <a:ext cx="6048375" cy="6254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rgbClr val="000000"/>
                </a:solidFill>
                <a:latin typeface="Times"/>
                <a:ea typeface="Times"/>
                <a:cs typeface="Times"/>
                <a:sym typeface="Times"/>
              </a:defRPr>
            </a:lvl1pPr>
            <a:lvl2pPr lvl="1"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2pPr>
            <a:lvl3pPr lvl="2"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3pPr>
            <a:lvl4pPr lvl="3"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4pPr>
            <a:lvl5pPr lvl="4" marR="0" rtl="0" algn="ctr">
              <a:spcBef>
                <a:spcPts val="0"/>
              </a:spcBef>
              <a:spcAft>
                <a:spcPts val="0"/>
              </a:spcAft>
              <a:buSzPts val="1400"/>
              <a:buNone/>
              <a:defRPr b="0" i="0" sz="4400" u="none" cap="none" strike="noStrike">
                <a:solidFill>
                  <a:srgbClr val="000000"/>
                </a:solidFill>
                <a:latin typeface="Times"/>
                <a:ea typeface="Times"/>
                <a:cs typeface="Times"/>
                <a:sym typeface="Times"/>
              </a:defRPr>
            </a:lvl5pPr>
            <a:lvl6pPr lvl="5"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rgbClr val="000000"/>
                </a:solidFill>
                <a:latin typeface="Times New Roman"/>
                <a:ea typeface="Times New Roman"/>
                <a:cs typeface="Times New Roman"/>
                <a:sym typeface="Times New Roman"/>
              </a:defRPr>
            </a:lvl9pPr>
          </a:lstStyle>
          <a:p/>
        </p:txBody>
      </p:sp>
      <p:sp>
        <p:nvSpPr>
          <p:cNvPr id="34" name="Google Shape;34;p10"/>
          <p:cNvSpPr/>
          <p:nvPr>
            <p:ph idx="2" type="pic"/>
          </p:nvPr>
        </p:nvSpPr>
        <p:spPr>
          <a:xfrm>
            <a:off x="1976438" y="674688"/>
            <a:ext cx="6048375" cy="4537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000000"/>
              </a:buClr>
              <a:buSzPts val="1440"/>
              <a:buFont typeface="Arial"/>
              <a:buNone/>
              <a:defRPr b="0" i="0" sz="3200" u="none" cap="none" strike="noStrike">
                <a:solidFill>
                  <a:srgbClr val="000000"/>
                </a:solidFill>
                <a:latin typeface="Times"/>
                <a:ea typeface="Times"/>
                <a:cs typeface="Times"/>
                <a:sym typeface="Times"/>
              </a:defRPr>
            </a:lvl1pPr>
            <a:lvl2pPr lvl="1" marR="0" rtl="0" algn="l">
              <a:spcBef>
                <a:spcPts val="1413"/>
              </a:spcBef>
              <a:spcAft>
                <a:spcPts val="0"/>
              </a:spcAft>
              <a:buClr>
                <a:srgbClr val="000000"/>
              </a:buClr>
              <a:buSzPts val="2100"/>
              <a:buFont typeface="Arial"/>
              <a:buNone/>
              <a:defRPr b="0" i="0" sz="2800" u="none" cap="none" strike="noStrike">
                <a:solidFill>
                  <a:srgbClr val="000000"/>
                </a:solidFill>
                <a:latin typeface="Times"/>
                <a:ea typeface="Times"/>
                <a:cs typeface="Times"/>
                <a:sym typeface="Times"/>
              </a:defRPr>
            </a:lvl2pPr>
            <a:lvl3pPr lvl="2" marR="0" rtl="0" algn="l">
              <a:spcBef>
                <a:spcPts val="1125"/>
              </a:spcBef>
              <a:spcAft>
                <a:spcPts val="0"/>
              </a:spcAft>
              <a:buClr>
                <a:srgbClr val="000000"/>
              </a:buClr>
              <a:buSzPts val="1080"/>
              <a:buFont typeface="Arial"/>
              <a:buNone/>
              <a:defRPr b="0" i="0" sz="2400" u="none" cap="none" strike="noStrike">
                <a:solidFill>
                  <a:srgbClr val="000000"/>
                </a:solidFill>
                <a:latin typeface="Times"/>
                <a:ea typeface="Times"/>
                <a:cs typeface="Times"/>
                <a:sym typeface="Times"/>
              </a:defRPr>
            </a:lvl3pPr>
            <a:lvl4pPr lvl="3" marR="0" rtl="0" algn="l">
              <a:spcBef>
                <a:spcPts val="850"/>
              </a:spcBef>
              <a:spcAft>
                <a:spcPts val="0"/>
              </a:spcAft>
              <a:buClr>
                <a:srgbClr val="000000"/>
              </a:buClr>
              <a:buSzPts val="1500"/>
              <a:buFont typeface="Arial"/>
              <a:buNone/>
              <a:defRPr b="0" i="0" sz="2000" u="none" cap="none" strike="noStrike">
                <a:solidFill>
                  <a:srgbClr val="000000"/>
                </a:solidFill>
                <a:latin typeface="Times"/>
                <a:ea typeface="Times"/>
                <a:cs typeface="Times"/>
                <a:sym typeface="Times"/>
              </a:defRPr>
            </a:lvl4pPr>
            <a:lvl5pPr lvl="4" marR="0" rtl="0" algn="l">
              <a:spcBef>
                <a:spcPts val="563"/>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5pPr>
            <a:lvl6pPr lvl="5" marR="0" rtl="0" algn="l">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6pPr>
            <a:lvl7pPr lvl="6" marR="0" rtl="0" algn="l">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7pPr>
            <a:lvl8pPr lvl="7" marR="0" rtl="0" algn="l">
              <a:spcBef>
                <a:spcPts val="275"/>
              </a:spcBef>
              <a:spcAft>
                <a:spcPts val="0"/>
              </a:spcAft>
              <a:buClr>
                <a:srgbClr val="000000"/>
              </a:buClr>
              <a:buSzPts val="900"/>
              <a:buFont typeface="Arial"/>
              <a:buNone/>
              <a:defRPr b="0" i="0" sz="2000" u="none" cap="none" strike="noStrike">
                <a:solidFill>
                  <a:srgbClr val="000000"/>
                </a:solidFill>
                <a:latin typeface="Times"/>
                <a:ea typeface="Times"/>
                <a:cs typeface="Times"/>
                <a:sym typeface="Times"/>
              </a:defRPr>
            </a:lvl8pPr>
            <a:lvl9pPr lvl="8" marR="0" rtl="0" algn="l">
              <a:spcBef>
                <a:spcPts val="275"/>
              </a:spcBef>
              <a:spcAft>
                <a:spcPts val="275"/>
              </a:spcAft>
              <a:buClr>
                <a:srgbClr val="000000"/>
              </a:buClr>
              <a:buSzPts val="900"/>
              <a:buFont typeface="Arial"/>
              <a:buNone/>
              <a:defRPr b="0" i="0" sz="2000" u="none" cap="none" strike="noStrike">
                <a:solidFill>
                  <a:srgbClr val="000000"/>
                </a:solidFill>
                <a:latin typeface="Times"/>
                <a:ea typeface="Times"/>
                <a:cs typeface="Times"/>
                <a:sym typeface="Times"/>
              </a:defRPr>
            </a:lvl9pPr>
          </a:lstStyle>
          <a:p/>
        </p:txBody>
      </p:sp>
      <p:sp>
        <p:nvSpPr>
          <p:cNvPr id="35" name="Google Shape;35;p10"/>
          <p:cNvSpPr txBox="1"/>
          <p:nvPr>
            <p:ph idx="1" type="body"/>
          </p:nvPr>
        </p:nvSpPr>
        <p:spPr>
          <a:xfrm>
            <a:off x="1976438" y="5916613"/>
            <a:ext cx="6048375" cy="8874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Clr>
                <a:srgbClr val="000000"/>
              </a:buClr>
              <a:buSzPts val="630"/>
              <a:buFont typeface="Arial"/>
              <a:buNone/>
              <a:defRPr b="0" i="0" sz="1400" u="none" cap="none" strike="noStrike">
                <a:solidFill>
                  <a:srgbClr val="000000"/>
                </a:solidFill>
                <a:latin typeface="Times"/>
                <a:ea typeface="Times"/>
                <a:cs typeface="Times"/>
                <a:sym typeface="Times"/>
              </a:defRPr>
            </a:lvl1pPr>
            <a:lvl2pPr indent="-228600" lvl="1" marL="914400" marR="0" rtl="0" algn="l">
              <a:spcBef>
                <a:spcPts val="1413"/>
              </a:spcBef>
              <a:spcAft>
                <a:spcPts val="0"/>
              </a:spcAft>
              <a:buClr>
                <a:srgbClr val="000000"/>
              </a:buClr>
              <a:buSzPts val="900"/>
              <a:buFont typeface="Arial"/>
              <a:buNone/>
              <a:defRPr b="0" i="0" sz="1200" u="none" cap="none" strike="noStrike">
                <a:solidFill>
                  <a:srgbClr val="000000"/>
                </a:solidFill>
                <a:latin typeface="Times"/>
                <a:ea typeface="Times"/>
                <a:cs typeface="Times"/>
                <a:sym typeface="Times"/>
              </a:defRPr>
            </a:lvl2pPr>
            <a:lvl3pPr indent="-228600" lvl="2" marL="1371600" marR="0" rtl="0" algn="l">
              <a:spcBef>
                <a:spcPts val="1125"/>
              </a:spcBef>
              <a:spcAft>
                <a:spcPts val="0"/>
              </a:spcAft>
              <a:buClr>
                <a:srgbClr val="000000"/>
              </a:buClr>
              <a:buSzPts val="450"/>
              <a:buFont typeface="Arial"/>
              <a:buNone/>
              <a:defRPr b="0" i="0" sz="1000" u="none" cap="none" strike="noStrike">
                <a:solidFill>
                  <a:srgbClr val="000000"/>
                </a:solidFill>
                <a:latin typeface="Times"/>
                <a:ea typeface="Times"/>
                <a:cs typeface="Times"/>
                <a:sym typeface="Times"/>
              </a:defRPr>
            </a:lvl3pPr>
            <a:lvl4pPr indent="-228600" lvl="3" marL="1828800" marR="0" rtl="0" algn="l">
              <a:spcBef>
                <a:spcPts val="850"/>
              </a:spcBef>
              <a:spcAft>
                <a:spcPts val="0"/>
              </a:spcAft>
              <a:buClr>
                <a:srgbClr val="000000"/>
              </a:buClr>
              <a:buSzPts val="675"/>
              <a:buFont typeface="Arial"/>
              <a:buNone/>
              <a:defRPr b="0" i="0" sz="900" u="none" cap="none" strike="noStrike">
                <a:solidFill>
                  <a:srgbClr val="000000"/>
                </a:solidFill>
                <a:latin typeface="Times"/>
                <a:ea typeface="Times"/>
                <a:cs typeface="Times"/>
                <a:sym typeface="Times"/>
              </a:defRPr>
            </a:lvl4pPr>
            <a:lvl5pPr indent="-228600" lvl="4" marL="2286000" marR="0" rtl="0" algn="l">
              <a:spcBef>
                <a:spcPts val="563"/>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5pPr>
            <a:lvl6pPr indent="-228600" lvl="5" marL="2743200" marR="0" rtl="0" algn="l">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6pPr>
            <a:lvl7pPr indent="-228600" lvl="6" marL="3200400" marR="0" rtl="0" algn="l">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7pPr>
            <a:lvl8pPr indent="-228600" lvl="7" marL="3657600" marR="0" rtl="0" algn="l">
              <a:spcBef>
                <a:spcPts val="275"/>
              </a:spcBef>
              <a:spcAft>
                <a:spcPts val="0"/>
              </a:spcAft>
              <a:buClr>
                <a:srgbClr val="000000"/>
              </a:buClr>
              <a:buSzPts val="405"/>
              <a:buFont typeface="Arial"/>
              <a:buNone/>
              <a:defRPr b="0" i="0" sz="900" u="none" cap="none" strike="noStrike">
                <a:solidFill>
                  <a:srgbClr val="000000"/>
                </a:solidFill>
                <a:latin typeface="Times"/>
                <a:ea typeface="Times"/>
                <a:cs typeface="Times"/>
                <a:sym typeface="Times"/>
              </a:defRPr>
            </a:lvl8pPr>
            <a:lvl9pPr indent="-228600" lvl="8" marL="4114800" marR="0" rtl="0" algn="l">
              <a:spcBef>
                <a:spcPts val="275"/>
              </a:spcBef>
              <a:spcAft>
                <a:spcPts val="275"/>
              </a:spcAft>
              <a:buClr>
                <a:srgbClr val="000000"/>
              </a:buClr>
              <a:buSzPts val="405"/>
              <a:buFont typeface="Arial"/>
              <a:buNone/>
              <a:defRPr b="0" i="0" sz="900" u="none" cap="none" strike="noStrike">
                <a:solidFill>
                  <a:srgbClr val="000000"/>
                </a:solidFill>
                <a:latin typeface="Times"/>
                <a:ea typeface="Times"/>
                <a:cs typeface="Times"/>
                <a:sym typeface="Time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70000"/>
          </a:blip>
          <a:stretch>
            <a:fillRect/>
          </a:stretch>
        </a:blip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7" name="Shape 47"/>
        <p:cNvGrpSpPr/>
        <p:nvPr/>
      </p:nvGrpSpPr>
      <p:grpSpPr>
        <a:xfrm>
          <a:off x="0" y="0"/>
          <a:ext cx="0" cy="0"/>
          <a:chOff x="0" y="0"/>
          <a:chExt cx="0" cy="0"/>
        </a:xfrm>
      </p:grpSpPr>
      <p:sp>
        <p:nvSpPr>
          <p:cNvPr id="48" name="Google Shape;48;p13"/>
          <p:cNvSpPr txBox="1"/>
          <p:nvPr>
            <p:ph type="title"/>
          </p:nvPr>
        </p:nvSpPr>
        <p:spPr>
          <a:xfrm>
            <a:off x="504825" y="303213"/>
            <a:ext cx="9183687" cy="1258887"/>
          </a:xfrm>
          <a:prstGeom prst="rect">
            <a:avLst/>
          </a:prstGeom>
          <a:noFill/>
          <a:ln>
            <a:noFill/>
          </a:ln>
        </p:spPr>
        <p:txBody>
          <a:bodyPr anchorCtr="0" anchor="t" bIns="50375" lIns="100775" spcFirstLastPara="1" rIns="100775" wrap="square" tIns="50375">
            <a:noAutofit/>
          </a:bodyPr>
          <a:lstStyle/>
          <a:p>
            <a:pPr indent="0" lvl="0" marL="0" rtl="0" algn="ctr">
              <a:spcBef>
                <a:spcPts val="0"/>
              </a:spcBef>
              <a:spcAft>
                <a:spcPts val="0"/>
              </a:spcAft>
              <a:buNone/>
            </a:pPr>
            <a:r>
              <a:rPr lang="en-US"/>
              <a:t> </a:t>
            </a:r>
            <a:endParaRPr/>
          </a:p>
        </p:txBody>
      </p:sp>
      <p:sp>
        <p:nvSpPr>
          <p:cNvPr id="49" name="Google Shape;49;p13"/>
          <p:cNvSpPr/>
          <p:nvPr/>
        </p:nvSpPr>
        <p:spPr>
          <a:xfrm>
            <a:off x="5954712" y="5380037"/>
            <a:ext cx="3581400" cy="193899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i="0" lang="en-US" sz="2000" u="sng" cap="none" strike="noStrike">
                <a:solidFill>
                  <a:srgbClr val="FF0000"/>
                </a:solidFill>
                <a:latin typeface="Helvetica Neue"/>
                <a:ea typeface="Helvetica Neue"/>
                <a:cs typeface="Helvetica Neue"/>
                <a:sym typeface="Helvetica Neue"/>
              </a:rPr>
              <a:t>Submitted To:</a:t>
            </a:r>
            <a:endParaRPr/>
          </a:p>
          <a:p>
            <a:pPr indent="0" lvl="0" marL="0" marR="0" rtl="0" algn="l">
              <a:spcBef>
                <a:spcPts val="0"/>
              </a:spcBef>
              <a:spcAft>
                <a:spcPts val="0"/>
              </a:spcAft>
              <a:buNone/>
            </a:pPr>
            <a:r>
              <a:rPr b="1" i="0" lang="en-US" sz="2400" u="none" cap="none" strike="noStrike">
                <a:solidFill>
                  <a:srgbClr val="FF0000"/>
                </a:solidFill>
                <a:latin typeface="Cambria"/>
                <a:ea typeface="Cambria"/>
                <a:cs typeface="Cambria"/>
                <a:sym typeface="Cambria"/>
              </a:rPr>
              <a:t> </a:t>
            </a:r>
            <a:r>
              <a:rPr b="1" lang="en-US" sz="2400">
                <a:solidFill>
                  <a:srgbClr val="FF0000"/>
                </a:solidFill>
                <a:latin typeface="Cambria"/>
                <a:ea typeface="Cambria"/>
                <a:cs typeface="Cambria"/>
                <a:sym typeface="Cambria"/>
              </a:rPr>
              <a:t>Dr, Vijeta Kumawat</a:t>
            </a:r>
            <a:endParaRPr/>
          </a:p>
          <a:p>
            <a:pPr indent="0" lvl="0" marL="0" marR="0" rtl="0" algn="l">
              <a:spcBef>
                <a:spcPts val="0"/>
              </a:spcBef>
              <a:spcAft>
                <a:spcPts val="0"/>
              </a:spcAft>
              <a:buNone/>
            </a:pPr>
            <a:r>
              <a:t/>
            </a:r>
            <a:endParaRPr b="1" i="0" sz="2000" u="none" cap="none" strike="noStrike">
              <a:solidFill>
                <a:srgbClr val="FF0000"/>
              </a:solidFill>
              <a:latin typeface="Cambria"/>
              <a:ea typeface="Cambria"/>
              <a:cs typeface="Cambria"/>
              <a:sym typeface="Cambria"/>
            </a:endParaRPr>
          </a:p>
          <a:p>
            <a:pPr indent="0" lvl="0" marL="0" marR="0" rtl="0" algn="l">
              <a:spcBef>
                <a:spcPts val="0"/>
              </a:spcBef>
              <a:spcAft>
                <a:spcPts val="0"/>
              </a:spcAft>
              <a:buNone/>
            </a:pPr>
            <a:r>
              <a:rPr b="1" i="0" lang="en-US" sz="2400" u="none" cap="none" strike="noStrike">
                <a:solidFill>
                  <a:srgbClr val="FF0000"/>
                </a:solidFill>
                <a:latin typeface="Cambria"/>
                <a:ea typeface="Cambria"/>
                <a:cs typeface="Cambria"/>
                <a:sym typeface="Cambria"/>
              </a:rPr>
              <a:t>Dr. Sanjay Gaur</a:t>
            </a:r>
            <a:endParaRPr b="1" i="0" sz="2400" u="none" cap="none" strike="noStrike">
              <a:solidFill>
                <a:srgbClr val="FF0000"/>
              </a:solidFill>
              <a:latin typeface="Cambria"/>
              <a:ea typeface="Cambria"/>
              <a:cs typeface="Cambria"/>
              <a:sym typeface="Cambria"/>
            </a:endParaRPr>
          </a:p>
          <a:p>
            <a:pPr indent="0" lvl="0" marL="0" marR="0" rtl="0" algn="l">
              <a:spcBef>
                <a:spcPts val="0"/>
              </a:spcBef>
              <a:spcAft>
                <a:spcPts val="0"/>
              </a:spcAft>
              <a:buNone/>
            </a:pPr>
            <a:r>
              <a:rPr b="1" i="0" lang="en-US" sz="1800" u="none" cap="none" strike="noStrike">
                <a:solidFill>
                  <a:srgbClr val="FF0000"/>
                </a:solidFill>
                <a:latin typeface="Cambria"/>
                <a:ea typeface="Cambria"/>
                <a:cs typeface="Cambria"/>
                <a:sym typeface="Cambria"/>
              </a:rPr>
              <a:t>HOD, CSE</a:t>
            </a:r>
            <a:endParaRPr b="1" i="0" sz="1800" u="none" cap="none" strike="noStrike">
              <a:solidFill>
                <a:srgbClr val="FF0000"/>
              </a:solidFill>
              <a:latin typeface="Cambria"/>
              <a:ea typeface="Cambria"/>
              <a:cs typeface="Cambria"/>
              <a:sym typeface="Cambria"/>
            </a:endParaRPr>
          </a:p>
        </p:txBody>
      </p:sp>
      <p:sp>
        <p:nvSpPr>
          <p:cNvPr id="50" name="Google Shape;50;p13"/>
          <p:cNvSpPr txBox="1"/>
          <p:nvPr/>
        </p:nvSpPr>
        <p:spPr>
          <a:xfrm>
            <a:off x="544512" y="5380037"/>
            <a:ext cx="4267201" cy="1394440"/>
          </a:xfrm>
          <a:prstGeom prst="rect">
            <a:avLst/>
          </a:prstGeom>
          <a:noFill/>
          <a:ln>
            <a:noFill/>
          </a:ln>
        </p:spPr>
        <p:txBody>
          <a:bodyPr anchorCtr="0" anchor="t" bIns="50375" lIns="100775" spcFirstLastPara="1" rIns="100775" wrap="square" tIns="50375">
            <a:noAutofit/>
          </a:bodyPr>
          <a:lstStyle/>
          <a:p>
            <a:pPr indent="0" lvl="0" marL="0" marR="0" rtl="0" algn="l">
              <a:spcBef>
                <a:spcPts val="0"/>
              </a:spcBef>
              <a:spcAft>
                <a:spcPts val="0"/>
              </a:spcAft>
              <a:buNone/>
            </a:pPr>
            <a:r>
              <a:rPr b="1" i="0" lang="en-US" sz="2000" u="sng" cap="none" strike="noStrike">
                <a:solidFill>
                  <a:schemeClr val="dk1"/>
                </a:solidFill>
                <a:latin typeface="Cambria"/>
                <a:ea typeface="Cambria"/>
                <a:cs typeface="Cambria"/>
                <a:sym typeface="Cambria"/>
              </a:rPr>
              <a:t>Presented By:</a:t>
            </a:r>
            <a:endParaRPr/>
          </a:p>
          <a:p>
            <a:pPr indent="0" lvl="0" marL="0" marR="0" rtl="0" algn="l">
              <a:spcBef>
                <a:spcPts val="0"/>
              </a:spcBef>
              <a:spcAft>
                <a:spcPts val="0"/>
              </a:spcAft>
              <a:buNone/>
            </a:pPr>
            <a:r>
              <a:rPr b="1" lang="en-US" sz="2400">
                <a:solidFill>
                  <a:schemeClr val="dk1"/>
                </a:solidFill>
                <a:latin typeface="Cambria"/>
                <a:ea typeface="Cambria"/>
                <a:cs typeface="Cambria"/>
                <a:sym typeface="Cambria"/>
              </a:rPr>
              <a:t>Akshay Sharma</a:t>
            </a:r>
            <a:endParaRPr b="1" i="0" sz="2400" u="none" cap="none" strike="noStrike">
              <a:solidFill>
                <a:schemeClr val="dk1"/>
              </a:solidFill>
              <a:latin typeface="Cambria"/>
              <a:ea typeface="Cambria"/>
              <a:cs typeface="Cambria"/>
              <a:sym typeface="Cambria"/>
            </a:endParaRPr>
          </a:p>
          <a:p>
            <a:pPr indent="0" lvl="0" marL="0" marR="0" rtl="0" algn="l">
              <a:spcBef>
                <a:spcPts val="0"/>
              </a:spcBef>
              <a:spcAft>
                <a:spcPts val="0"/>
              </a:spcAft>
              <a:buNone/>
            </a:pPr>
            <a:r>
              <a:rPr b="1" i="0" lang="en-US" sz="2000" u="none" cap="none" strike="noStrike">
                <a:solidFill>
                  <a:schemeClr val="dk1"/>
                </a:solidFill>
                <a:latin typeface="Cambria"/>
                <a:ea typeface="Cambria"/>
                <a:cs typeface="Cambria"/>
                <a:sym typeface="Cambria"/>
              </a:rPr>
              <a:t>16EJCCS0</a:t>
            </a:r>
            <a:r>
              <a:rPr b="1" lang="en-US" sz="2000">
                <a:solidFill>
                  <a:schemeClr val="dk1"/>
                </a:solidFill>
                <a:latin typeface="Cambria"/>
                <a:ea typeface="Cambria"/>
                <a:cs typeface="Cambria"/>
                <a:sym typeface="Cambria"/>
              </a:rPr>
              <a:t>19</a:t>
            </a:r>
            <a:endParaRPr b="1" i="0" sz="2400" u="none" cap="none" strike="noStrike">
              <a:solidFill>
                <a:schemeClr val="dk1"/>
              </a:solidFill>
              <a:latin typeface="Cambria"/>
              <a:ea typeface="Cambria"/>
              <a:cs typeface="Cambria"/>
              <a:sym typeface="Cambria"/>
            </a:endParaRPr>
          </a:p>
          <a:p>
            <a:pPr indent="0" lvl="0" marL="0" marR="0" rtl="0" algn="l">
              <a:spcBef>
                <a:spcPts val="0"/>
              </a:spcBef>
              <a:spcAft>
                <a:spcPts val="0"/>
              </a:spcAft>
              <a:buNone/>
            </a:pPr>
            <a:r>
              <a:rPr b="1" i="0" lang="en-US" sz="2000" u="none" cap="none" strike="noStrike">
                <a:solidFill>
                  <a:schemeClr val="dk1"/>
                </a:solidFill>
                <a:latin typeface="Cambria"/>
                <a:ea typeface="Cambria"/>
                <a:cs typeface="Cambria"/>
                <a:sym typeface="Cambria"/>
              </a:rPr>
              <a:t>CSE/Btech-VII sem/</a:t>
            </a:r>
            <a:r>
              <a:rPr b="1" lang="en-US" sz="2000">
                <a:solidFill>
                  <a:schemeClr val="dk1"/>
                </a:solidFill>
                <a:latin typeface="Cambria"/>
                <a:ea typeface="Cambria"/>
                <a:cs typeface="Cambria"/>
                <a:sym typeface="Cambria"/>
              </a:rPr>
              <a:t>A1</a:t>
            </a:r>
            <a:endParaRPr b="1" i="0" sz="2000" u="none" cap="none" strike="noStrike">
              <a:solidFill>
                <a:schemeClr val="dk1"/>
              </a:solidFill>
              <a:latin typeface="Cambria"/>
              <a:ea typeface="Cambria"/>
              <a:cs typeface="Cambria"/>
              <a:sym typeface="Cambria"/>
            </a:endParaRPr>
          </a:p>
        </p:txBody>
      </p:sp>
      <p:sp>
        <p:nvSpPr>
          <p:cNvPr id="51" name="Google Shape;51;p13"/>
          <p:cNvSpPr txBox="1"/>
          <p:nvPr/>
        </p:nvSpPr>
        <p:spPr>
          <a:xfrm>
            <a:off x="1077912" y="1341438"/>
            <a:ext cx="8153400"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rgbClr val="000000"/>
              </a:buClr>
              <a:buSzPts val="1368"/>
              <a:buFont typeface="Arial"/>
              <a:buNone/>
            </a:pPr>
            <a:r>
              <a:rPr b="1" i="0" lang="en-US" sz="3600" u="none" cap="none" strike="noStrike">
                <a:solidFill>
                  <a:srgbClr val="FF0000"/>
                </a:solidFill>
                <a:latin typeface="Cambria"/>
                <a:ea typeface="Cambria"/>
                <a:cs typeface="Cambria"/>
                <a:sym typeface="Cambria"/>
              </a:rPr>
              <a:t>Practical Training Seminar</a:t>
            </a:r>
            <a:endParaRPr b="1" i="0" sz="3600" u="none" cap="none" strike="noStrike">
              <a:solidFill>
                <a:srgbClr val="FF0000"/>
              </a:solidFill>
              <a:latin typeface="Cambria"/>
              <a:ea typeface="Cambria"/>
              <a:cs typeface="Cambria"/>
              <a:sym typeface="Cambria"/>
            </a:endParaRPr>
          </a:p>
          <a:p>
            <a:pPr indent="0" lvl="0" marL="0" marR="0" rtl="0" algn="ctr">
              <a:spcBef>
                <a:spcPts val="0"/>
              </a:spcBef>
              <a:spcAft>
                <a:spcPts val="0"/>
              </a:spcAft>
              <a:buClr>
                <a:srgbClr val="000000"/>
              </a:buClr>
              <a:buSzPts val="912"/>
              <a:buFont typeface="Arial"/>
              <a:buNone/>
            </a:pPr>
            <a:r>
              <a:rPr b="1" i="0" lang="en-US" sz="2400" u="none" cap="none" strike="noStrike">
                <a:solidFill>
                  <a:srgbClr val="FF0000"/>
                </a:solidFill>
                <a:latin typeface="Cambria"/>
                <a:ea typeface="Cambria"/>
                <a:cs typeface="Cambria"/>
                <a:sym typeface="Cambria"/>
              </a:rPr>
              <a:t>on</a:t>
            </a:r>
            <a:r>
              <a:rPr b="1" i="0" lang="en-US" sz="3600" u="none" cap="none" strike="noStrike">
                <a:solidFill>
                  <a:srgbClr val="FF0000"/>
                </a:solidFill>
                <a:latin typeface="Cambria"/>
                <a:ea typeface="Cambria"/>
                <a:cs typeface="Cambria"/>
                <a:sym typeface="Cambria"/>
              </a:rPr>
              <a:t> </a:t>
            </a:r>
            <a:endParaRPr/>
          </a:p>
          <a:p>
            <a:pPr indent="0" lvl="0" marL="0" marR="0" rtl="0" algn="ctr">
              <a:spcBef>
                <a:spcPts val="0"/>
              </a:spcBef>
              <a:spcAft>
                <a:spcPts val="0"/>
              </a:spcAft>
              <a:buClr>
                <a:srgbClr val="000000"/>
              </a:buClr>
              <a:buSzPts val="1368"/>
              <a:buFont typeface="Arial"/>
              <a:buNone/>
            </a:pPr>
            <a:r>
              <a:rPr b="1" i="0" lang="en-US" sz="3600" u="none" cap="none" strike="noStrike">
                <a:solidFill>
                  <a:srgbClr val="FF0000"/>
                </a:solidFill>
                <a:latin typeface="Cambria"/>
                <a:ea typeface="Cambria"/>
                <a:cs typeface="Cambria"/>
                <a:sym typeface="Cambria"/>
              </a:rPr>
              <a:t>“COLOUR BLINDNESS CORRECTION</a:t>
            </a:r>
            <a:r>
              <a:rPr b="1" i="0" lang="en-US" sz="3600" u="none" cap="none" strike="noStrike">
                <a:solidFill>
                  <a:srgbClr val="FF0000"/>
                </a:solidFill>
                <a:latin typeface="Helvetica Neue"/>
                <a:ea typeface="Helvetica Neue"/>
                <a:cs typeface="Helvetica Neue"/>
                <a:sym typeface="Helvetica Neue"/>
              </a:rPr>
              <a:t>”</a:t>
            </a:r>
            <a:endParaRPr b="1" i="0" sz="3600" u="none" cap="none" strike="noStrike">
              <a:solidFill>
                <a:srgbClr val="FF0000"/>
              </a:solidFill>
              <a:latin typeface="Helvetica Neue"/>
              <a:ea typeface="Helvetica Neue"/>
              <a:cs typeface="Helvetica Neue"/>
              <a:sym typeface="Helvetica Neue"/>
            </a:endParaRPr>
          </a:p>
        </p:txBody>
      </p:sp>
      <p:sp>
        <p:nvSpPr>
          <p:cNvPr descr="Image result for jecrc logo" id="52" name="Google Shape;52;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Image result for jecrc logo" id="53" name="Google Shape;53;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Image result for jecrc logo" id="54" name="Google Shape;54;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Image result for jecrc logo" id="55" name="Google Shape;55;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Image result for jecrc logo" id="56" name="Google Shape;56;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descr="Image result for jecrc logo" id="57" name="Google Shape;57;p13"/>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descr="C:\Users\Guest\Desktop\logo_jecrc.jpg" id="58" name="Google Shape;58;p13"/>
          <p:cNvPicPr preferRelativeResize="0"/>
          <p:nvPr/>
        </p:nvPicPr>
        <p:blipFill rotWithShape="1">
          <a:blip r:embed="rId3">
            <a:alphaModFix/>
          </a:blip>
          <a:srcRect b="0" l="0" r="0" t="0"/>
          <a:stretch/>
        </p:blipFill>
        <p:spPr>
          <a:xfrm>
            <a:off x="4049712" y="3284537"/>
            <a:ext cx="1905000" cy="1485899"/>
          </a:xfrm>
          <a:prstGeom prst="rect">
            <a:avLst/>
          </a:prstGeom>
          <a:noFill/>
          <a:ln>
            <a:noFill/>
          </a:ln>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2" name="Shape 112"/>
        <p:cNvGrpSpPr/>
        <p:nvPr/>
      </p:nvGrpSpPr>
      <p:grpSpPr>
        <a:xfrm>
          <a:off x="0" y="0"/>
          <a:ext cx="0" cy="0"/>
          <a:chOff x="0" y="0"/>
          <a:chExt cx="0" cy="0"/>
        </a:xfrm>
      </p:grpSpPr>
      <p:sp>
        <p:nvSpPr>
          <p:cNvPr id="113" name="Google Shape;113;p22"/>
          <p:cNvSpPr txBox="1"/>
          <p:nvPr/>
        </p:nvSpPr>
        <p:spPr>
          <a:xfrm>
            <a:off x="1077912" y="2179637"/>
            <a:ext cx="77724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 Now we use this model to convert our live pictures into some different colour.</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 For eg. If I am colour blind to yellow colour I change it to red.</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 We use OpenCV to capture live recordings for our project.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 The screens captured through our camera becomes our testing set.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7" name="Shape 117"/>
        <p:cNvGrpSpPr/>
        <p:nvPr/>
      </p:nvGrpSpPr>
      <p:grpSpPr>
        <a:xfrm>
          <a:off x="0" y="0"/>
          <a:ext cx="0" cy="0"/>
          <a:chOff x="0" y="0"/>
          <a:chExt cx="0" cy="0"/>
        </a:xfrm>
      </p:grpSpPr>
      <p:sp>
        <p:nvSpPr>
          <p:cNvPr id="118" name="Google Shape;118;p23"/>
          <p:cNvSpPr txBox="1"/>
          <p:nvPr/>
        </p:nvSpPr>
        <p:spPr>
          <a:xfrm>
            <a:off x="2906712" y="1493837"/>
            <a:ext cx="327737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FUTURE SCOPE</a:t>
            </a:r>
            <a:endParaRPr sz="3600">
              <a:solidFill>
                <a:srgbClr val="FF0000"/>
              </a:solidFill>
              <a:latin typeface="Cambria"/>
              <a:ea typeface="Cambria"/>
              <a:cs typeface="Cambria"/>
              <a:sym typeface="Cambria"/>
            </a:endParaRPr>
          </a:p>
        </p:txBody>
      </p:sp>
      <p:sp>
        <p:nvSpPr>
          <p:cNvPr id="119" name="Google Shape;119;p23"/>
          <p:cNvSpPr txBox="1"/>
          <p:nvPr/>
        </p:nvSpPr>
        <p:spPr>
          <a:xfrm>
            <a:off x="1382712" y="2789237"/>
            <a:ext cx="6477000" cy="4524315"/>
          </a:xfrm>
          <a:prstGeom prst="rect">
            <a:avLst/>
          </a:prstGeom>
          <a:noFill/>
          <a:ln>
            <a:noFill/>
          </a:ln>
        </p:spPr>
        <p:txBody>
          <a:bodyPr anchorCtr="0" anchor="t" bIns="45700" lIns="91425" spcFirstLastPara="1" rIns="91425" wrap="square" tIns="45700">
            <a:noAutofit/>
          </a:bodyPr>
          <a:lstStyle/>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We can make a menu-driven program and can further make it for each colour.</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We can use it in real life by combing this process with IoT. So that a device can be formed which further can be used in specs/lens for a colour blind person.</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It can also be further increased by taking a large dataset with all shades of different colour and can enhance it in a more better way.</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3" name="Shape 123"/>
        <p:cNvGrpSpPr/>
        <p:nvPr/>
      </p:nvGrpSpPr>
      <p:grpSpPr>
        <a:xfrm>
          <a:off x="0" y="0"/>
          <a:ext cx="0" cy="0"/>
          <a:chOff x="0" y="0"/>
          <a:chExt cx="0" cy="0"/>
        </a:xfrm>
      </p:grpSpPr>
      <p:sp>
        <p:nvSpPr>
          <p:cNvPr id="124" name="Google Shape;124;p24"/>
          <p:cNvSpPr txBox="1"/>
          <p:nvPr/>
        </p:nvSpPr>
        <p:spPr>
          <a:xfrm>
            <a:off x="3135312" y="1417637"/>
            <a:ext cx="6629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CONCLUSION</a:t>
            </a:r>
            <a:endParaRPr sz="3600">
              <a:solidFill>
                <a:srgbClr val="FF0000"/>
              </a:solidFill>
              <a:latin typeface="Cambria"/>
              <a:ea typeface="Cambria"/>
              <a:cs typeface="Cambria"/>
              <a:sym typeface="Cambria"/>
            </a:endParaRPr>
          </a:p>
        </p:txBody>
      </p:sp>
      <p:sp>
        <p:nvSpPr>
          <p:cNvPr id="125" name="Google Shape;125;p24"/>
          <p:cNvSpPr txBox="1"/>
          <p:nvPr/>
        </p:nvSpPr>
        <p:spPr>
          <a:xfrm>
            <a:off x="1382712" y="2789237"/>
            <a:ext cx="6172200" cy="4524315"/>
          </a:xfrm>
          <a:prstGeom prst="rect">
            <a:avLst/>
          </a:prstGeom>
          <a:noFill/>
          <a:ln>
            <a:noFill/>
          </a:ln>
        </p:spPr>
        <p:txBody>
          <a:bodyPr anchorCtr="0" anchor="t" bIns="45700" lIns="91425" spcFirstLastPara="1" rIns="91425" wrap="square" tIns="45700">
            <a:noAutofit/>
          </a:bodyPr>
          <a:lstStyle/>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The given challenge or experiment provide the major knowledge into deep learning and machine learning techniques.</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It gives accuracy which is always helpful towards medical science.</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After implementing numerous methods, model and the dice coefficient we found one proper trained model which can be used for further references.</a:t>
            </a:r>
            <a:endParaRPr b="0" i="0" sz="20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9" name="Shape 129"/>
        <p:cNvGrpSpPr/>
        <p:nvPr/>
      </p:nvGrpSpPr>
      <p:grpSpPr>
        <a:xfrm>
          <a:off x="0" y="0"/>
          <a:ext cx="0" cy="0"/>
          <a:chOff x="0" y="0"/>
          <a:chExt cx="0" cy="0"/>
        </a:xfrm>
      </p:grpSpPr>
      <p:sp>
        <p:nvSpPr>
          <p:cNvPr id="130" name="Google Shape;130;p25"/>
          <p:cNvSpPr txBox="1"/>
          <p:nvPr/>
        </p:nvSpPr>
        <p:spPr>
          <a:xfrm>
            <a:off x="1763712" y="3551237"/>
            <a:ext cx="6553200"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8000">
                <a:solidFill>
                  <a:srgbClr val="FF0000"/>
                </a:solidFill>
                <a:latin typeface="Arial"/>
                <a:ea typeface="Arial"/>
                <a:cs typeface="Arial"/>
                <a:sym typeface="Arial"/>
              </a:rPr>
              <a:t>THANK YOU</a:t>
            </a:r>
            <a:endParaRPr sz="8000">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2" name="Shape 62"/>
        <p:cNvGrpSpPr/>
        <p:nvPr/>
      </p:nvGrpSpPr>
      <p:grpSpPr>
        <a:xfrm>
          <a:off x="0" y="0"/>
          <a:ext cx="0" cy="0"/>
          <a:chOff x="0" y="0"/>
          <a:chExt cx="0" cy="0"/>
        </a:xfrm>
      </p:grpSpPr>
      <p:sp>
        <p:nvSpPr>
          <p:cNvPr id="63" name="Google Shape;63;p14"/>
          <p:cNvSpPr txBox="1"/>
          <p:nvPr/>
        </p:nvSpPr>
        <p:spPr>
          <a:xfrm>
            <a:off x="87313" y="420688"/>
            <a:ext cx="9231312" cy="839787"/>
          </a:xfrm>
          <a:prstGeom prst="rect">
            <a:avLst/>
          </a:prstGeom>
          <a:noFill/>
          <a:ln>
            <a:noFill/>
          </a:ln>
        </p:spPr>
        <p:txBody>
          <a:bodyPr anchorCtr="0" anchor="t" bIns="50375" lIns="100775" spcFirstLastPara="1" rIns="100775" wrap="square" tIns="50375">
            <a:noAutofit/>
          </a:bodyPr>
          <a:lstStyle/>
          <a:p>
            <a:pPr indent="0" lvl="0" marL="0" marR="0" rtl="0" algn="ctr">
              <a:spcBef>
                <a:spcPts val="0"/>
              </a:spcBef>
              <a:spcAft>
                <a:spcPts val="0"/>
              </a:spcAft>
              <a:buClr>
                <a:srgbClr val="000000"/>
              </a:buClr>
              <a:buSzPts val="1980"/>
              <a:buFont typeface="Arial"/>
              <a:buNone/>
            </a:pPr>
            <a:r>
              <a:t/>
            </a:r>
            <a:endParaRPr b="1" sz="4400">
              <a:solidFill>
                <a:srgbClr val="FF0000"/>
              </a:solidFill>
              <a:latin typeface="Times"/>
              <a:ea typeface="Times"/>
              <a:cs typeface="Times"/>
              <a:sym typeface="Times"/>
            </a:endParaRPr>
          </a:p>
        </p:txBody>
      </p:sp>
      <p:sp>
        <p:nvSpPr>
          <p:cNvPr descr="Image result for jecrc logo" id="64" name="Google Shape;64;p14"/>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 name="Google Shape;65;p14"/>
          <p:cNvSpPr txBox="1"/>
          <p:nvPr/>
        </p:nvSpPr>
        <p:spPr>
          <a:xfrm>
            <a:off x="3744912" y="1417637"/>
            <a:ext cx="5715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OBJECTIVE</a:t>
            </a:r>
            <a:endParaRPr/>
          </a:p>
        </p:txBody>
      </p:sp>
      <p:sp>
        <p:nvSpPr>
          <p:cNvPr id="66" name="Google Shape;66;p14"/>
          <p:cNvSpPr txBox="1"/>
          <p:nvPr/>
        </p:nvSpPr>
        <p:spPr>
          <a:xfrm>
            <a:off x="1382712" y="2941637"/>
            <a:ext cx="7239000" cy="341632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Color vision deficiency affects 8% men and one in every 200 women.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There are many different types of color blindness with the red-green as the most common.</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Most models for color correction are based on physiological models of how people with color vision deficiency perceive the world, with the goal of reducing errors derived from the color blindness simulation formula.</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0" name="Shape 70"/>
        <p:cNvGrpSpPr/>
        <p:nvPr/>
      </p:nvGrpSpPr>
      <p:grpSpPr>
        <a:xfrm>
          <a:off x="0" y="0"/>
          <a:ext cx="0" cy="0"/>
          <a:chOff x="0" y="0"/>
          <a:chExt cx="0" cy="0"/>
        </a:xfrm>
      </p:grpSpPr>
      <p:sp>
        <p:nvSpPr>
          <p:cNvPr id="71" name="Google Shape;71;p15"/>
          <p:cNvSpPr txBox="1"/>
          <p:nvPr/>
        </p:nvSpPr>
        <p:spPr>
          <a:xfrm>
            <a:off x="1306512" y="1341437"/>
            <a:ext cx="7467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INTRODUCTION TO OUR PROJECT</a:t>
            </a:r>
            <a:endParaRPr sz="3600">
              <a:solidFill>
                <a:srgbClr val="FF0000"/>
              </a:solidFill>
              <a:latin typeface="Cambria"/>
              <a:ea typeface="Cambria"/>
              <a:cs typeface="Cambria"/>
              <a:sym typeface="Cambria"/>
            </a:endParaRPr>
          </a:p>
        </p:txBody>
      </p:sp>
      <p:sp>
        <p:nvSpPr>
          <p:cNvPr id="72" name="Google Shape;72;p15"/>
          <p:cNvSpPr txBox="1"/>
          <p:nvPr/>
        </p:nvSpPr>
        <p:spPr>
          <a:xfrm>
            <a:off x="849312" y="2713037"/>
            <a:ext cx="76962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In this paper we present Deep Correct, a novel Deep Learning based method for color correcting images in order to improve accessibility for people with color vision deficiency. The key elements of this work with regard to color blindness are two fold:</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1) we propose a data-driven Deep Learning approach for color correction.</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2) we create an objective, quantitative metric for determining the distinguishability of images.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6" name="Shape 76"/>
        <p:cNvGrpSpPr/>
        <p:nvPr/>
      </p:nvGrpSpPr>
      <p:grpSpPr>
        <a:xfrm>
          <a:off x="0" y="0"/>
          <a:ext cx="0" cy="0"/>
          <a:chOff x="0" y="0"/>
          <a:chExt cx="0" cy="0"/>
        </a:xfrm>
      </p:grpSpPr>
      <p:sp>
        <p:nvSpPr>
          <p:cNvPr id="77" name="Google Shape;77;p16"/>
          <p:cNvSpPr txBox="1"/>
          <p:nvPr/>
        </p:nvSpPr>
        <p:spPr>
          <a:xfrm>
            <a:off x="1611312" y="1493837"/>
            <a:ext cx="678180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F0000"/>
                </a:solidFill>
                <a:latin typeface="Cambria"/>
                <a:ea typeface="Cambria"/>
                <a:cs typeface="Cambria"/>
                <a:sym typeface="Cambria"/>
              </a:rPr>
              <a:t>MAJOR TECHNOLOGY USED</a:t>
            </a:r>
            <a:endParaRPr sz="4000">
              <a:solidFill>
                <a:srgbClr val="FF0000"/>
              </a:solidFill>
              <a:latin typeface="Cambria"/>
              <a:ea typeface="Cambria"/>
              <a:cs typeface="Cambria"/>
              <a:sym typeface="Cambria"/>
            </a:endParaRPr>
          </a:p>
        </p:txBody>
      </p:sp>
      <p:sp>
        <p:nvSpPr>
          <p:cNvPr id="78" name="Google Shape;78;p16"/>
          <p:cNvSpPr txBox="1"/>
          <p:nvPr/>
        </p:nvSpPr>
        <p:spPr>
          <a:xfrm>
            <a:off x="1306512" y="3246437"/>
            <a:ext cx="7086600" cy="378565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We have majorly used deep learning for this project.</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Similar to machine learning, deep learning also has supervised, unsupervised, and reinforcement learning in it.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Deep learning was inspired by artificial neural networks and artificial neural networks commonly known as ANN were inspired by human biological neural networks.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Deep learning is  one of the ways of executing machine learning.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2" name="Shape 82"/>
        <p:cNvGrpSpPr/>
        <p:nvPr/>
      </p:nvGrpSpPr>
      <p:grpSpPr>
        <a:xfrm>
          <a:off x="0" y="0"/>
          <a:ext cx="0" cy="0"/>
          <a:chOff x="0" y="0"/>
          <a:chExt cx="0" cy="0"/>
        </a:xfrm>
      </p:grpSpPr>
      <p:sp>
        <p:nvSpPr>
          <p:cNvPr id="83" name="Google Shape;83;p17"/>
          <p:cNvSpPr txBox="1"/>
          <p:nvPr/>
        </p:nvSpPr>
        <p:spPr>
          <a:xfrm>
            <a:off x="2449512" y="1722437"/>
            <a:ext cx="4953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NEURAL NETWORKS</a:t>
            </a:r>
            <a:endParaRPr sz="3600">
              <a:solidFill>
                <a:srgbClr val="FF0000"/>
              </a:solidFill>
              <a:latin typeface="Cambria"/>
              <a:ea typeface="Cambria"/>
              <a:cs typeface="Cambria"/>
              <a:sym typeface="Cambria"/>
            </a:endParaRPr>
          </a:p>
        </p:txBody>
      </p:sp>
      <p:sp>
        <p:nvSpPr>
          <p:cNvPr id="84" name="Google Shape;84;p17"/>
          <p:cNvSpPr txBox="1"/>
          <p:nvPr/>
        </p:nvSpPr>
        <p:spPr>
          <a:xfrm>
            <a:off x="1458912" y="3017837"/>
            <a:ext cx="6934200" cy="40934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 neural network will always have:</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Input layer: It can be pixels of an image or a time series data.</a:t>
            </a:r>
            <a:endParaRPr sz="20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Hidden layer: Commonly known as weights which are learned while the neural network is trained.</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Output layer: Final layer mainly gives you a prediction of the input you fed into your network.</a:t>
            </a:r>
            <a:endParaRPr/>
          </a:p>
          <a:p>
            <a:pPr indent="-215900" lvl="0" marL="342900" marR="0" rtl="0" algn="l">
              <a:spcBef>
                <a:spcPts val="0"/>
              </a:spcBef>
              <a:spcAft>
                <a:spcPts val="0"/>
              </a:spcAft>
              <a:buClr>
                <a:schemeClr val="dk1"/>
              </a:buClr>
              <a:buSzPts val="2000"/>
              <a:buFont typeface="Noto Sans Symbols"/>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8" name="Shape 88"/>
        <p:cNvGrpSpPr/>
        <p:nvPr/>
      </p:nvGrpSpPr>
      <p:grpSpPr>
        <a:xfrm>
          <a:off x="0" y="0"/>
          <a:ext cx="0" cy="0"/>
          <a:chOff x="0" y="0"/>
          <a:chExt cx="0" cy="0"/>
        </a:xfrm>
      </p:grpSpPr>
      <p:sp>
        <p:nvSpPr>
          <p:cNvPr id="89" name="Google Shape;89;p18"/>
          <p:cNvSpPr txBox="1"/>
          <p:nvPr/>
        </p:nvSpPr>
        <p:spPr>
          <a:xfrm>
            <a:off x="1077912" y="1570037"/>
            <a:ext cx="7620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DIAGRAM OF A NEURAL NETWORK</a:t>
            </a:r>
            <a:endParaRPr sz="3600">
              <a:solidFill>
                <a:srgbClr val="FF0000"/>
              </a:solidFill>
              <a:latin typeface="Cambria"/>
              <a:ea typeface="Cambria"/>
              <a:cs typeface="Cambria"/>
              <a:sym typeface="Cambria"/>
            </a:endParaRPr>
          </a:p>
        </p:txBody>
      </p:sp>
      <p:pic>
        <p:nvPicPr>
          <p:cNvPr id="90" name="Google Shape;90;p18"/>
          <p:cNvPicPr preferRelativeResize="0"/>
          <p:nvPr/>
        </p:nvPicPr>
        <p:blipFill rotWithShape="1">
          <a:blip r:embed="rId3">
            <a:alphaModFix/>
          </a:blip>
          <a:srcRect b="0" l="0" r="0" t="0"/>
          <a:stretch/>
        </p:blipFill>
        <p:spPr>
          <a:xfrm>
            <a:off x="1306512" y="2865437"/>
            <a:ext cx="6858000" cy="36515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4" name="Shape 94"/>
        <p:cNvGrpSpPr/>
        <p:nvPr/>
      </p:nvGrpSpPr>
      <p:grpSpPr>
        <a:xfrm>
          <a:off x="0" y="0"/>
          <a:ext cx="0" cy="0"/>
          <a:chOff x="0" y="0"/>
          <a:chExt cx="0" cy="0"/>
        </a:xfrm>
      </p:grpSpPr>
      <p:sp>
        <p:nvSpPr>
          <p:cNvPr id="95" name="Google Shape;95;p19"/>
          <p:cNvSpPr txBox="1"/>
          <p:nvPr/>
        </p:nvSpPr>
        <p:spPr>
          <a:xfrm>
            <a:off x="1382712" y="1570037"/>
            <a:ext cx="6705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TYPES OF NEURAL NETWORK</a:t>
            </a:r>
            <a:endParaRPr sz="3600">
              <a:solidFill>
                <a:srgbClr val="FF0000"/>
              </a:solidFill>
              <a:latin typeface="Cambria"/>
              <a:ea typeface="Cambria"/>
              <a:cs typeface="Cambria"/>
              <a:sym typeface="Cambria"/>
            </a:endParaRPr>
          </a:p>
        </p:txBody>
      </p:sp>
      <p:sp>
        <p:nvSpPr>
          <p:cNvPr id="96" name="Google Shape;96;p19"/>
          <p:cNvSpPr txBox="1"/>
          <p:nvPr/>
        </p:nvSpPr>
        <p:spPr>
          <a:xfrm>
            <a:off x="1458912" y="2865437"/>
            <a:ext cx="67056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Convolutional Neural Network,</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Recurrent Neural Network,</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Auto Encoders</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Long short-term memory,</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Sparse autoencoder</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Denoising autoencoder</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Stacked autoencoder</a:t>
            </a:r>
            <a:endParaRPr b="0" i="0" sz="2000" u="none" cap="none" strike="noStrike">
              <a:solidFill>
                <a:schemeClr val="dk1"/>
              </a:solidFill>
              <a:latin typeface="Times New Roman"/>
              <a:ea typeface="Times New Roman"/>
              <a:cs typeface="Times New Roman"/>
              <a:sym typeface="Times New Roman"/>
            </a:endParaRPr>
          </a:p>
          <a:p>
            <a:pPr indent="-342900" lvl="2" marL="12573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Variational autoencoder</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0" name="Shape 100"/>
        <p:cNvGrpSpPr/>
        <p:nvPr/>
      </p:nvGrpSpPr>
      <p:grpSpPr>
        <a:xfrm>
          <a:off x="0" y="0"/>
          <a:ext cx="0" cy="0"/>
          <a:chOff x="0" y="0"/>
          <a:chExt cx="0" cy="0"/>
        </a:xfrm>
      </p:grpSpPr>
      <p:sp>
        <p:nvSpPr>
          <p:cNvPr id="101" name="Google Shape;101;p20"/>
          <p:cNvSpPr txBox="1"/>
          <p:nvPr/>
        </p:nvSpPr>
        <p:spPr>
          <a:xfrm>
            <a:off x="773112" y="1646237"/>
            <a:ext cx="8229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3600">
                <a:solidFill>
                  <a:srgbClr val="FF0000"/>
                </a:solidFill>
                <a:latin typeface="Cambria"/>
                <a:ea typeface="Cambria"/>
                <a:cs typeface="Cambria"/>
                <a:sym typeface="Cambria"/>
              </a:rPr>
              <a:t>CONVOLUTIONAL NEURAL NETWORK</a:t>
            </a:r>
            <a:endParaRPr sz="3600">
              <a:solidFill>
                <a:schemeClr val="dk1"/>
              </a:solidFill>
              <a:latin typeface="Times New Roman"/>
              <a:ea typeface="Times New Roman"/>
              <a:cs typeface="Times New Roman"/>
              <a:sym typeface="Times New Roman"/>
            </a:endParaRPr>
          </a:p>
        </p:txBody>
      </p:sp>
      <p:sp>
        <p:nvSpPr>
          <p:cNvPr id="102" name="Google Shape;102;p20"/>
          <p:cNvSpPr txBox="1"/>
          <p:nvPr/>
        </p:nvSpPr>
        <p:spPr>
          <a:xfrm>
            <a:off x="1077912" y="2941637"/>
            <a:ext cx="7696200" cy="341632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We have majorly used convolutional neural network to train our data that included images of various colors categorized as red, green, yellow and others.</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Various colours used in CNN are :-</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Sequential</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Convolution 2D</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Max Pooling 2D</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Flatten</a:t>
            </a:r>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Dense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6" name="Shape 106"/>
        <p:cNvGrpSpPr/>
        <p:nvPr/>
      </p:nvGrpSpPr>
      <p:grpSpPr>
        <a:xfrm>
          <a:off x="0" y="0"/>
          <a:ext cx="0" cy="0"/>
          <a:chOff x="0" y="0"/>
          <a:chExt cx="0" cy="0"/>
        </a:xfrm>
      </p:grpSpPr>
      <p:sp>
        <p:nvSpPr>
          <p:cNvPr id="107" name="Google Shape;107;p21"/>
          <p:cNvSpPr txBox="1"/>
          <p:nvPr/>
        </p:nvSpPr>
        <p:spPr>
          <a:xfrm>
            <a:off x="1687512" y="1646237"/>
            <a:ext cx="618964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rgbClr val="FF0000"/>
                </a:solidFill>
                <a:latin typeface="Cambria"/>
                <a:ea typeface="Cambria"/>
                <a:cs typeface="Cambria"/>
                <a:sym typeface="Cambria"/>
              </a:rPr>
              <a:t>WORKFLOW OF THE PROJECT</a:t>
            </a:r>
            <a:endParaRPr sz="3600">
              <a:solidFill>
                <a:srgbClr val="FF0000"/>
              </a:solidFill>
              <a:latin typeface="Cambria"/>
              <a:ea typeface="Cambria"/>
              <a:cs typeface="Cambria"/>
              <a:sym typeface="Cambria"/>
            </a:endParaRPr>
          </a:p>
        </p:txBody>
      </p:sp>
      <p:sp>
        <p:nvSpPr>
          <p:cNvPr id="108" name="Google Shape;108;p21"/>
          <p:cNvSpPr txBox="1"/>
          <p:nvPr/>
        </p:nvSpPr>
        <p:spPr>
          <a:xfrm>
            <a:off x="1230312" y="2713037"/>
            <a:ext cx="7467600" cy="4154984"/>
          </a:xfrm>
          <a:prstGeom prst="rect">
            <a:avLst/>
          </a:prstGeom>
          <a:noFill/>
          <a:ln>
            <a:noFill/>
          </a:ln>
        </p:spPr>
        <p:txBody>
          <a:bodyPr anchorCtr="0" anchor="t" bIns="45700" lIns="91425" spcFirstLastPara="1" rIns="91425" wrap="square" tIns="45700">
            <a:noAutofit/>
          </a:bodyPr>
          <a:lstStyle/>
          <a:p>
            <a:pPr indent="-304800" lvl="0" marL="457200" marR="0" rtl="0" algn="l">
              <a:spcBef>
                <a:spcPts val="0"/>
              </a:spcBef>
              <a:spcAft>
                <a:spcPts val="0"/>
              </a:spcAft>
              <a:buClr>
                <a:schemeClr val="dk1"/>
              </a:buClr>
              <a:buSzPts val="2400"/>
              <a:buFont typeface="Times"/>
              <a:buNone/>
            </a:pPr>
            <a:r>
              <a:t/>
            </a:r>
            <a:endParaRPr sz="2400">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400"/>
              <a:buFont typeface="Times"/>
              <a:buAutoNum type="arabicPeriod"/>
            </a:pPr>
            <a:r>
              <a:rPr lang="en-US" sz="2400">
                <a:solidFill>
                  <a:schemeClr val="dk1"/>
                </a:solidFill>
                <a:latin typeface="Times New Roman"/>
                <a:ea typeface="Times New Roman"/>
                <a:cs typeface="Times New Roman"/>
                <a:sym typeface="Times New Roman"/>
              </a:rPr>
              <a:t>We initial have a dataset of images containing different colours.</a:t>
            </a:r>
            <a:endParaRPr/>
          </a:p>
          <a:p>
            <a:pPr indent="-457200" lvl="0" marL="457200" marR="0" rtl="0" algn="l">
              <a:spcBef>
                <a:spcPts val="0"/>
              </a:spcBef>
              <a:spcAft>
                <a:spcPts val="0"/>
              </a:spcAft>
              <a:buClr>
                <a:schemeClr val="dk1"/>
              </a:buClr>
              <a:buSzPts val="2400"/>
              <a:buFont typeface="Times"/>
              <a:buAutoNum type="arabicPeriod"/>
            </a:pPr>
            <a:r>
              <a:rPr lang="en-US" sz="2400">
                <a:solidFill>
                  <a:schemeClr val="dk1"/>
                </a:solidFill>
                <a:latin typeface="Times New Roman"/>
                <a:ea typeface="Times New Roman"/>
                <a:cs typeface="Times New Roman"/>
                <a:sym typeface="Times New Roman"/>
              </a:rPr>
              <a:t>We preprocess our data to separate out the image into its own label.</a:t>
            </a:r>
            <a:endParaRPr/>
          </a:p>
          <a:p>
            <a:pPr indent="-457200" lvl="0" marL="457200" marR="0" rtl="0" algn="l">
              <a:spcBef>
                <a:spcPts val="0"/>
              </a:spcBef>
              <a:spcAft>
                <a:spcPts val="0"/>
              </a:spcAft>
              <a:buClr>
                <a:schemeClr val="dk1"/>
              </a:buClr>
              <a:buSzPts val="2400"/>
              <a:buFont typeface="Times"/>
              <a:buAutoNum type="arabicPeriod"/>
            </a:pPr>
            <a:r>
              <a:rPr lang="en-US" sz="2400">
                <a:solidFill>
                  <a:schemeClr val="dk1"/>
                </a:solidFill>
                <a:latin typeface="Times New Roman"/>
                <a:ea typeface="Times New Roman"/>
                <a:cs typeface="Times New Roman"/>
                <a:sym typeface="Times New Roman"/>
              </a:rPr>
              <a:t>Finally, we get four labels of red, green, yellow and others.</a:t>
            </a:r>
            <a:endParaRPr/>
          </a:p>
          <a:p>
            <a:pPr indent="-457200" lvl="0" marL="457200" marR="0" rtl="0" algn="l">
              <a:spcBef>
                <a:spcPts val="0"/>
              </a:spcBef>
              <a:spcAft>
                <a:spcPts val="0"/>
              </a:spcAft>
              <a:buClr>
                <a:schemeClr val="dk1"/>
              </a:buClr>
              <a:buSzPts val="2400"/>
              <a:buFont typeface="Times"/>
              <a:buAutoNum type="arabicPeriod"/>
            </a:pPr>
            <a:r>
              <a:rPr lang="en-US" sz="2400">
                <a:solidFill>
                  <a:schemeClr val="dk1"/>
                </a:solidFill>
                <a:latin typeface="Times New Roman"/>
                <a:ea typeface="Times New Roman"/>
                <a:cs typeface="Times New Roman"/>
                <a:sym typeface="Times New Roman"/>
              </a:rPr>
              <a:t>We train our convolutional neural network on the basis of this data set.</a:t>
            </a:r>
            <a:endParaRPr/>
          </a:p>
          <a:p>
            <a:pPr indent="-457200" lvl="0" marL="457200" marR="0" rtl="0" algn="l">
              <a:spcBef>
                <a:spcPts val="0"/>
              </a:spcBef>
              <a:spcAft>
                <a:spcPts val="0"/>
              </a:spcAft>
              <a:buClr>
                <a:schemeClr val="dk1"/>
              </a:buClr>
              <a:buSzPts val="2400"/>
              <a:buFont typeface="Times"/>
              <a:buAutoNum type="arabicPeriod"/>
            </a:pPr>
            <a:r>
              <a:rPr lang="en-US" sz="2400">
                <a:solidFill>
                  <a:schemeClr val="dk1"/>
                </a:solidFill>
                <a:latin typeface="Times New Roman"/>
                <a:ea typeface="Times New Roman"/>
                <a:cs typeface="Times New Roman"/>
                <a:sym typeface="Times New Roman"/>
              </a:rPr>
              <a:t>We store our trained model into a file with .hs extension.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