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2BA7-659F-BA9B-6922-E9C3C32DA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DF25F-8E87-D26B-FA44-AB3C32CA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AB0B-26DA-BA01-9482-29ED8EDC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E4AC3-1FBD-DB52-AACC-2A1EEDCB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22E7-2963-2474-7902-5C296D57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4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0763-5F57-6E23-BE83-0C5855A1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632A-0F75-A821-15E5-5D15B9253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B7B1E-81BB-55E2-019A-E9055A9B9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14AC-C2E9-8F08-A183-9DEF8C67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2C1E-EC0D-1559-BF4B-984E5DF3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60037-AAB4-4F71-8C0B-2EB2F59A9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1A20B-7012-C685-8FD9-4A66F09A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EA633-510A-72CF-A30C-0EEFEFF9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40D5-3902-B006-3299-1AB5D8E9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81DD-E4A5-5EE4-31FE-6BC29D3A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284A7-A4A0-ECFC-8A9D-3D5CC5D0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D9FB-F513-010E-6731-450548BCE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B45B-06C8-072C-131F-66F4641F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B284-3A3E-5FB9-036F-FE22445B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D69C-EB6D-6D81-2F51-8473EAF1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4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3C52-E9BC-FAB1-E08B-09E711E3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197B3-17D5-35F2-3177-92186F90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8313-F956-30A4-1B82-69EA022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EF25-155A-4D43-F98C-FE3A9E45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E16AB-B3F8-3CF3-0146-BF33D18E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9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793A-9C11-2D53-3590-5384CF77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A8A0-70F4-E1C2-05F0-E3BB96AF6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153A-E6C9-4086-E422-17633C46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66BEE-9C6C-E5A9-5784-58CCE6E0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EF540-6E05-D211-7BCE-6ECA1C72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981B-CA7B-143E-FB63-20DD89CD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0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EE1D-7E78-2531-B983-86D68588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49108-0851-7DE8-B92D-D3FD1EA3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25240-5BE9-AC3A-DB80-5E4B22FB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EE8A9-8A33-DC3A-B1B9-358338CBD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224D1-E5FC-2A4F-D48F-30974073B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2A15D-AA02-795A-47B8-CE4D64BA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FE121-A398-A93E-51E4-8D51B97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BAA1-1646-1CEA-B68A-AF01D3F7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5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2754-23F4-55E6-B665-71D11EBE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A923C-3A81-CD47-9959-EC5891D4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510B1-5A4D-8EE3-DAD0-9B1E9232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72FA2-BF71-BA95-AA63-23665CCC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2A84-F724-7837-D1C2-11C8584D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D3A1F-D98F-94C4-6798-F78AB190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1599-9765-FEB8-98AB-E7B085A1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8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4619-7169-E24C-03D0-C3A0776B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3D02-AD6A-D9F3-9955-B903ACF0C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7091B-F08D-0654-3B16-586B394B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748B2-645A-ED79-7FC1-4BF7AA75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89CC3-12B0-7941-7A8E-D643D0CD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1F639-BBE9-D776-3DA5-A5DA96D7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1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4AF5-57CE-7D90-7163-BD6F49E7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F48C1-043E-8C9B-D26B-2CE99B8F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9347F-82E2-9DC6-3A15-8AB73787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8F74D-8E6A-D1B9-7E12-319DDF9B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3E95B-E55F-9E06-3175-A88E3ADA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D9437-A7DE-622A-E04F-5B5F981F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89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03626-F126-B8A5-29C2-C70B045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D66C3-F0E9-B237-9F2C-F9ABD075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BBCAA-3653-4DD1-4BBF-5E0AA0F59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F0C07-B556-40FF-8417-103059CD9202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5A3F-ADF7-C198-6E9B-A1D53ABA6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165E-3EB6-25DE-9C7D-9662234B9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12D4-6CA7-4228-BF5E-FEE93F53B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F4C-AC1E-32EA-5DBA-B7B3837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D18B-631F-96CC-823E-93E584A2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2C91F-478F-B164-94B6-A14C12C9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28DF2-BD8B-1362-ECF6-F4D08308680D}"/>
              </a:ext>
            </a:extLst>
          </p:cNvPr>
          <p:cNvSpPr txBox="1"/>
          <p:nvPr/>
        </p:nvSpPr>
        <p:spPr>
          <a:xfrm>
            <a:off x="666501" y="1122363"/>
            <a:ext cx="10858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i="1" dirty="0">
                <a:solidFill>
                  <a:schemeClr val="bg1"/>
                </a:solidFill>
              </a:rPr>
              <a:t>list of products with a base price greater than 500 and that are featured in promo type of 'BOGOF’ 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 (Buy One Get One)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154CF-BD34-BFB0-1ECA-44E570B448B4}"/>
              </a:ext>
            </a:extLst>
          </p:cNvPr>
          <p:cNvSpPr txBox="1"/>
          <p:nvPr/>
        </p:nvSpPr>
        <p:spPr>
          <a:xfrm>
            <a:off x="4790162" y="267596"/>
            <a:ext cx="261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AD-HOC REQUESTS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51DCD9-8D5A-D042-BF26-0438940D6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1" y="2573260"/>
            <a:ext cx="4180082" cy="306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9C225E-1E6E-D506-7391-55F73DB46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4" y="2573260"/>
            <a:ext cx="5821417" cy="682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2AE878-6097-BD71-4D4B-8E547F8F1B16}"/>
              </a:ext>
            </a:extLst>
          </p:cNvPr>
          <p:cNvSpPr txBox="1"/>
          <p:nvPr/>
        </p:nvSpPr>
        <p:spPr>
          <a:xfrm>
            <a:off x="600014" y="2076351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SQL 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0B3BA-7B21-7781-2D5C-FF8083DB478A}"/>
              </a:ext>
            </a:extLst>
          </p:cNvPr>
          <p:cNvSpPr txBox="1"/>
          <p:nvPr/>
        </p:nvSpPr>
        <p:spPr>
          <a:xfrm>
            <a:off x="5043858" y="2076351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26965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F4C-AC1E-32EA-5DBA-B7B3837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D18B-631F-96CC-823E-93E584A2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2C91F-478F-B164-94B6-A14C12C9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C1173-B503-CF54-3281-D2E9E6E6824F}"/>
              </a:ext>
            </a:extLst>
          </p:cNvPr>
          <p:cNvSpPr txBox="1"/>
          <p:nvPr/>
        </p:nvSpPr>
        <p:spPr>
          <a:xfrm>
            <a:off x="4790162" y="267596"/>
            <a:ext cx="261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AD-HOC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00EE3-FA56-2B2A-5A17-46A45504451B}"/>
              </a:ext>
            </a:extLst>
          </p:cNvPr>
          <p:cNvSpPr txBox="1"/>
          <p:nvPr/>
        </p:nvSpPr>
        <p:spPr>
          <a:xfrm>
            <a:off x="666501" y="1122363"/>
            <a:ext cx="3487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2)  Number of stores in each city</a:t>
            </a:r>
            <a:endParaRPr lang="en-IN" sz="2000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37359-8594-3A98-BE47-C78559F82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50" y="2568117"/>
            <a:ext cx="4031250" cy="2550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ED638-BFCB-1A74-690A-469C1A2C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495" y="2568117"/>
            <a:ext cx="2411506" cy="28004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01D4A8-5D32-A81F-EC70-A06179A63A36}"/>
              </a:ext>
            </a:extLst>
          </p:cNvPr>
          <p:cNvSpPr txBox="1"/>
          <p:nvPr/>
        </p:nvSpPr>
        <p:spPr>
          <a:xfrm>
            <a:off x="600014" y="2076351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SQL 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077D2F-3BFC-08D7-421F-5E6E16D40373}"/>
              </a:ext>
            </a:extLst>
          </p:cNvPr>
          <p:cNvSpPr txBox="1"/>
          <p:nvPr/>
        </p:nvSpPr>
        <p:spPr>
          <a:xfrm>
            <a:off x="5043858" y="2076351"/>
            <a:ext cx="616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56809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F4C-AC1E-32EA-5DBA-B7B3837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D18B-631F-96CC-823E-93E584A2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2C91F-478F-B164-94B6-A14C12C9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D67A9-44B6-0003-24EE-870EE838813C}"/>
              </a:ext>
            </a:extLst>
          </p:cNvPr>
          <p:cNvSpPr txBox="1"/>
          <p:nvPr/>
        </p:nvSpPr>
        <p:spPr>
          <a:xfrm>
            <a:off x="4790162" y="267596"/>
            <a:ext cx="261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AD-HOC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F94A4-8E78-B56C-CCF6-1EB3C2E5830D}"/>
              </a:ext>
            </a:extLst>
          </p:cNvPr>
          <p:cNvSpPr txBox="1"/>
          <p:nvPr/>
        </p:nvSpPr>
        <p:spPr>
          <a:xfrm>
            <a:off x="666501" y="1122363"/>
            <a:ext cx="9684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3)  each campaign along with the total revenue generated before and after the campaign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926E4-0B32-C6C7-850B-71432AC68009}"/>
              </a:ext>
            </a:extLst>
          </p:cNvPr>
          <p:cNvSpPr txBox="1"/>
          <p:nvPr/>
        </p:nvSpPr>
        <p:spPr>
          <a:xfrm>
            <a:off x="597445" y="1638010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SQL 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2F13B-0D2B-D5C9-7BE4-5346B7F1171D}"/>
              </a:ext>
            </a:extLst>
          </p:cNvPr>
          <p:cNvSpPr txBox="1"/>
          <p:nvPr/>
        </p:nvSpPr>
        <p:spPr>
          <a:xfrm>
            <a:off x="6989199" y="1666958"/>
            <a:ext cx="472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FFA9B-5400-575D-3D65-7C01EE678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5" y="2122879"/>
            <a:ext cx="5364945" cy="3993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B15004-2E9B-0C0E-AD3D-844D4AD7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66" y="2268318"/>
            <a:ext cx="4229467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F4C-AC1E-32EA-5DBA-B7B3837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D18B-631F-96CC-823E-93E584A2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2C91F-478F-B164-94B6-A14C12C9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0AAD0-A37E-56E5-B215-EE574526DF68}"/>
              </a:ext>
            </a:extLst>
          </p:cNvPr>
          <p:cNvSpPr txBox="1"/>
          <p:nvPr/>
        </p:nvSpPr>
        <p:spPr>
          <a:xfrm>
            <a:off x="4790162" y="267596"/>
            <a:ext cx="261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AD-HOC REQUESTS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EE455E-23A6-0FB2-2804-DAE2FA2A4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9" y="2276397"/>
            <a:ext cx="7733154" cy="3185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23CF3-73D4-213C-3491-370F79F3D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652" y="2305053"/>
            <a:ext cx="3314103" cy="13256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41FC8-F40A-C7C9-5ED4-43BA43372CAA}"/>
              </a:ext>
            </a:extLst>
          </p:cNvPr>
          <p:cNvSpPr txBox="1"/>
          <p:nvPr/>
        </p:nvSpPr>
        <p:spPr>
          <a:xfrm>
            <a:off x="424729" y="1115051"/>
            <a:ext cx="8750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4) Incremental Sold Quantity (ISU%) for each category during the Diwali campaign.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1B689-3828-2871-9940-092D47BD026F}"/>
              </a:ext>
            </a:extLst>
          </p:cNvPr>
          <p:cNvSpPr txBox="1"/>
          <p:nvPr/>
        </p:nvSpPr>
        <p:spPr>
          <a:xfrm>
            <a:off x="380516" y="1814990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SQL 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5445D2-1E97-0910-CC76-2FF05C6FC0BE}"/>
              </a:ext>
            </a:extLst>
          </p:cNvPr>
          <p:cNvSpPr txBox="1"/>
          <p:nvPr/>
        </p:nvSpPr>
        <p:spPr>
          <a:xfrm>
            <a:off x="8157883" y="1843646"/>
            <a:ext cx="472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8962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F4C-AC1E-32EA-5DBA-B7B3837EE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D18B-631F-96CC-823E-93E584A22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2C91F-478F-B164-94B6-A14C12C9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970399-BD6E-2C60-2EFE-8BD8E4C1F168}"/>
              </a:ext>
            </a:extLst>
          </p:cNvPr>
          <p:cNvSpPr txBox="1"/>
          <p:nvPr/>
        </p:nvSpPr>
        <p:spPr>
          <a:xfrm>
            <a:off x="4790162" y="267596"/>
            <a:ext cx="261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AD-HOC REQUESTS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33F4D-28F0-3519-8D6B-5F22A846E3C7}"/>
              </a:ext>
            </a:extLst>
          </p:cNvPr>
          <p:cNvSpPr txBox="1"/>
          <p:nvPr/>
        </p:nvSpPr>
        <p:spPr>
          <a:xfrm>
            <a:off x="666501" y="1122363"/>
            <a:ext cx="9494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5) Top 5 products, ranked by Incremental Revenue Percentage (IR%), across all campaigns.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5669F-5692-4C2D-1947-E0B389D2EB75}"/>
              </a:ext>
            </a:extLst>
          </p:cNvPr>
          <p:cNvSpPr txBox="1"/>
          <p:nvPr/>
        </p:nvSpPr>
        <p:spPr>
          <a:xfrm>
            <a:off x="501402" y="1482494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SQL 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90978-8533-B36C-5D7F-19226734CFB3}"/>
              </a:ext>
            </a:extLst>
          </p:cNvPr>
          <p:cNvSpPr txBox="1"/>
          <p:nvPr/>
        </p:nvSpPr>
        <p:spPr>
          <a:xfrm>
            <a:off x="7350783" y="1817172"/>
            <a:ext cx="472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BBA1C-1B78-8044-9152-778AE480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1" y="1851810"/>
            <a:ext cx="5745978" cy="49000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6EE6A-F947-D447-BE56-F2FBCC59F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323" y="2288444"/>
            <a:ext cx="3878916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5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119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Kumar</dc:creator>
  <cp:lastModifiedBy>Akshay Kumar</cp:lastModifiedBy>
  <cp:revision>2</cp:revision>
  <dcterms:created xsi:type="dcterms:W3CDTF">2024-01-27T07:42:39Z</dcterms:created>
  <dcterms:modified xsi:type="dcterms:W3CDTF">2024-01-28T18:34:00Z</dcterms:modified>
</cp:coreProperties>
</file>