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Poppins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Medium-bold.fntdata"/><Relationship Id="rId30" Type="http://schemas.openxmlformats.org/officeDocument/2006/relationships/font" Target="fonts/PoppinsMedium-regular.fntdata"/><Relationship Id="rId11" Type="http://schemas.openxmlformats.org/officeDocument/2006/relationships/slide" Target="slides/slide6.xml"/><Relationship Id="rId33" Type="http://schemas.openxmlformats.org/officeDocument/2006/relationships/font" Target="fonts/Poppins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Poppins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9f7e6aa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9f7e6aa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29f7e6aa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29f7e6aa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29f7e6aa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29f7e6aa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8adbc5a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8adbc5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29f7e6a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29f7e6a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03070edc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03070ed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9f7e6a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9f7e6a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6289c1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d6289c1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d6289c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d6289c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03070ed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03070ed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055ddae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055ddae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5.jp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ggle.it/diagram/YDx3ni31dwng4xWh/t/eq-sol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8345800" y="4323575"/>
            <a:ext cx="492601" cy="4926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3325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26659" t="2761"/>
          <a:stretch/>
        </p:blipFill>
        <p:spPr>
          <a:xfrm>
            <a:off x="3325200" y="0"/>
            <a:ext cx="5818794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725" y="1522875"/>
            <a:ext cx="2097749" cy="20977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3325200" y="0"/>
            <a:ext cx="5818800" cy="5143500"/>
          </a:xfrm>
          <a:prstGeom prst="flowChartProcess">
            <a:avLst/>
          </a:prstGeom>
          <a:solidFill>
            <a:srgbClr val="000000">
              <a:alpha val="64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743075" y="1139988"/>
            <a:ext cx="3429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EQ-sol</a:t>
            </a:r>
            <a:endParaRPr b="1" sz="75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783275" y="2402988"/>
            <a:ext cx="297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 the name suggests: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“Solving an Equation”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881925" y="3434713"/>
            <a:ext cx="1591500" cy="492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BATCH #5</a:t>
            </a:r>
            <a:endParaRPr b="1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526900" y="225175"/>
            <a:ext cx="8032200" cy="674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610125" y="282500"/>
            <a:ext cx="569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DIVISION OF WORK</a:t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987" y="3121100"/>
            <a:ext cx="1299900" cy="12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307" y="1271850"/>
            <a:ext cx="1299900" cy="12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6414063" y="2079150"/>
            <a:ext cx="1388400" cy="492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Omkar R</a:t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6442388" y="3928400"/>
            <a:ext cx="1664700" cy="492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Adhithya</a:t>
            </a:r>
            <a:r>
              <a:rPr lang="en"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T</a:t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313" y="1535250"/>
            <a:ext cx="543900" cy="5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>
            <a:off x="863950" y="1271875"/>
            <a:ext cx="4497000" cy="1299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863950" y="3121100"/>
            <a:ext cx="4497000" cy="1299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1153450" y="1552375"/>
            <a:ext cx="39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Front-End Development, Designing and Documentation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1113250" y="3401600"/>
            <a:ext cx="408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Creating and Managing Datasets for the Model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526900" y="225175"/>
            <a:ext cx="8032200" cy="674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610125" y="282500"/>
            <a:ext cx="569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WE DIVIDED OUR WORK?</a:t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462" y="3121104"/>
            <a:ext cx="1299900" cy="12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637" y="1271850"/>
            <a:ext cx="1299900" cy="12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6391013" y="2079150"/>
            <a:ext cx="2244600" cy="492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Karun Krishnan</a:t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401188" y="3928400"/>
            <a:ext cx="1664700" cy="492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Akshay T.A</a:t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863950" y="1271875"/>
            <a:ext cx="4497000" cy="1299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863950" y="3121100"/>
            <a:ext cx="4497000" cy="12999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1153450" y="1552375"/>
            <a:ext cx="39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Backend Development, ML Model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153450" y="3401600"/>
            <a:ext cx="399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Backend Development, ML Model, </a:t>
            </a: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API Handling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2649900" y="1881350"/>
            <a:ext cx="3844200" cy="877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9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772" y="4012901"/>
            <a:ext cx="1828460" cy="5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526900" y="225175"/>
            <a:ext cx="8032200" cy="674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10133" y="282497"/>
            <a:ext cx="326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MEET OUR TEAM!</a:t>
            </a:r>
            <a:endParaRPr b="1"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912" y="3121104"/>
            <a:ext cx="1299900" cy="12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087" y="1271850"/>
            <a:ext cx="1299900" cy="12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0987" y="3121100"/>
            <a:ext cx="1299900" cy="12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6307" y="1271850"/>
            <a:ext cx="1299900" cy="12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151463" y="2079150"/>
            <a:ext cx="2244600" cy="492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Karun Krishnan</a:t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414063" y="2079150"/>
            <a:ext cx="1388400" cy="492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Omkar R</a:t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161638" y="3928400"/>
            <a:ext cx="1664700" cy="492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Akshay T.A</a:t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442388" y="3928400"/>
            <a:ext cx="1664700" cy="492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Adhithya T</a:t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4313" y="1535250"/>
            <a:ext cx="543900" cy="5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526900" y="225175"/>
            <a:ext cx="8032200" cy="674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10125" y="282500"/>
            <a:ext cx="535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WHAT’S OUR PROJECT?</a:t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50700" y="1064100"/>
            <a:ext cx="49539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EQ-sol is an application where the user scans handwritten mathematical equations, and the corresponding solutions are displayed by the application.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Some of the features include: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SemiBold"/>
              <a:buChar char="○"/>
            </a:pPr>
            <a:r>
              <a:rPr lang="en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Linear equations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SemiBold"/>
              <a:buChar char="○"/>
            </a:pPr>
            <a:r>
              <a:rPr lang="en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Quadratic equations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 SemiBold"/>
              <a:buChar char="○"/>
            </a:pPr>
            <a:r>
              <a:rPr lang="en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And more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725" y="1264650"/>
            <a:ext cx="2693550" cy="26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526900" y="225175"/>
            <a:ext cx="8032200" cy="674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10125" y="282500"/>
            <a:ext cx="535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UML Diagram</a:t>
            </a:r>
            <a:r>
              <a:rPr b="1"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(LucidChart)</a:t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10088" l="5278" r="8891" t="6046"/>
          <a:stretch/>
        </p:blipFill>
        <p:spPr>
          <a:xfrm>
            <a:off x="526900" y="1104775"/>
            <a:ext cx="8032200" cy="380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526900" y="225175"/>
            <a:ext cx="8032200" cy="674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610125" y="282500"/>
            <a:ext cx="535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MIND MAP </a:t>
            </a:r>
            <a:r>
              <a:rPr lang="en" sz="2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(Coggle)</a:t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376500" y="4694125"/>
            <a:ext cx="23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Click Here for the mind map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775" y="1172150"/>
            <a:ext cx="5154441" cy="33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5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25" y="388762"/>
            <a:ext cx="2734725" cy="43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937150" y="1301850"/>
            <a:ext cx="4759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Where, ‘Name of file’ corresponds to the filename of the image and ‘Value’ corresponds to the number inside the image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This is stored as a CSV file and is used for training the model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19826" l="730" r="-730" t="0"/>
          <a:stretch/>
        </p:blipFill>
        <p:spPr>
          <a:xfrm>
            <a:off x="247650" y="507100"/>
            <a:ext cx="8794752" cy="396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526900" y="225175"/>
            <a:ext cx="8032200" cy="674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610125" y="282500"/>
            <a:ext cx="535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BLOCK DIAGRAM</a:t>
            </a:r>
            <a:endParaRPr sz="2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299050" y="2522400"/>
            <a:ext cx="526500" cy="37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