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04ab34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04ab34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04ab34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04ab34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04ab34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04ab34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c04ab34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c04ab34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04ab34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04ab34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c04ab34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c04ab34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04ab34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04ab34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75" y="1191650"/>
            <a:ext cx="5703725" cy="37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28825" y="727575"/>
            <a:ext cx="342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Montserrat Black"/>
                <a:ea typeface="Montserrat Black"/>
                <a:cs typeface="Montserrat Black"/>
                <a:sym typeface="Montserrat Black"/>
              </a:rPr>
              <a:t>EQ-sol</a:t>
            </a:r>
            <a:endParaRPr sz="72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05400" y="2149825"/>
            <a:ext cx="2426700" cy="60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79550" y="2220325"/>
            <a:ext cx="21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Batch #5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26900" y="301375"/>
            <a:ext cx="8132700" cy="723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75401" y="374232"/>
            <a:ext cx="733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Meet our Team!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23775" y="1396375"/>
            <a:ext cx="4701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SemiBold"/>
                <a:ea typeface="Montserrat SemiBold"/>
                <a:cs typeface="Montserrat SemiBold"/>
                <a:sym typeface="Montserrat SemiBold"/>
              </a:rPr>
              <a:t>Omkar R (31)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SemiBold"/>
                <a:ea typeface="Montserrat SemiBold"/>
                <a:cs typeface="Montserrat SemiBold"/>
                <a:sym typeface="Montserrat SemiBold"/>
              </a:rPr>
              <a:t>Adhithya T (1)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SemiBold"/>
                <a:ea typeface="Montserrat SemiBold"/>
                <a:cs typeface="Montserrat SemiBold"/>
                <a:sym typeface="Montserrat SemiBold"/>
              </a:rPr>
              <a:t>Akshay TA (5)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SemiBold"/>
                <a:ea typeface="Montserrat SemiBold"/>
                <a:cs typeface="Montserrat SemiBold"/>
                <a:sym typeface="Montserrat SemiBold"/>
              </a:rPr>
              <a:t>Karun Krishnan (21)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725" y="1390400"/>
            <a:ext cx="3611075" cy="36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526900" y="301375"/>
            <a:ext cx="8132700" cy="723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475" y="1480850"/>
            <a:ext cx="3270550" cy="32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75401" y="374232"/>
            <a:ext cx="733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26900" y="1275050"/>
            <a:ext cx="52596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We are mostly used to handwritten mathematical equations. 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Sometimes, you want to find the solution online, but it is cumbersome to translate the handwritten equation onto the computer.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We offer an easier (and more convenient) way to solve handwritten mathematical equations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25" y="1275050"/>
            <a:ext cx="3978674" cy="39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526900" y="301375"/>
            <a:ext cx="8132700" cy="723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75401" y="374232"/>
            <a:ext cx="733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26900" y="1275050"/>
            <a:ext cx="5259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EQ-sol is an application where the user scans handwritten mathematical equations, and the corresponding solutions are displayed by the application.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Some of the features include: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○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Linear equations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○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Quadratic equations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○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Logarithms (and Euler numbers)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○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And more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526900" y="301375"/>
            <a:ext cx="8132700" cy="723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75401" y="374232"/>
            <a:ext cx="733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900" y="1212725"/>
            <a:ext cx="3868775" cy="3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26900" y="1275050"/>
            <a:ext cx="52596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A picture of the handwritten equation is taken as input.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Convolutional Neural Network (CNN) is used to extract mathematical symbols (including numbers)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Basic python operations along with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additional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libraries such as Math and SciPy are used to solve the equation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ontserrat SemiBold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React and Flask is used to create the app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26900" y="301375"/>
            <a:ext cx="8132700" cy="723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125" y="1218200"/>
            <a:ext cx="3803376" cy="38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75401" y="374232"/>
            <a:ext cx="733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26900" y="1275050"/>
            <a:ext cx="52596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 PC with sufficient GPU to train the model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 handwritten dataset containing mathematical symbols (including numbers)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The required programming libraries and framework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b="1" lang="en" sz="1800">
                <a:solidFill>
                  <a:srgbClr val="FFFFFF"/>
                </a:solidFill>
                <a:highlight>
                  <a:srgbClr val="FFFFFF"/>
                </a:highlight>
              </a:rPr>
              <a:t>Handwritten math symbols dataset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400" y="1275050"/>
            <a:ext cx="3693924" cy="369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526900" y="301375"/>
            <a:ext cx="8132700" cy="723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775401" y="374232"/>
            <a:ext cx="733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26900" y="1454400"/>
            <a:ext cx="48555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In a place where most of everything we do is handwritten, EQ-sol is a convenient tool that eases our process of finding solutions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 papers:</a:t>
            </a:r>
            <a:endParaRPr b="1"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Deep Learning for Symbolic Mathematics</a:t>
            </a:r>
            <a:endParaRPr sz="16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Camera Based Equation Solver for Android Devices</a:t>
            </a:r>
            <a:endParaRPr sz="16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9461"/>
          <a:stretch/>
        </p:blipFill>
        <p:spPr>
          <a:xfrm>
            <a:off x="2732050" y="187250"/>
            <a:ext cx="3679875" cy="33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1921350" y="3025775"/>
            <a:ext cx="5301300" cy="1277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256850" y="3102375"/>
            <a:ext cx="466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6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