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9" r:id="rId2"/>
    <p:sldId id="257" r:id="rId3"/>
    <p:sldId id="279" r:id="rId4"/>
    <p:sldId id="278" r:id="rId5"/>
    <p:sldId id="260" r:id="rId6"/>
    <p:sldId id="262" r:id="rId7"/>
    <p:sldId id="263" r:id="rId8"/>
    <p:sldId id="266" r:id="rId9"/>
    <p:sldId id="264"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3D7"/>
    <a:srgbClr val="000000"/>
    <a:srgbClr val="ADADAD"/>
    <a:srgbClr val="D5DC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p:scale>
          <a:sx n="66" d="100"/>
          <a:sy n="66" d="100"/>
        </p:scale>
        <p:origin x="763" y="-3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5.pn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_rels/drawing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5.pn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E063E-F5D9-4263-BE16-508E972E5799}" type="doc">
      <dgm:prSet loTypeId="urn:diagrams.loki3.com/BracketList" loCatId="list" qsTypeId="urn:microsoft.com/office/officeart/2005/8/quickstyle/simple4" qsCatId="simple" csTypeId="urn:microsoft.com/office/officeart/2005/8/colors/accent1_2" csCatId="accent1" phldr="1"/>
      <dgm:spPr/>
      <dgm:t>
        <a:bodyPr/>
        <a:lstStyle/>
        <a:p>
          <a:endParaRPr lang="en-US"/>
        </a:p>
      </dgm:t>
    </dgm:pt>
    <dgm:pt modelId="{0B837F7D-5069-438F-ACF9-3A61413E9413}">
      <dgm:prSet phldrT="[Text]" custT="1"/>
      <dgm:spPr/>
      <dgm:t>
        <a:bodyPr/>
        <a:lstStyle/>
        <a:p>
          <a:r>
            <a:rPr lang="en-US" sz="1600" b="1" dirty="0">
              <a:solidFill>
                <a:schemeClr val="tx1">
                  <a:lumMod val="65000"/>
                  <a:lumOff val="35000"/>
                </a:schemeClr>
              </a:solidFill>
            </a:rPr>
            <a:t>Rivalry Firm</a:t>
          </a:r>
        </a:p>
      </dgm:t>
    </dgm:pt>
    <dgm:pt modelId="{7363B0BC-7C2F-4CB8-9BB8-9B0155E6A711}" type="parTrans" cxnId="{32E7D067-3EBF-4F26-A69D-83287B93459B}">
      <dgm:prSet/>
      <dgm:spPr/>
      <dgm:t>
        <a:bodyPr/>
        <a:lstStyle/>
        <a:p>
          <a:endParaRPr lang="en-US"/>
        </a:p>
      </dgm:t>
    </dgm:pt>
    <dgm:pt modelId="{C1A63B66-DE4F-4A3C-9A06-BD6345DE5479}" type="sibTrans" cxnId="{32E7D067-3EBF-4F26-A69D-83287B93459B}">
      <dgm:prSet/>
      <dgm:spPr/>
      <dgm:t>
        <a:bodyPr/>
        <a:lstStyle/>
        <a:p>
          <a:endParaRPr lang="en-US"/>
        </a:p>
      </dgm:t>
    </dgm:pt>
    <dgm:pt modelId="{3BC2A58C-999D-48B4-94A3-77CFC527882F}">
      <dgm:prSet phldrT="[Text]"/>
      <dgm:spPr>
        <a:solidFill>
          <a:schemeClr val="tx2">
            <a:lumMod val="75000"/>
          </a:schemeClr>
        </a:solidFill>
      </dgm:spPr>
      <dgm:t>
        <a:bodyPr/>
        <a:lstStyle/>
        <a:p>
          <a:r>
            <a:rPr lang="en-US" dirty="0">
              <a:solidFill>
                <a:schemeClr val="bg1">
                  <a:lumMod val="95000"/>
                </a:schemeClr>
              </a:solidFill>
            </a:rPr>
            <a:t>Competitive Pressure associated with market </a:t>
          </a:r>
          <a:r>
            <a:rPr lang="en-US" dirty="0" err="1">
              <a:solidFill>
                <a:schemeClr val="bg1">
                  <a:lumMod val="95000"/>
                </a:schemeClr>
              </a:solidFill>
            </a:rPr>
            <a:t>manoeuring</a:t>
          </a:r>
          <a:r>
            <a:rPr lang="en-US" dirty="0">
              <a:solidFill>
                <a:schemeClr val="bg1">
                  <a:lumMod val="95000"/>
                </a:schemeClr>
              </a:solidFill>
            </a:rPr>
            <a:t> and jockeying for buyer patronage that goes on among rivalry firm.</a:t>
          </a:r>
        </a:p>
      </dgm:t>
    </dgm:pt>
    <dgm:pt modelId="{FE702A43-3AE0-426D-80B0-BA1F5FF15274}" type="parTrans" cxnId="{D04090EE-D844-4E88-B640-8B4C9D64AB60}">
      <dgm:prSet/>
      <dgm:spPr/>
      <dgm:t>
        <a:bodyPr/>
        <a:lstStyle/>
        <a:p>
          <a:endParaRPr lang="en-US"/>
        </a:p>
      </dgm:t>
    </dgm:pt>
    <dgm:pt modelId="{CA87BD4B-CE47-46F0-B84B-67CEB6B4F4F0}" type="sibTrans" cxnId="{D04090EE-D844-4E88-B640-8B4C9D64AB60}">
      <dgm:prSet/>
      <dgm:spPr/>
      <dgm:t>
        <a:bodyPr/>
        <a:lstStyle/>
        <a:p>
          <a:endParaRPr lang="en-US"/>
        </a:p>
      </dgm:t>
    </dgm:pt>
    <dgm:pt modelId="{1B01EC3A-48E3-454E-B020-BD9E223ECC7F}">
      <dgm:prSet phldrT="[Text]" custT="1"/>
      <dgm:spPr/>
      <dgm:t>
        <a:bodyPr/>
        <a:lstStyle/>
        <a:p>
          <a:r>
            <a:rPr lang="en-US" sz="1600" b="1" dirty="0">
              <a:solidFill>
                <a:schemeClr val="tx1">
                  <a:lumMod val="65000"/>
                  <a:lumOff val="35000"/>
                </a:schemeClr>
              </a:solidFill>
            </a:rPr>
            <a:t>New Entrants</a:t>
          </a:r>
        </a:p>
      </dgm:t>
    </dgm:pt>
    <dgm:pt modelId="{911D1763-1E09-431C-9E03-3249AF45DCDB}" type="parTrans" cxnId="{AA8474B7-13A6-4A74-9680-D0CF516D4DAB}">
      <dgm:prSet/>
      <dgm:spPr/>
      <dgm:t>
        <a:bodyPr/>
        <a:lstStyle/>
        <a:p>
          <a:endParaRPr lang="en-US"/>
        </a:p>
      </dgm:t>
    </dgm:pt>
    <dgm:pt modelId="{67B8D0BD-8805-4FBD-8CEE-AC598DBAC314}" type="sibTrans" cxnId="{AA8474B7-13A6-4A74-9680-D0CF516D4DAB}">
      <dgm:prSet/>
      <dgm:spPr/>
      <dgm:t>
        <a:bodyPr/>
        <a:lstStyle/>
        <a:p>
          <a:endParaRPr lang="en-US"/>
        </a:p>
      </dgm:t>
    </dgm:pt>
    <dgm:pt modelId="{8F0F545E-6B31-445C-9C11-4EEE1F9599C2}">
      <dgm:prSet phldrT="[Text]"/>
      <dgm:spPr>
        <a:solidFill>
          <a:schemeClr val="tx2">
            <a:lumMod val="75000"/>
          </a:schemeClr>
        </a:solidFill>
      </dgm:spPr>
      <dgm:t>
        <a:bodyPr/>
        <a:lstStyle/>
        <a:p>
          <a:r>
            <a:rPr lang="en-US" dirty="0">
              <a:solidFill>
                <a:schemeClr val="bg1">
                  <a:lumMod val="95000"/>
                </a:schemeClr>
              </a:solidFill>
            </a:rPr>
            <a:t>Competitive pressure associated with the threat of new entrant in the market.</a:t>
          </a:r>
        </a:p>
      </dgm:t>
    </dgm:pt>
    <dgm:pt modelId="{8A1AF4AA-F2F3-44DE-B6D6-6F55DC8462DA}" type="parTrans" cxnId="{B20A4CEB-6072-4AC0-9998-D344DB98B35B}">
      <dgm:prSet/>
      <dgm:spPr/>
      <dgm:t>
        <a:bodyPr/>
        <a:lstStyle/>
        <a:p>
          <a:endParaRPr lang="en-US"/>
        </a:p>
      </dgm:t>
    </dgm:pt>
    <dgm:pt modelId="{B23438D5-4740-4B74-AC8C-F3B04EBC4BCB}" type="sibTrans" cxnId="{B20A4CEB-6072-4AC0-9998-D344DB98B35B}">
      <dgm:prSet/>
      <dgm:spPr/>
      <dgm:t>
        <a:bodyPr/>
        <a:lstStyle/>
        <a:p>
          <a:endParaRPr lang="en-US"/>
        </a:p>
      </dgm:t>
    </dgm:pt>
    <dgm:pt modelId="{AE7B4F35-27E7-4F30-8ED7-7785DD3E5426}">
      <dgm:prSet phldrT="[Text]" custT="1"/>
      <dgm:spPr/>
      <dgm:t>
        <a:bodyPr/>
        <a:lstStyle/>
        <a:p>
          <a:r>
            <a:rPr lang="en-US" sz="1600" b="1" dirty="0">
              <a:solidFill>
                <a:schemeClr val="tx1">
                  <a:lumMod val="65000"/>
                  <a:lumOff val="35000"/>
                </a:schemeClr>
              </a:solidFill>
            </a:rPr>
            <a:t>Substitute Available</a:t>
          </a:r>
        </a:p>
      </dgm:t>
    </dgm:pt>
    <dgm:pt modelId="{29653B36-DF08-4F39-B2A2-809AF88B77AB}" type="parTrans" cxnId="{EC294F1F-83AA-4E00-87A1-71DBD07BC25E}">
      <dgm:prSet/>
      <dgm:spPr/>
      <dgm:t>
        <a:bodyPr/>
        <a:lstStyle/>
        <a:p>
          <a:endParaRPr lang="en-US"/>
        </a:p>
      </dgm:t>
    </dgm:pt>
    <dgm:pt modelId="{BFA05A15-1B83-4FD0-8012-2F5048619B2C}" type="sibTrans" cxnId="{EC294F1F-83AA-4E00-87A1-71DBD07BC25E}">
      <dgm:prSet/>
      <dgm:spPr/>
      <dgm:t>
        <a:bodyPr/>
        <a:lstStyle/>
        <a:p>
          <a:endParaRPr lang="en-US"/>
        </a:p>
      </dgm:t>
    </dgm:pt>
    <dgm:pt modelId="{BF97BBB7-7200-4340-8C22-FDCE728F69CB}">
      <dgm:prSet phldrT="[Text]"/>
      <dgm:spPr>
        <a:solidFill>
          <a:schemeClr val="tx2">
            <a:lumMod val="75000"/>
          </a:schemeClr>
        </a:solidFill>
      </dgm:spPr>
      <dgm:t>
        <a:bodyPr/>
        <a:lstStyle/>
        <a:p>
          <a:r>
            <a:rPr lang="en-US" dirty="0">
              <a:solidFill>
                <a:schemeClr val="bg1">
                  <a:lumMod val="95000"/>
                </a:schemeClr>
              </a:solidFill>
            </a:rPr>
            <a:t>Competitive pressure coming from the attempt of companies of other industry to win the buyer by offering substitute product.</a:t>
          </a:r>
        </a:p>
      </dgm:t>
    </dgm:pt>
    <dgm:pt modelId="{C6143101-6F31-4BF0-A22C-68589A859D35}" type="parTrans" cxnId="{DF83A30B-75B7-4D46-B816-38784F8D82D8}">
      <dgm:prSet/>
      <dgm:spPr/>
      <dgm:t>
        <a:bodyPr/>
        <a:lstStyle/>
        <a:p>
          <a:endParaRPr lang="en-US"/>
        </a:p>
      </dgm:t>
    </dgm:pt>
    <dgm:pt modelId="{C46277B3-BEE4-4C5C-AB00-D87A21AF9AC2}" type="sibTrans" cxnId="{DF83A30B-75B7-4D46-B816-38784F8D82D8}">
      <dgm:prSet/>
      <dgm:spPr/>
      <dgm:t>
        <a:bodyPr/>
        <a:lstStyle/>
        <a:p>
          <a:endParaRPr lang="en-US"/>
        </a:p>
      </dgm:t>
    </dgm:pt>
    <dgm:pt modelId="{64CFA1FE-1893-4B9F-B96A-FEE82C34339D}">
      <dgm:prSet phldrT="[Text]" custT="1"/>
      <dgm:spPr/>
      <dgm:t>
        <a:bodyPr/>
        <a:lstStyle/>
        <a:p>
          <a:r>
            <a:rPr lang="en-US" sz="1600" b="1" dirty="0">
              <a:solidFill>
                <a:schemeClr val="tx1">
                  <a:lumMod val="65000"/>
                  <a:lumOff val="35000"/>
                </a:schemeClr>
              </a:solidFill>
            </a:rPr>
            <a:t>Supplier Bargaining Power</a:t>
          </a:r>
        </a:p>
      </dgm:t>
    </dgm:pt>
    <dgm:pt modelId="{32AF7A92-EC8D-49A8-8D2C-95C325D6AAC4}" type="parTrans" cxnId="{3B68E3B0-E470-4164-9FCD-9442255AAEFB}">
      <dgm:prSet/>
      <dgm:spPr/>
      <dgm:t>
        <a:bodyPr/>
        <a:lstStyle/>
        <a:p>
          <a:endParaRPr lang="en-US"/>
        </a:p>
      </dgm:t>
    </dgm:pt>
    <dgm:pt modelId="{8EFFC043-8335-416E-93FE-20FBC181D8BF}" type="sibTrans" cxnId="{3B68E3B0-E470-4164-9FCD-9442255AAEFB}">
      <dgm:prSet/>
      <dgm:spPr/>
      <dgm:t>
        <a:bodyPr/>
        <a:lstStyle/>
        <a:p>
          <a:endParaRPr lang="en-US"/>
        </a:p>
      </dgm:t>
    </dgm:pt>
    <dgm:pt modelId="{1C47C23F-6E32-43DF-91DF-C6B823550B47}">
      <dgm:prSet phldrT="[Text]"/>
      <dgm:spPr>
        <a:solidFill>
          <a:schemeClr val="tx2">
            <a:lumMod val="75000"/>
          </a:schemeClr>
        </a:solidFill>
      </dgm:spPr>
      <dgm:t>
        <a:bodyPr/>
        <a:lstStyle/>
        <a:p>
          <a:r>
            <a:rPr lang="en-US" dirty="0">
              <a:solidFill>
                <a:schemeClr val="bg1">
                  <a:lumMod val="95000"/>
                </a:schemeClr>
              </a:solidFill>
            </a:rPr>
            <a:t>Competitive pressure stemming from suppliers bargaining power and supplier seller collaboration.</a:t>
          </a:r>
        </a:p>
      </dgm:t>
    </dgm:pt>
    <dgm:pt modelId="{F113D403-24A4-4309-9D62-DDF9DDE43477}" type="parTrans" cxnId="{FE641315-32DD-48BE-9D55-0AA663D438BA}">
      <dgm:prSet/>
      <dgm:spPr/>
      <dgm:t>
        <a:bodyPr/>
        <a:lstStyle/>
        <a:p>
          <a:endParaRPr lang="en-US"/>
        </a:p>
      </dgm:t>
    </dgm:pt>
    <dgm:pt modelId="{027A9E43-C9E5-44AE-80F6-88F7D3FC6C4C}" type="sibTrans" cxnId="{FE641315-32DD-48BE-9D55-0AA663D438BA}">
      <dgm:prSet/>
      <dgm:spPr/>
      <dgm:t>
        <a:bodyPr/>
        <a:lstStyle/>
        <a:p>
          <a:endParaRPr lang="en-US"/>
        </a:p>
      </dgm:t>
    </dgm:pt>
    <dgm:pt modelId="{26D9A070-91FB-442D-AA2A-8C428AE5E720}">
      <dgm:prSet phldrT="[Text]" custT="1"/>
      <dgm:spPr/>
      <dgm:t>
        <a:bodyPr/>
        <a:lstStyle/>
        <a:p>
          <a:r>
            <a:rPr lang="en-US" sz="1600" b="1" dirty="0">
              <a:solidFill>
                <a:schemeClr val="tx1">
                  <a:lumMod val="65000"/>
                  <a:lumOff val="35000"/>
                </a:schemeClr>
              </a:solidFill>
            </a:rPr>
            <a:t>Buyer Bargaining Power</a:t>
          </a:r>
        </a:p>
      </dgm:t>
    </dgm:pt>
    <dgm:pt modelId="{D369AE04-41FA-4D9E-9B68-8FF9285443D1}" type="parTrans" cxnId="{073738E7-96DE-47DB-994A-B8BB1FD14CDE}">
      <dgm:prSet/>
      <dgm:spPr/>
      <dgm:t>
        <a:bodyPr/>
        <a:lstStyle/>
        <a:p>
          <a:endParaRPr lang="en-US"/>
        </a:p>
      </dgm:t>
    </dgm:pt>
    <dgm:pt modelId="{C57128F8-831F-4EA5-919E-7FAC33FC33C3}" type="sibTrans" cxnId="{073738E7-96DE-47DB-994A-B8BB1FD14CDE}">
      <dgm:prSet/>
      <dgm:spPr/>
      <dgm:t>
        <a:bodyPr/>
        <a:lstStyle/>
        <a:p>
          <a:endParaRPr lang="en-US"/>
        </a:p>
      </dgm:t>
    </dgm:pt>
    <dgm:pt modelId="{49E31FE1-A140-4F2C-9AB4-600155D1B122}">
      <dgm:prSet phldrT="[Text]"/>
      <dgm:spPr>
        <a:solidFill>
          <a:schemeClr val="tx2">
            <a:lumMod val="75000"/>
          </a:schemeClr>
        </a:solidFill>
      </dgm:spPr>
      <dgm:t>
        <a:bodyPr/>
        <a:lstStyle/>
        <a:p>
          <a:r>
            <a:rPr lang="en-US" dirty="0">
              <a:solidFill>
                <a:schemeClr val="bg1">
                  <a:lumMod val="95000"/>
                </a:schemeClr>
              </a:solidFill>
            </a:rPr>
            <a:t>Competitive Pressure stemming from buyer’s bargaining power and buyer seller collaboration.</a:t>
          </a:r>
        </a:p>
      </dgm:t>
    </dgm:pt>
    <dgm:pt modelId="{95AC25BE-D0F8-4C5F-BE68-014A01420401}" type="parTrans" cxnId="{127B6ADC-8FD3-49C8-9BF3-0EE7ED0C6524}">
      <dgm:prSet/>
      <dgm:spPr/>
      <dgm:t>
        <a:bodyPr/>
        <a:lstStyle/>
        <a:p>
          <a:endParaRPr lang="en-US"/>
        </a:p>
      </dgm:t>
    </dgm:pt>
    <dgm:pt modelId="{DD308DD3-2A1C-4D9E-8041-1BFF5481AAC8}" type="sibTrans" cxnId="{127B6ADC-8FD3-49C8-9BF3-0EE7ED0C6524}">
      <dgm:prSet/>
      <dgm:spPr/>
      <dgm:t>
        <a:bodyPr/>
        <a:lstStyle/>
        <a:p>
          <a:endParaRPr lang="en-US"/>
        </a:p>
      </dgm:t>
    </dgm:pt>
    <dgm:pt modelId="{D16539A9-736F-4359-9DAA-5802090F2B90}" type="pres">
      <dgm:prSet presAssocID="{581E063E-F5D9-4263-BE16-508E972E5799}" presName="Name0" presStyleCnt="0">
        <dgm:presLayoutVars>
          <dgm:dir/>
          <dgm:animLvl val="lvl"/>
          <dgm:resizeHandles val="exact"/>
        </dgm:presLayoutVars>
      </dgm:prSet>
      <dgm:spPr/>
      <dgm:t>
        <a:bodyPr/>
        <a:lstStyle/>
        <a:p>
          <a:endParaRPr lang="en-US"/>
        </a:p>
      </dgm:t>
    </dgm:pt>
    <dgm:pt modelId="{E0DC3311-1DF1-4D38-9F13-E7DF045D2A84}" type="pres">
      <dgm:prSet presAssocID="{0B837F7D-5069-438F-ACF9-3A61413E9413}" presName="linNode" presStyleCnt="0"/>
      <dgm:spPr/>
    </dgm:pt>
    <dgm:pt modelId="{A594DA7B-5BD2-414C-8447-AB59C522C0B5}" type="pres">
      <dgm:prSet presAssocID="{0B837F7D-5069-438F-ACF9-3A61413E9413}" presName="parTx" presStyleLbl="revTx" presStyleIdx="0" presStyleCnt="5">
        <dgm:presLayoutVars>
          <dgm:chMax val="1"/>
          <dgm:bulletEnabled val="1"/>
        </dgm:presLayoutVars>
      </dgm:prSet>
      <dgm:spPr/>
      <dgm:t>
        <a:bodyPr/>
        <a:lstStyle/>
        <a:p>
          <a:endParaRPr lang="en-US"/>
        </a:p>
      </dgm:t>
    </dgm:pt>
    <dgm:pt modelId="{705D5B48-A0D8-403A-8CCD-65192929D1FD}" type="pres">
      <dgm:prSet presAssocID="{0B837F7D-5069-438F-ACF9-3A61413E9413}" presName="bracket" presStyleLbl="parChTrans1D1" presStyleIdx="0" presStyleCnt="5"/>
      <dgm:spPr/>
    </dgm:pt>
    <dgm:pt modelId="{E0677DE4-E38C-4F4E-BB12-9DA4E7CA1F1E}" type="pres">
      <dgm:prSet presAssocID="{0B837F7D-5069-438F-ACF9-3A61413E9413}" presName="spH" presStyleCnt="0"/>
      <dgm:spPr/>
    </dgm:pt>
    <dgm:pt modelId="{982D1142-716E-413B-A37D-1205F39C51E8}" type="pres">
      <dgm:prSet presAssocID="{0B837F7D-5069-438F-ACF9-3A61413E9413}" presName="desTx" presStyleLbl="node1" presStyleIdx="0" presStyleCnt="5">
        <dgm:presLayoutVars>
          <dgm:bulletEnabled val="1"/>
        </dgm:presLayoutVars>
      </dgm:prSet>
      <dgm:spPr/>
      <dgm:t>
        <a:bodyPr/>
        <a:lstStyle/>
        <a:p>
          <a:endParaRPr lang="en-US"/>
        </a:p>
      </dgm:t>
    </dgm:pt>
    <dgm:pt modelId="{FAB5E094-979D-44C2-A2F2-CB2802224A8D}" type="pres">
      <dgm:prSet presAssocID="{C1A63B66-DE4F-4A3C-9A06-BD6345DE5479}" presName="spV" presStyleCnt="0"/>
      <dgm:spPr/>
    </dgm:pt>
    <dgm:pt modelId="{B7233C51-629C-45AB-BC40-2D0C76977B91}" type="pres">
      <dgm:prSet presAssocID="{1B01EC3A-48E3-454E-B020-BD9E223ECC7F}" presName="linNode" presStyleCnt="0"/>
      <dgm:spPr/>
    </dgm:pt>
    <dgm:pt modelId="{846A33AA-54BC-4D55-9FC6-06514EA3229D}" type="pres">
      <dgm:prSet presAssocID="{1B01EC3A-48E3-454E-B020-BD9E223ECC7F}" presName="parTx" presStyleLbl="revTx" presStyleIdx="1" presStyleCnt="5">
        <dgm:presLayoutVars>
          <dgm:chMax val="1"/>
          <dgm:bulletEnabled val="1"/>
        </dgm:presLayoutVars>
      </dgm:prSet>
      <dgm:spPr/>
      <dgm:t>
        <a:bodyPr/>
        <a:lstStyle/>
        <a:p>
          <a:endParaRPr lang="en-US"/>
        </a:p>
      </dgm:t>
    </dgm:pt>
    <dgm:pt modelId="{4089FEB4-A8C7-411A-B57C-F62EBD3BA9A2}" type="pres">
      <dgm:prSet presAssocID="{1B01EC3A-48E3-454E-B020-BD9E223ECC7F}" presName="bracket" presStyleLbl="parChTrans1D1" presStyleIdx="1" presStyleCnt="5"/>
      <dgm:spPr/>
    </dgm:pt>
    <dgm:pt modelId="{F6E58220-B676-4EBE-9B03-B27A4B2B7371}" type="pres">
      <dgm:prSet presAssocID="{1B01EC3A-48E3-454E-B020-BD9E223ECC7F}" presName="spH" presStyleCnt="0"/>
      <dgm:spPr/>
    </dgm:pt>
    <dgm:pt modelId="{0D785EE1-EF52-4AE8-BB5A-8CAA7F6F6368}" type="pres">
      <dgm:prSet presAssocID="{1B01EC3A-48E3-454E-B020-BD9E223ECC7F}" presName="desTx" presStyleLbl="node1" presStyleIdx="1" presStyleCnt="5">
        <dgm:presLayoutVars>
          <dgm:bulletEnabled val="1"/>
        </dgm:presLayoutVars>
      </dgm:prSet>
      <dgm:spPr/>
      <dgm:t>
        <a:bodyPr/>
        <a:lstStyle/>
        <a:p>
          <a:endParaRPr lang="en-US"/>
        </a:p>
      </dgm:t>
    </dgm:pt>
    <dgm:pt modelId="{F263F90F-BE20-4ABE-AC7D-125CAF458D73}" type="pres">
      <dgm:prSet presAssocID="{67B8D0BD-8805-4FBD-8CEE-AC598DBAC314}" presName="spV" presStyleCnt="0"/>
      <dgm:spPr/>
    </dgm:pt>
    <dgm:pt modelId="{BE74CED3-D1EB-4122-912F-4CA0F37F91BE}" type="pres">
      <dgm:prSet presAssocID="{AE7B4F35-27E7-4F30-8ED7-7785DD3E5426}" presName="linNode" presStyleCnt="0"/>
      <dgm:spPr/>
    </dgm:pt>
    <dgm:pt modelId="{A2898CDD-2A7C-478C-8ADE-1ACA9BBB5B48}" type="pres">
      <dgm:prSet presAssocID="{AE7B4F35-27E7-4F30-8ED7-7785DD3E5426}" presName="parTx" presStyleLbl="revTx" presStyleIdx="2" presStyleCnt="5">
        <dgm:presLayoutVars>
          <dgm:chMax val="1"/>
          <dgm:bulletEnabled val="1"/>
        </dgm:presLayoutVars>
      </dgm:prSet>
      <dgm:spPr/>
      <dgm:t>
        <a:bodyPr/>
        <a:lstStyle/>
        <a:p>
          <a:endParaRPr lang="en-US"/>
        </a:p>
      </dgm:t>
    </dgm:pt>
    <dgm:pt modelId="{50F65822-CE71-4A4C-B49E-93B84B7DCFBF}" type="pres">
      <dgm:prSet presAssocID="{AE7B4F35-27E7-4F30-8ED7-7785DD3E5426}" presName="bracket" presStyleLbl="parChTrans1D1" presStyleIdx="2" presStyleCnt="5"/>
      <dgm:spPr/>
    </dgm:pt>
    <dgm:pt modelId="{085DD5B1-52D1-4691-A704-BA79DC8E9AE9}" type="pres">
      <dgm:prSet presAssocID="{AE7B4F35-27E7-4F30-8ED7-7785DD3E5426}" presName="spH" presStyleCnt="0"/>
      <dgm:spPr/>
    </dgm:pt>
    <dgm:pt modelId="{8A9C8E19-9A8E-410B-9EDF-AA6A09BFFCF5}" type="pres">
      <dgm:prSet presAssocID="{AE7B4F35-27E7-4F30-8ED7-7785DD3E5426}" presName="desTx" presStyleLbl="node1" presStyleIdx="2" presStyleCnt="5">
        <dgm:presLayoutVars>
          <dgm:bulletEnabled val="1"/>
        </dgm:presLayoutVars>
      </dgm:prSet>
      <dgm:spPr/>
      <dgm:t>
        <a:bodyPr/>
        <a:lstStyle/>
        <a:p>
          <a:endParaRPr lang="en-US"/>
        </a:p>
      </dgm:t>
    </dgm:pt>
    <dgm:pt modelId="{0CFABE8B-0315-482B-9DC3-DCB9F69B2F8C}" type="pres">
      <dgm:prSet presAssocID="{BFA05A15-1B83-4FD0-8012-2F5048619B2C}" presName="spV" presStyleCnt="0"/>
      <dgm:spPr/>
    </dgm:pt>
    <dgm:pt modelId="{C59D462F-B685-411C-9A3F-CB5FA4613DA0}" type="pres">
      <dgm:prSet presAssocID="{64CFA1FE-1893-4B9F-B96A-FEE82C34339D}" presName="linNode" presStyleCnt="0"/>
      <dgm:spPr/>
    </dgm:pt>
    <dgm:pt modelId="{9931B3F3-8BA9-4EF5-9208-485158F604AF}" type="pres">
      <dgm:prSet presAssocID="{64CFA1FE-1893-4B9F-B96A-FEE82C34339D}" presName="parTx" presStyleLbl="revTx" presStyleIdx="3" presStyleCnt="5">
        <dgm:presLayoutVars>
          <dgm:chMax val="1"/>
          <dgm:bulletEnabled val="1"/>
        </dgm:presLayoutVars>
      </dgm:prSet>
      <dgm:spPr/>
      <dgm:t>
        <a:bodyPr/>
        <a:lstStyle/>
        <a:p>
          <a:endParaRPr lang="en-US"/>
        </a:p>
      </dgm:t>
    </dgm:pt>
    <dgm:pt modelId="{90AC8AA2-C45B-4E75-86B8-F4BC2AAA8796}" type="pres">
      <dgm:prSet presAssocID="{64CFA1FE-1893-4B9F-B96A-FEE82C34339D}" presName="bracket" presStyleLbl="parChTrans1D1" presStyleIdx="3" presStyleCnt="5"/>
      <dgm:spPr/>
    </dgm:pt>
    <dgm:pt modelId="{B755CD9B-53FD-434A-9727-47840181E20B}" type="pres">
      <dgm:prSet presAssocID="{64CFA1FE-1893-4B9F-B96A-FEE82C34339D}" presName="spH" presStyleCnt="0"/>
      <dgm:spPr/>
    </dgm:pt>
    <dgm:pt modelId="{A3071ECB-3B0B-411D-8EFB-39851658D447}" type="pres">
      <dgm:prSet presAssocID="{64CFA1FE-1893-4B9F-B96A-FEE82C34339D}" presName="desTx" presStyleLbl="node1" presStyleIdx="3" presStyleCnt="5">
        <dgm:presLayoutVars>
          <dgm:bulletEnabled val="1"/>
        </dgm:presLayoutVars>
      </dgm:prSet>
      <dgm:spPr/>
      <dgm:t>
        <a:bodyPr/>
        <a:lstStyle/>
        <a:p>
          <a:endParaRPr lang="en-US"/>
        </a:p>
      </dgm:t>
    </dgm:pt>
    <dgm:pt modelId="{965F1063-4BBB-4B0E-BD34-8841F8BD0181}" type="pres">
      <dgm:prSet presAssocID="{8EFFC043-8335-416E-93FE-20FBC181D8BF}" presName="spV" presStyleCnt="0"/>
      <dgm:spPr/>
    </dgm:pt>
    <dgm:pt modelId="{09867ED6-2F88-41A9-9851-C85E20C0B662}" type="pres">
      <dgm:prSet presAssocID="{26D9A070-91FB-442D-AA2A-8C428AE5E720}" presName="linNode" presStyleCnt="0"/>
      <dgm:spPr/>
    </dgm:pt>
    <dgm:pt modelId="{0F5B3949-8624-4694-8BB8-0C88FD8C0A63}" type="pres">
      <dgm:prSet presAssocID="{26D9A070-91FB-442D-AA2A-8C428AE5E720}" presName="parTx" presStyleLbl="revTx" presStyleIdx="4" presStyleCnt="5">
        <dgm:presLayoutVars>
          <dgm:chMax val="1"/>
          <dgm:bulletEnabled val="1"/>
        </dgm:presLayoutVars>
      </dgm:prSet>
      <dgm:spPr/>
      <dgm:t>
        <a:bodyPr/>
        <a:lstStyle/>
        <a:p>
          <a:endParaRPr lang="en-US"/>
        </a:p>
      </dgm:t>
    </dgm:pt>
    <dgm:pt modelId="{6F22E2B8-F23D-4F4F-8909-0E3FD8908816}" type="pres">
      <dgm:prSet presAssocID="{26D9A070-91FB-442D-AA2A-8C428AE5E720}" presName="bracket" presStyleLbl="parChTrans1D1" presStyleIdx="4" presStyleCnt="5"/>
      <dgm:spPr/>
    </dgm:pt>
    <dgm:pt modelId="{18266ECD-BB41-4423-BA25-231983507BE0}" type="pres">
      <dgm:prSet presAssocID="{26D9A070-91FB-442D-AA2A-8C428AE5E720}" presName="spH" presStyleCnt="0"/>
      <dgm:spPr/>
    </dgm:pt>
    <dgm:pt modelId="{46B4D3B0-CCF2-475F-9FA7-38C1F4DE4102}" type="pres">
      <dgm:prSet presAssocID="{26D9A070-91FB-442D-AA2A-8C428AE5E720}" presName="desTx" presStyleLbl="node1" presStyleIdx="4" presStyleCnt="5">
        <dgm:presLayoutVars>
          <dgm:bulletEnabled val="1"/>
        </dgm:presLayoutVars>
      </dgm:prSet>
      <dgm:spPr/>
      <dgm:t>
        <a:bodyPr/>
        <a:lstStyle/>
        <a:p>
          <a:endParaRPr lang="en-US"/>
        </a:p>
      </dgm:t>
    </dgm:pt>
  </dgm:ptLst>
  <dgm:cxnLst>
    <dgm:cxn modelId="{32E7D067-3EBF-4F26-A69D-83287B93459B}" srcId="{581E063E-F5D9-4263-BE16-508E972E5799}" destId="{0B837F7D-5069-438F-ACF9-3A61413E9413}" srcOrd="0" destOrd="0" parTransId="{7363B0BC-7C2F-4CB8-9BB8-9B0155E6A711}" sibTransId="{C1A63B66-DE4F-4A3C-9A06-BD6345DE5479}"/>
    <dgm:cxn modelId="{0EF1BDD1-30B0-4D2C-B041-1A7F803E4BC6}" type="presOf" srcId="{1B01EC3A-48E3-454E-B020-BD9E223ECC7F}" destId="{846A33AA-54BC-4D55-9FC6-06514EA3229D}" srcOrd="0" destOrd="0" presId="urn:diagrams.loki3.com/BracketList"/>
    <dgm:cxn modelId="{FC606AD9-F04D-4183-BC8C-DD0A1A5639C3}" type="presOf" srcId="{581E063E-F5D9-4263-BE16-508E972E5799}" destId="{D16539A9-736F-4359-9DAA-5802090F2B90}" srcOrd="0" destOrd="0" presId="urn:diagrams.loki3.com/BracketList"/>
    <dgm:cxn modelId="{B6445A96-05EA-4999-8B6C-E343ECC8EC21}" type="presOf" srcId="{3BC2A58C-999D-48B4-94A3-77CFC527882F}" destId="{982D1142-716E-413B-A37D-1205F39C51E8}" srcOrd="0" destOrd="0" presId="urn:diagrams.loki3.com/BracketList"/>
    <dgm:cxn modelId="{B20A4CEB-6072-4AC0-9998-D344DB98B35B}" srcId="{1B01EC3A-48E3-454E-B020-BD9E223ECC7F}" destId="{8F0F545E-6B31-445C-9C11-4EEE1F9599C2}" srcOrd="0" destOrd="0" parTransId="{8A1AF4AA-F2F3-44DE-B6D6-6F55DC8462DA}" sibTransId="{B23438D5-4740-4B74-AC8C-F3B04EBC4BCB}"/>
    <dgm:cxn modelId="{D04090EE-D844-4E88-B640-8B4C9D64AB60}" srcId="{0B837F7D-5069-438F-ACF9-3A61413E9413}" destId="{3BC2A58C-999D-48B4-94A3-77CFC527882F}" srcOrd="0" destOrd="0" parTransId="{FE702A43-3AE0-426D-80B0-BA1F5FF15274}" sibTransId="{CA87BD4B-CE47-46F0-B84B-67CEB6B4F4F0}"/>
    <dgm:cxn modelId="{127B6ADC-8FD3-49C8-9BF3-0EE7ED0C6524}" srcId="{26D9A070-91FB-442D-AA2A-8C428AE5E720}" destId="{49E31FE1-A140-4F2C-9AB4-600155D1B122}" srcOrd="0" destOrd="0" parTransId="{95AC25BE-D0F8-4C5F-BE68-014A01420401}" sibTransId="{DD308DD3-2A1C-4D9E-8041-1BFF5481AAC8}"/>
    <dgm:cxn modelId="{073738E7-96DE-47DB-994A-B8BB1FD14CDE}" srcId="{581E063E-F5D9-4263-BE16-508E972E5799}" destId="{26D9A070-91FB-442D-AA2A-8C428AE5E720}" srcOrd="4" destOrd="0" parTransId="{D369AE04-41FA-4D9E-9B68-8FF9285443D1}" sibTransId="{C57128F8-831F-4EA5-919E-7FAC33FC33C3}"/>
    <dgm:cxn modelId="{4C9E0A20-3EC2-47E2-9C74-03243EEDA05D}" type="presOf" srcId="{8F0F545E-6B31-445C-9C11-4EEE1F9599C2}" destId="{0D785EE1-EF52-4AE8-BB5A-8CAA7F6F6368}" srcOrd="0" destOrd="0" presId="urn:diagrams.loki3.com/BracketList"/>
    <dgm:cxn modelId="{AA8474B7-13A6-4A74-9680-D0CF516D4DAB}" srcId="{581E063E-F5D9-4263-BE16-508E972E5799}" destId="{1B01EC3A-48E3-454E-B020-BD9E223ECC7F}" srcOrd="1" destOrd="0" parTransId="{911D1763-1E09-431C-9E03-3249AF45DCDB}" sibTransId="{67B8D0BD-8805-4FBD-8CEE-AC598DBAC314}"/>
    <dgm:cxn modelId="{FE641315-32DD-48BE-9D55-0AA663D438BA}" srcId="{64CFA1FE-1893-4B9F-B96A-FEE82C34339D}" destId="{1C47C23F-6E32-43DF-91DF-C6B823550B47}" srcOrd="0" destOrd="0" parTransId="{F113D403-24A4-4309-9D62-DDF9DDE43477}" sibTransId="{027A9E43-C9E5-44AE-80F6-88F7D3FC6C4C}"/>
    <dgm:cxn modelId="{3B68E3B0-E470-4164-9FCD-9442255AAEFB}" srcId="{581E063E-F5D9-4263-BE16-508E972E5799}" destId="{64CFA1FE-1893-4B9F-B96A-FEE82C34339D}" srcOrd="3" destOrd="0" parTransId="{32AF7A92-EC8D-49A8-8D2C-95C325D6AAC4}" sibTransId="{8EFFC043-8335-416E-93FE-20FBC181D8BF}"/>
    <dgm:cxn modelId="{D53CBED2-6E5C-45BE-A5CA-2CA21283F2D8}" type="presOf" srcId="{BF97BBB7-7200-4340-8C22-FDCE728F69CB}" destId="{8A9C8E19-9A8E-410B-9EDF-AA6A09BFFCF5}" srcOrd="0" destOrd="0" presId="urn:diagrams.loki3.com/BracketList"/>
    <dgm:cxn modelId="{DF83A30B-75B7-4D46-B816-38784F8D82D8}" srcId="{AE7B4F35-27E7-4F30-8ED7-7785DD3E5426}" destId="{BF97BBB7-7200-4340-8C22-FDCE728F69CB}" srcOrd="0" destOrd="0" parTransId="{C6143101-6F31-4BF0-A22C-68589A859D35}" sibTransId="{C46277B3-BEE4-4C5C-AB00-D87A21AF9AC2}"/>
    <dgm:cxn modelId="{9E2BE54A-43E6-4C7A-984D-95713F9C1419}" type="presOf" srcId="{64CFA1FE-1893-4B9F-B96A-FEE82C34339D}" destId="{9931B3F3-8BA9-4EF5-9208-485158F604AF}" srcOrd="0" destOrd="0" presId="urn:diagrams.loki3.com/BracketList"/>
    <dgm:cxn modelId="{8F259EB6-B18A-411F-996F-FE239E3056F0}" type="presOf" srcId="{49E31FE1-A140-4F2C-9AB4-600155D1B122}" destId="{46B4D3B0-CCF2-475F-9FA7-38C1F4DE4102}" srcOrd="0" destOrd="0" presId="urn:diagrams.loki3.com/BracketList"/>
    <dgm:cxn modelId="{D6302F65-405C-4801-BF7E-2748C05FD1DC}" type="presOf" srcId="{AE7B4F35-27E7-4F30-8ED7-7785DD3E5426}" destId="{A2898CDD-2A7C-478C-8ADE-1ACA9BBB5B48}" srcOrd="0" destOrd="0" presId="urn:diagrams.loki3.com/BracketList"/>
    <dgm:cxn modelId="{FF5C3E8E-A6E8-421F-A0FC-C66027635890}" type="presOf" srcId="{0B837F7D-5069-438F-ACF9-3A61413E9413}" destId="{A594DA7B-5BD2-414C-8447-AB59C522C0B5}" srcOrd="0" destOrd="0" presId="urn:diagrams.loki3.com/BracketList"/>
    <dgm:cxn modelId="{EC294F1F-83AA-4E00-87A1-71DBD07BC25E}" srcId="{581E063E-F5D9-4263-BE16-508E972E5799}" destId="{AE7B4F35-27E7-4F30-8ED7-7785DD3E5426}" srcOrd="2" destOrd="0" parTransId="{29653B36-DF08-4F39-B2A2-809AF88B77AB}" sibTransId="{BFA05A15-1B83-4FD0-8012-2F5048619B2C}"/>
    <dgm:cxn modelId="{7EC9AF64-5EAB-458A-9591-B7A63CA229EB}" type="presOf" srcId="{1C47C23F-6E32-43DF-91DF-C6B823550B47}" destId="{A3071ECB-3B0B-411D-8EFB-39851658D447}" srcOrd="0" destOrd="0" presId="urn:diagrams.loki3.com/BracketList"/>
    <dgm:cxn modelId="{192AA533-2A70-43D3-AC26-1BF0B2D8A9EF}" type="presOf" srcId="{26D9A070-91FB-442D-AA2A-8C428AE5E720}" destId="{0F5B3949-8624-4694-8BB8-0C88FD8C0A63}" srcOrd="0" destOrd="0" presId="urn:diagrams.loki3.com/BracketList"/>
    <dgm:cxn modelId="{8E682E48-D177-48C7-8AE9-B7425F1405DB}" type="presParOf" srcId="{D16539A9-736F-4359-9DAA-5802090F2B90}" destId="{E0DC3311-1DF1-4D38-9F13-E7DF045D2A84}" srcOrd="0" destOrd="0" presId="urn:diagrams.loki3.com/BracketList"/>
    <dgm:cxn modelId="{02FD4457-DBB3-4CA2-A741-40AC3201C808}" type="presParOf" srcId="{E0DC3311-1DF1-4D38-9F13-E7DF045D2A84}" destId="{A594DA7B-5BD2-414C-8447-AB59C522C0B5}" srcOrd="0" destOrd="0" presId="urn:diagrams.loki3.com/BracketList"/>
    <dgm:cxn modelId="{E8A30C8B-1D0F-41D9-80FA-B7DE43E31571}" type="presParOf" srcId="{E0DC3311-1DF1-4D38-9F13-E7DF045D2A84}" destId="{705D5B48-A0D8-403A-8CCD-65192929D1FD}" srcOrd="1" destOrd="0" presId="urn:diagrams.loki3.com/BracketList"/>
    <dgm:cxn modelId="{0AA1DD25-251B-44F3-83C3-3CFBF8629C0B}" type="presParOf" srcId="{E0DC3311-1DF1-4D38-9F13-E7DF045D2A84}" destId="{E0677DE4-E38C-4F4E-BB12-9DA4E7CA1F1E}" srcOrd="2" destOrd="0" presId="urn:diagrams.loki3.com/BracketList"/>
    <dgm:cxn modelId="{12B1C1DF-A11B-4836-9C06-67743990DC59}" type="presParOf" srcId="{E0DC3311-1DF1-4D38-9F13-E7DF045D2A84}" destId="{982D1142-716E-413B-A37D-1205F39C51E8}" srcOrd="3" destOrd="0" presId="urn:diagrams.loki3.com/BracketList"/>
    <dgm:cxn modelId="{32D31912-D141-4C4E-844D-FE2784C1B1EF}" type="presParOf" srcId="{D16539A9-736F-4359-9DAA-5802090F2B90}" destId="{FAB5E094-979D-44C2-A2F2-CB2802224A8D}" srcOrd="1" destOrd="0" presId="urn:diagrams.loki3.com/BracketList"/>
    <dgm:cxn modelId="{FDF231C0-0D98-4EA5-9FD7-9C72119ECE26}" type="presParOf" srcId="{D16539A9-736F-4359-9DAA-5802090F2B90}" destId="{B7233C51-629C-45AB-BC40-2D0C76977B91}" srcOrd="2" destOrd="0" presId="urn:diagrams.loki3.com/BracketList"/>
    <dgm:cxn modelId="{390B0899-CEF6-4271-B9C7-AA33125795BD}" type="presParOf" srcId="{B7233C51-629C-45AB-BC40-2D0C76977B91}" destId="{846A33AA-54BC-4D55-9FC6-06514EA3229D}" srcOrd="0" destOrd="0" presId="urn:diagrams.loki3.com/BracketList"/>
    <dgm:cxn modelId="{9A9BE024-9833-4958-84B9-DBA2207D77AB}" type="presParOf" srcId="{B7233C51-629C-45AB-BC40-2D0C76977B91}" destId="{4089FEB4-A8C7-411A-B57C-F62EBD3BA9A2}" srcOrd="1" destOrd="0" presId="urn:diagrams.loki3.com/BracketList"/>
    <dgm:cxn modelId="{3F50CB90-7A53-4028-BE62-5F6C1C0E7CC9}" type="presParOf" srcId="{B7233C51-629C-45AB-BC40-2D0C76977B91}" destId="{F6E58220-B676-4EBE-9B03-B27A4B2B7371}" srcOrd="2" destOrd="0" presId="urn:diagrams.loki3.com/BracketList"/>
    <dgm:cxn modelId="{90084077-1A5E-4F27-8FB7-D7E2C9B96777}" type="presParOf" srcId="{B7233C51-629C-45AB-BC40-2D0C76977B91}" destId="{0D785EE1-EF52-4AE8-BB5A-8CAA7F6F6368}" srcOrd="3" destOrd="0" presId="urn:diagrams.loki3.com/BracketList"/>
    <dgm:cxn modelId="{4AE9BB1B-4AC1-476D-B514-C8E6D0785726}" type="presParOf" srcId="{D16539A9-736F-4359-9DAA-5802090F2B90}" destId="{F263F90F-BE20-4ABE-AC7D-125CAF458D73}" srcOrd="3" destOrd="0" presId="urn:diagrams.loki3.com/BracketList"/>
    <dgm:cxn modelId="{4450D451-2A82-439C-A951-2A58BCB8317D}" type="presParOf" srcId="{D16539A9-736F-4359-9DAA-5802090F2B90}" destId="{BE74CED3-D1EB-4122-912F-4CA0F37F91BE}" srcOrd="4" destOrd="0" presId="urn:diagrams.loki3.com/BracketList"/>
    <dgm:cxn modelId="{4A93791B-D245-4AAA-91C8-E5B66C70B4D9}" type="presParOf" srcId="{BE74CED3-D1EB-4122-912F-4CA0F37F91BE}" destId="{A2898CDD-2A7C-478C-8ADE-1ACA9BBB5B48}" srcOrd="0" destOrd="0" presId="urn:diagrams.loki3.com/BracketList"/>
    <dgm:cxn modelId="{E4758E24-27F8-4881-BA8D-E5E7F5350977}" type="presParOf" srcId="{BE74CED3-D1EB-4122-912F-4CA0F37F91BE}" destId="{50F65822-CE71-4A4C-B49E-93B84B7DCFBF}" srcOrd="1" destOrd="0" presId="urn:diagrams.loki3.com/BracketList"/>
    <dgm:cxn modelId="{AE5BF536-2964-48D8-8A09-B1F562A89297}" type="presParOf" srcId="{BE74CED3-D1EB-4122-912F-4CA0F37F91BE}" destId="{085DD5B1-52D1-4691-A704-BA79DC8E9AE9}" srcOrd="2" destOrd="0" presId="urn:diagrams.loki3.com/BracketList"/>
    <dgm:cxn modelId="{00838466-0E43-41B8-A9ED-4FE2E444C1C7}" type="presParOf" srcId="{BE74CED3-D1EB-4122-912F-4CA0F37F91BE}" destId="{8A9C8E19-9A8E-410B-9EDF-AA6A09BFFCF5}" srcOrd="3" destOrd="0" presId="urn:diagrams.loki3.com/BracketList"/>
    <dgm:cxn modelId="{3F02857D-E6E0-4F65-9E46-7F0668803A30}" type="presParOf" srcId="{D16539A9-736F-4359-9DAA-5802090F2B90}" destId="{0CFABE8B-0315-482B-9DC3-DCB9F69B2F8C}" srcOrd="5" destOrd="0" presId="urn:diagrams.loki3.com/BracketList"/>
    <dgm:cxn modelId="{7F9A6AA6-D5D5-4800-94DA-56F7F10F653C}" type="presParOf" srcId="{D16539A9-736F-4359-9DAA-5802090F2B90}" destId="{C59D462F-B685-411C-9A3F-CB5FA4613DA0}" srcOrd="6" destOrd="0" presId="urn:diagrams.loki3.com/BracketList"/>
    <dgm:cxn modelId="{8FABEE29-6616-476B-9607-215F5B9C0AD2}" type="presParOf" srcId="{C59D462F-B685-411C-9A3F-CB5FA4613DA0}" destId="{9931B3F3-8BA9-4EF5-9208-485158F604AF}" srcOrd="0" destOrd="0" presId="urn:diagrams.loki3.com/BracketList"/>
    <dgm:cxn modelId="{4EE1B101-758A-4D59-A2F7-A4C20292878B}" type="presParOf" srcId="{C59D462F-B685-411C-9A3F-CB5FA4613DA0}" destId="{90AC8AA2-C45B-4E75-86B8-F4BC2AAA8796}" srcOrd="1" destOrd="0" presId="urn:diagrams.loki3.com/BracketList"/>
    <dgm:cxn modelId="{1910A349-B911-4278-9470-43BC77D7DC7B}" type="presParOf" srcId="{C59D462F-B685-411C-9A3F-CB5FA4613DA0}" destId="{B755CD9B-53FD-434A-9727-47840181E20B}" srcOrd="2" destOrd="0" presId="urn:diagrams.loki3.com/BracketList"/>
    <dgm:cxn modelId="{F0CAF4AA-3C15-4D8B-92DA-3289F0486834}" type="presParOf" srcId="{C59D462F-B685-411C-9A3F-CB5FA4613DA0}" destId="{A3071ECB-3B0B-411D-8EFB-39851658D447}" srcOrd="3" destOrd="0" presId="urn:diagrams.loki3.com/BracketList"/>
    <dgm:cxn modelId="{99C60A5A-4672-43D4-86BB-1B31BC86F89A}" type="presParOf" srcId="{D16539A9-736F-4359-9DAA-5802090F2B90}" destId="{965F1063-4BBB-4B0E-BD34-8841F8BD0181}" srcOrd="7" destOrd="0" presId="urn:diagrams.loki3.com/BracketList"/>
    <dgm:cxn modelId="{BB03AEE2-A073-4734-A0D3-B591067F9D5F}" type="presParOf" srcId="{D16539A9-736F-4359-9DAA-5802090F2B90}" destId="{09867ED6-2F88-41A9-9851-C85E20C0B662}" srcOrd="8" destOrd="0" presId="urn:diagrams.loki3.com/BracketList"/>
    <dgm:cxn modelId="{300463A5-791B-40CA-822D-5C9E093BB650}" type="presParOf" srcId="{09867ED6-2F88-41A9-9851-C85E20C0B662}" destId="{0F5B3949-8624-4694-8BB8-0C88FD8C0A63}" srcOrd="0" destOrd="0" presId="urn:diagrams.loki3.com/BracketList"/>
    <dgm:cxn modelId="{5C429D7E-0F88-47A3-8A7C-438BBFF8AD2E}" type="presParOf" srcId="{09867ED6-2F88-41A9-9851-C85E20C0B662}" destId="{6F22E2B8-F23D-4F4F-8909-0E3FD8908816}" srcOrd="1" destOrd="0" presId="urn:diagrams.loki3.com/BracketList"/>
    <dgm:cxn modelId="{8A50DC60-DF32-4A99-9866-924B86733B36}" type="presParOf" srcId="{09867ED6-2F88-41A9-9851-C85E20C0B662}" destId="{18266ECD-BB41-4423-BA25-231983507BE0}" srcOrd="2" destOrd="0" presId="urn:diagrams.loki3.com/BracketList"/>
    <dgm:cxn modelId="{1EC79B7A-D4A4-4682-AD5C-DBEB352E216A}" type="presParOf" srcId="{09867ED6-2F88-41A9-9851-C85E20C0B662}" destId="{46B4D3B0-CCF2-475F-9FA7-38C1F4DE410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CA6189A-1B6F-4DEA-BE62-F96629E6E974}" type="doc">
      <dgm:prSet loTypeId="urn:microsoft.com/office/officeart/2005/8/layout/vList3" loCatId="picture" qsTypeId="urn:microsoft.com/office/officeart/2005/8/quickstyle/simple2" qsCatId="simple" csTypeId="urn:microsoft.com/office/officeart/2005/8/colors/colorful4" csCatId="colorful" phldr="1"/>
      <dgm:spPr/>
    </dgm:pt>
    <dgm:pt modelId="{4FC88778-0829-45C4-8221-CAAA433FED45}">
      <dgm:prSet phldrT="[Text]"/>
      <dgm:spPr/>
      <dgm:t>
        <a:bodyPr/>
        <a:lstStyle/>
        <a:p>
          <a:r>
            <a:rPr lang="en-US" dirty="0" smtClean="0"/>
            <a:t>Product Differentiation</a:t>
          </a:r>
          <a:endParaRPr lang="en-US" dirty="0"/>
        </a:p>
      </dgm:t>
    </dgm:pt>
    <dgm:pt modelId="{5BA42B5C-9346-48F5-91FF-11957B903EB2}" type="parTrans" cxnId="{8DC2D598-1A6A-492F-BF1D-0AD952E80C14}">
      <dgm:prSet/>
      <dgm:spPr/>
      <dgm:t>
        <a:bodyPr/>
        <a:lstStyle/>
        <a:p>
          <a:endParaRPr lang="en-US"/>
        </a:p>
      </dgm:t>
    </dgm:pt>
    <dgm:pt modelId="{6C9DF905-4B99-48DD-937E-45E2AC5B0F56}" type="sibTrans" cxnId="{8DC2D598-1A6A-492F-BF1D-0AD952E80C14}">
      <dgm:prSet/>
      <dgm:spPr/>
      <dgm:t>
        <a:bodyPr/>
        <a:lstStyle/>
        <a:p>
          <a:endParaRPr lang="en-US"/>
        </a:p>
      </dgm:t>
    </dgm:pt>
    <dgm:pt modelId="{F0682088-13D7-46C4-96CD-FA27419EFEE6}">
      <dgm:prSet phldrT="[Text]"/>
      <dgm:spPr/>
      <dgm:t>
        <a:bodyPr/>
        <a:lstStyle/>
        <a:p>
          <a:r>
            <a:rPr lang="en-US" dirty="0" smtClean="0"/>
            <a:t>Number Competitors</a:t>
          </a:r>
          <a:endParaRPr lang="en-US" dirty="0"/>
        </a:p>
      </dgm:t>
    </dgm:pt>
    <dgm:pt modelId="{D27FC3E8-0269-4409-986F-18502DCBF90B}" type="parTrans" cxnId="{56840404-6010-4413-B616-B824303D4447}">
      <dgm:prSet/>
      <dgm:spPr/>
      <dgm:t>
        <a:bodyPr/>
        <a:lstStyle/>
        <a:p>
          <a:endParaRPr lang="en-US"/>
        </a:p>
      </dgm:t>
    </dgm:pt>
    <dgm:pt modelId="{CC281F8B-2B12-4CE0-9D70-CA3978D96BF6}" type="sibTrans" cxnId="{56840404-6010-4413-B616-B824303D4447}">
      <dgm:prSet/>
      <dgm:spPr/>
      <dgm:t>
        <a:bodyPr/>
        <a:lstStyle/>
        <a:p>
          <a:endParaRPr lang="en-US"/>
        </a:p>
      </dgm:t>
    </dgm:pt>
    <dgm:pt modelId="{AC0DE8C6-72B7-4DB0-88C2-514C2C329ED8}">
      <dgm:prSet phldrT="[Text]"/>
      <dgm:spPr/>
      <dgm:t>
        <a:bodyPr/>
        <a:lstStyle/>
        <a:p>
          <a:r>
            <a:rPr lang="en-US" dirty="0" smtClean="0"/>
            <a:t>Exit Barriers</a:t>
          </a:r>
          <a:endParaRPr lang="en-US" dirty="0"/>
        </a:p>
      </dgm:t>
    </dgm:pt>
    <dgm:pt modelId="{F18E6BE5-8F63-436B-A827-A9B3FE98678A}" type="parTrans" cxnId="{29A78F65-57DF-4D2C-8AF6-EF45977D091F}">
      <dgm:prSet/>
      <dgm:spPr/>
      <dgm:t>
        <a:bodyPr/>
        <a:lstStyle/>
        <a:p>
          <a:endParaRPr lang="en-US"/>
        </a:p>
      </dgm:t>
    </dgm:pt>
    <dgm:pt modelId="{4413504E-552C-4FDA-9A90-9571630D533A}" type="sibTrans" cxnId="{29A78F65-57DF-4D2C-8AF6-EF45977D091F}">
      <dgm:prSet/>
      <dgm:spPr/>
      <dgm:t>
        <a:bodyPr/>
        <a:lstStyle/>
        <a:p>
          <a:endParaRPr lang="en-US"/>
        </a:p>
      </dgm:t>
    </dgm:pt>
    <dgm:pt modelId="{FB985440-FCAB-444B-9B21-295A1EBAC9B6}">
      <dgm:prSet phldrT="[Text]"/>
      <dgm:spPr/>
      <dgm:t>
        <a:bodyPr/>
        <a:lstStyle/>
        <a:p>
          <a:r>
            <a:rPr lang="en-US" dirty="0" smtClean="0"/>
            <a:t>Fixed Cost</a:t>
          </a:r>
          <a:endParaRPr lang="en-US" dirty="0"/>
        </a:p>
      </dgm:t>
    </dgm:pt>
    <dgm:pt modelId="{FD148D6E-6B98-4517-99C5-A89D932B3F97}" type="parTrans" cxnId="{2535F676-AD05-4E69-A219-D83F42EA1441}">
      <dgm:prSet/>
      <dgm:spPr/>
      <dgm:t>
        <a:bodyPr/>
        <a:lstStyle/>
        <a:p>
          <a:endParaRPr lang="en-US"/>
        </a:p>
      </dgm:t>
    </dgm:pt>
    <dgm:pt modelId="{F2B381B2-58C6-4C70-92B7-3029CC731EF3}" type="sibTrans" cxnId="{2535F676-AD05-4E69-A219-D83F42EA1441}">
      <dgm:prSet/>
      <dgm:spPr/>
      <dgm:t>
        <a:bodyPr/>
        <a:lstStyle/>
        <a:p>
          <a:endParaRPr lang="en-US"/>
        </a:p>
      </dgm:t>
    </dgm:pt>
    <dgm:pt modelId="{4E88BEAC-8D78-4DB0-A652-10C1A65C00E4}">
      <dgm:prSet phldrT="[Text]"/>
      <dgm:spPr/>
      <dgm:t>
        <a:bodyPr/>
        <a:lstStyle/>
        <a:p>
          <a:r>
            <a:rPr lang="en-US" dirty="0" smtClean="0"/>
            <a:t>Slow Growth </a:t>
          </a:r>
          <a:endParaRPr lang="en-US" dirty="0"/>
        </a:p>
      </dgm:t>
    </dgm:pt>
    <dgm:pt modelId="{DE2CC6CF-A55D-42EA-BD01-EFC715FFB8A0}" type="parTrans" cxnId="{41D4D556-88D7-4B86-B33F-B0EBD7ED602F}">
      <dgm:prSet/>
      <dgm:spPr/>
      <dgm:t>
        <a:bodyPr/>
        <a:lstStyle/>
        <a:p>
          <a:endParaRPr lang="en-US"/>
        </a:p>
      </dgm:t>
    </dgm:pt>
    <dgm:pt modelId="{721B62BB-7F92-465E-8819-5C899F88EC06}" type="sibTrans" cxnId="{41D4D556-88D7-4B86-B33F-B0EBD7ED602F}">
      <dgm:prSet/>
      <dgm:spPr/>
      <dgm:t>
        <a:bodyPr/>
        <a:lstStyle/>
        <a:p>
          <a:endParaRPr lang="en-US"/>
        </a:p>
      </dgm:t>
    </dgm:pt>
    <dgm:pt modelId="{92A1A579-FFDB-4E99-8FF5-2EC205F39316}">
      <dgm:prSet phldrT="[Text]"/>
      <dgm:spPr/>
      <dgm:t>
        <a:bodyPr/>
        <a:lstStyle/>
        <a:p>
          <a:r>
            <a:rPr lang="en-US" dirty="0" smtClean="0"/>
            <a:t>Industry Leader</a:t>
          </a:r>
          <a:endParaRPr lang="en-US" dirty="0"/>
        </a:p>
      </dgm:t>
    </dgm:pt>
    <dgm:pt modelId="{9E534C36-165F-4130-BAAF-D27938A685D2}" type="parTrans" cxnId="{491DACCD-52C9-4160-BA27-181A3DA21E70}">
      <dgm:prSet/>
      <dgm:spPr/>
      <dgm:t>
        <a:bodyPr/>
        <a:lstStyle/>
        <a:p>
          <a:endParaRPr lang="en-US"/>
        </a:p>
      </dgm:t>
    </dgm:pt>
    <dgm:pt modelId="{B983FB75-CA89-430D-AC70-13C2CB7CA58C}" type="sibTrans" cxnId="{491DACCD-52C9-4160-BA27-181A3DA21E70}">
      <dgm:prSet/>
      <dgm:spPr/>
      <dgm:t>
        <a:bodyPr/>
        <a:lstStyle/>
        <a:p>
          <a:endParaRPr lang="en-US"/>
        </a:p>
      </dgm:t>
    </dgm:pt>
    <dgm:pt modelId="{5CF4D55A-7A66-4E0B-9E6E-A0A19FBA3E27}" type="pres">
      <dgm:prSet presAssocID="{2CA6189A-1B6F-4DEA-BE62-F96629E6E974}" presName="linearFlow" presStyleCnt="0">
        <dgm:presLayoutVars>
          <dgm:dir/>
          <dgm:resizeHandles val="exact"/>
        </dgm:presLayoutVars>
      </dgm:prSet>
      <dgm:spPr/>
    </dgm:pt>
    <dgm:pt modelId="{E9770D2E-5FCB-404C-9190-1CA55216CE60}" type="pres">
      <dgm:prSet presAssocID="{4FC88778-0829-45C4-8221-CAAA433FED45}" presName="composite" presStyleCnt="0"/>
      <dgm:spPr/>
    </dgm:pt>
    <dgm:pt modelId="{E95B90E3-56C6-4760-8C09-44E2D6A02569}" type="pres">
      <dgm:prSet presAssocID="{4FC88778-0829-45C4-8221-CAAA433FED4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dgm:spPr>
    </dgm:pt>
    <dgm:pt modelId="{1C9AF51B-4886-47E0-AA6A-0E171C3973E5}" type="pres">
      <dgm:prSet presAssocID="{4FC88778-0829-45C4-8221-CAAA433FED45}" presName="txShp" presStyleLbl="node1" presStyleIdx="0" presStyleCnt="6">
        <dgm:presLayoutVars>
          <dgm:bulletEnabled val="1"/>
        </dgm:presLayoutVars>
      </dgm:prSet>
      <dgm:spPr/>
      <dgm:t>
        <a:bodyPr/>
        <a:lstStyle/>
        <a:p>
          <a:endParaRPr lang="en-US"/>
        </a:p>
      </dgm:t>
    </dgm:pt>
    <dgm:pt modelId="{2451D9DC-09AC-4AFF-91B9-B7EC49421DE0}" type="pres">
      <dgm:prSet presAssocID="{6C9DF905-4B99-48DD-937E-45E2AC5B0F56}" presName="spacing" presStyleCnt="0"/>
      <dgm:spPr/>
    </dgm:pt>
    <dgm:pt modelId="{BC9EFBBE-6337-4717-9C68-B5DB0CABAAB2}" type="pres">
      <dgm:prSet presAssocID="{F0682088-13D7-46C4-96CD-FA27419EFEE6}" presName="composite" presStyleCnt="0"/>
      <dgm:spPr/>
    </dgm:pt>
    <dgm:pt modelId="{A3BA7920-B3C4-4C40-B9BD-47092D179D3C}" type="pres">
      <dgm:prSet presAssocID="{F0682088-13D7-46C4-96CD-FA27419EFEE6}" presName="imgShp" presStyleLbl="fgImgPlace1" presStyleIdx="1" presStyleCnt="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dgm:spPr>
    </dgm:pt>
    <dgm:pt modelId="{CDE2ABC5-9713-448A-B597-60275C091AF7}" type="pres">
      <dgm:prSet presAssocID="{F0682088-13D7-46C4-96CD-FA27419EFEE6}" presName="txShp" presStyleLbl="node1" presStyleIdx="1" presStyleCnt="6">
        <dgm:presLayoutVars>
          <dgm:bulletEnabled val="1"/>
        </dgm:presLayoutVars>
      </dgm:prSet>
      <dgm:spPr/>
      <dgm:t>
        <a:bodyPr/>
        <a:lstStyle/>
        <a:p>
          <a:endParaRPr lang="en-US"/>
        </a:p>
      </dgm:t>
    </dgm:pt>
    <dgm:pt modelId="{2348B3F6-462D-4C10-9C7D-0CE4D6D0F492}" type="pres">
      <dgm:prSet presAssocID="{CC281F8B-2B12-4CE0-9D70-CA3978D96BF6}" presName="spacing" presStyleCnt="0"/>
      <dgm:spPr/>
    </dgm:pt>
    <dgm:pt modelId="{9F0FB8F8-1BC5-4833-8497-6E002278382A}" type="pres">
      <dgm:prSet presAssocID="{FB985440-FCAB-444B-9B21-295A1EBAC9B6}" presName="composite" presStyleCnt="0"/>
      <dgm:spPr/>
    </dgm:pt>
    <dgm:pt modelId="{43B83563-2312-4004-8824-90C5EEECAC4F}" type="pres">
      <dgm:prSet presAssocID="{FB985440-FCAB-444B-9B21-295A1EBAC9B6}" presName="imgShp" presStyleLbl="fgImgPlace1" presStyleIdx="2" presStyleCnt="6"/>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8000" r="-38000"/>
          </a:stretch>
        </a:blipFill>
      </dgm:spPr>
    </dgm:pt>
    <dgm:pt modelId="{E5F9FD34-A70E-40A8-967B-DDCB4D0A3B89}" type="pres">
      <dgm:prSet presAssocID="{FB985440-FCAB-444B-9B21-295A1EBAC9B6}" presName="txShp" presStyleLbl="node1" presStyleIdx="2" presStyleCnt="6">
        <dgm:presLayoutVars>
          <dgm:bulletEnabled val="1"/>
        </dgm:presLayoutVars>
      </dgm:prSet>
      <dgm:spPr/>
      <dgm:t>
        <a:bodyPr/>
        <a:lstStyle/>
        <a:p>
          <a:endParaRPr lang="en-US"/>
        </a:p>
      </dgm:t>
    </dgm:pt>
    <dgm:pt modelId="{7F2D904F-D017-439C-B946-4974872A3B94}" type="pres">
      <dgm:prSet presAssocID="{F2B381B2-58C6-4C70-92B7-3029CC731EF3}" presName="spacing" presStyleCnt="0"/>
      <dgm:spPr/>
    </dgm:pt>
    <dgm:pt modelId="{6C028005-DD2C-4913-AD56-DEE684C11CA1}" type="pres">
      <dgm:prSet presAssocID="{AC0DE8C6-72B7-4DB0-88C2-514C2C329ED8}" presName="composite" presStyleCnt="0"/>
      <dgm:spPr/>
    </dgm:pt>
    <dgm:pt modelId="{754A271F-F6D5-42BC-9D4B-102BE92618B4}" type="pres">
      <dgm:prSet presAssocID="{AC0DE8C6-72B7-4DB0-88C2-514C2C329ED8}" presName="imgShp" presStyleLbl="fgImgPlace1" presStyleIdx="3" presStyleCnt="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dgm:spPr>
    </dgm:pt>
    <dgm:pt modelId="{BBCE6223-5E53-410A-8BC5-4940FFE002E8}" type="pres">
      <dgm:prSet presAssocID="{AC0DE8C6-72B7-4DB0-88C2-514C2C329ED8}" presName="txShp" presStyleLbl="node1" presStyleIdx="3" presStyleCnt="6">
        <dgm:presLayoutVars>
          <dgm:bulletEnabled val="1"/>
        </dgm:presLayoutVars>
      </dgm:prSet>
      <dgm:spPr/>
    </dgm:pt>
    <dgm:pt modelId="{D57A71EE-F58F-491A-BA34-3C14FFD48537}" type="pres">
      <dgm:prSet presAssocID="{4413504E-552C-4FDA-9A90-9571630D533A}" presName="spacing" presStyleCnt="0"/>
      <dgm:spPr/>
    </dgm:pt>
    <dgm:pt modelId="{11EE5F01-1B1A-49E8-AAC4-2BCABDB8EA5B}" type="pres">
      <dgm:prSet presAssocID="{4E88BEAC-8D78-4DB0-A652-10C1A65C00E4}" presName="composite" presStyleCnt="0"/>
      <dgm:spPr/>
    </dgm:pt>
    <dgm:pt modelId="{0D71C22E-39A4-4329-BBBF-3614F41A3EB2}" type="pres">
      <dgm:prSet presAssocID="{4E88BEAC-8D78-4DB0-A652-10C1A65C00E4}" presName="imgShp" presStyleLbl="fgImgPlace1" presStyleIdx="4" presStyleCnt="6"/>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3000" r="-23000"/>
          </a:stretch>
        </a:blipFill>
      </dgm:spPr>
    </dgm:pt>
    <dgm:pt modelId="{6EC95E7F-C725-43B2-A280-F2F312284F55}" type="pres">
      <dgm:prSet presAssocID="{4E88BEAC-8D78-4DB0-A652-10C1A65C00E4}" presName="txShp" presStyleLbl="node1" presStyleIdx="4" presStyleCnt="6">
        <dgm:presLayoutVars>
          <dgm:bulletEnabled val="1"/>
        </dgm:presLayoutVars>
      </dgm:prSet>
      <dgm:spPr/>
    </dgm:pt>
    <dgm:pt modelId="{F00F9D46-EA32-4797-8B74-CF8723BB957C}" type="pres">
      <dgm:prSet presAssocID="{721B62BB-7F92-465E-8819-5C899F88EC06}" presName="spacing" presStyleCnt="0"/>
      <dgm:spPr/>
    </dgm:pt>
    <dgm:pt modelId="{4CFDDAD9-E326-46C5-8245-74764205D726}" type="pres">
      <dgm:prSet presAssocID="{92A1A579-FFDB-4E99-8FF5-2EC205F39316}" presName="composite" presStyleCnt="0"/>
      <dgm:spPr/>
    </dgm:pt>
    <dgm:pt modelId="{0568615E-B0AE-430A-B79D-771DE4F719B6}" type="pres">
      <dgm:prSet presAssocID="{92A1A579-FFDB-4E99-8FF5-2EC205F39316}" presName="imgShp" presStyleLbl="fgImgPlace1" presStyleIdx="5" presStyleCnt="6"/>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t="-50000" b="-50000"/>
          </a:stretch>
        </a:blipFill>
      </dgm:spPr>
    </dgm:pt>
    <dgm:pt modelId="{9BB7CD99-6B24-46CE-94C8-A93A83D836D1}" type="pres">
      <dgm:prSet presAssocID="{92A1A579-FFDB-4E99-8FF5-2EC205F39316}" presName="txShp" presStyleLbl="node1" presStyleIdx="5" presStyleCnt="6">
        <dgm:presLayoutVars>
          <dgm:bulletEnabled val="1"/>
        </dgm:presLayoutVars>
      </dgm:prSet>
      <dgm:spPr/>
    </dgm:pt>
  </dgm:ptLst>
  <dgm:cxnLst>
    <dgm:cxn modelId="{D74DF050-6952-46F4-8971-D1375821FD82}" type="presOf" srcId="{2CA6189A-1B6F-4DEA-BE62-F96629E6E974}" destId="{5CF4D55A-7A66-4E0B-9E6E-A0A19FBA3E27}" srcOrd="0" destOrd="0" presId="urn:microsoft.com/office/officeart/2005/8/layout/vList3"/>
    <dgm:cxn modelId="{56840404-6010-4413-B616-B824303D4447}" srcId="{2CA6189A-1B6F-4DEA-BE62-F96629E6E974}" destId="{F0682088-13D7-46C4-96CD-FA27419EFEE6}" srcOrd="1" destOrd="0" parTransId="{D27FC3E8-0269-4409-986F-18502DCBF90B}" sibTransId="{CC281F8B-2B12-4CE0-9D70-CA3978D96BF6}"/>
    <dgm:cxn modelId="{10A2882E-1E73-4B2D-8E49-244F4342C190}" type="presOf" srcId="{FB985440-FCAB-444B-9B21-295A1EBAC9B6}" destId="{E5F9FD34-A70E-40A8-967B-DDCB4D0A3B89}" srcOrd="0" destOrd="0" presId="urn:microsoft.com/office/officeart/2005/8/layout/vList3"/>
    <dgm:cxn modelId="{0EE3D9FF-42A3-46A9-803F-D1EB3913F3D4}" type="presOf" srcId="{92A1A579-FFDB-4E99-8FF5-2EC205F39316}" destId="{9BB7CD99-6B24-46CE-94C8-A93A83D836D1}" srcOrd="0" destOrd="0" presId="urn:microsoft.com/office/officeart/2005/8/layout/vList3"/>
    <dgm:cxn modelId="{41D4D556-88D7-4B86-B33F-B0EBD7ED602F}" srcId="{2CA6189A-1B6F-4DEA-BE62-F96629E6E974}" destId="{4E88BEAC-8D78-4DB0-A652-10C1A65C00E4}" srcOrd="4" destOrd="0" parTransId="{DE2CC6CF-A55D-42EA-BD01-EFC715FFB8A0}" sibTransId="{721B62BB-7F92-465E-8819-5C899F88EC06}"/>
    <dgm:cxn modelId="{178E8514-480C-4718-80C8-46063F787C94}" type="presOf" srcId="{4FC88778-0829-45C4-8221-CAAA433FED45}" destId="{1C9AF51B-4886-47E0-AA6A-0E171C3973E5}" srcOrd="0" destOrd="0" presId="urn:microsoft.com/office/officeart/2005/8/layout/vList3"/>
    <dgm:cxn modelId="{2535F676-AD05-4E69-A219-D83F42EA1441}" srcId="{2CA6189A-1B6F-4DEA-BE62-F96629E6E974}" destId="{FB985440-FCAB-444B-9B21-295A1EBAC9B6}" srcOrd="2" destOrd="0" parTransId="{FD148D6E-6B98-4517-99C5-A89D932B3F97}" sibTransId="{F2B381B2-58C6-4C70-92B7-3029CC731EF3}"/>
    <dgm:cxn modelId="{028A6A77-04C4-49DC-A247-D565582997FC}" type="presOf" srcId="{F0682088-13D7-46C4-96CD-FA27419EFEE6}" destId="{CDE2ABC5-9713-448A-B597-60275C091AF7}" srcOrd="0" destOrd="0" presId="urn:microsoft.com/office/officeart/2005/8/layout/vList3"/>
    <dgm:cxn modelId="{66CD4D50-1BEF-49A4-A5FA-9209645BBFF8}" type="presOf" srcId="{AC0DE8C6-72B7-4DB0-88C2-514C2C329ED8}" destId="{BBCE6223-5E53-410A-8BC5-4940FFE002E8}" srcOrd="0" destOrd="0" presId="urn:microsoft.com/office/officeart/2005/8/layout/vList3"/>
    <dgm:cxn modelId="{8DC2D598-1A6A-492F-BF1D-0AD952E80C14}" srcId="{2CA6189A-1B6F-4DEA-BE62-F96629E6E974}" destId="{4FC88778-0829-45C4-8221-CAAA433FED45}" srcOrd="0" destOrd="0" parTransId="{5BA42B5C-9346-48F5-91FF-11957B903EB2}" sibTransId="{6C9DF905-4B99-48DD-937E-45E2AC5B0F56}"/>
    <dgm:cxn modelId="{491DACCD-52C9-4160-BA27-181A3DA21E70}" srcId="{2CA6189A-1B6F-4DEA-BE62-F96629E6E974}" destId="{92A1A579-FFDB-4E99-8FF5-2EC205F39316}" srcOrd="5" destOrd="0" parTransId="{9E534C36-165F-4130-BAAF-D27938A685D2}" sibTransId="{B983FB75-CA89-430D-AC70-13C2CB7CA58C}"/>
    <dgm:cxn modelId="{29A78F65-57DF-4D2C-8AF6-EF45977D091F}" srcId="{2CA6189A-1B6F-4DEA-BE62-F96629E6E974}" destId="{AC0DE8C6-72B7-4DB0-88C2-514C2C329ED8}" srcOrd="3" destOrd="0" parTransId="{F18E6BE5-8F63-436B-A827-A9B3FE98678A}" sibTransId="{4413504E-552C-4FDA-9A90-9571630D533A}"/>
    <dgm:cxn modelId="{A55BB49C-3A58-41C3-9997-02AC478B98D4}" type="presOf" srcId="{4E88BEAC-8D78-4DB0-A652-10C1A65C00E4}" destId="{6EC95E7F-C725-43B2-A280-F2F312284F55}" srcOrd="0" destOrd="0" presId="urn:microsoft.com/office/officeart/2005/8/layout/vList3"/>
    <dgm:cxn modelId="{0091E6BD-CDE1-40AD-8EFF-BE43C7F1E273}" type="presParOf" srcId="{5CF4D55A-7A66-4E0B-9E6E-A0A19FBA3E27}" destId="{E9770D2E-5FCB-404C-9190-1CA55216CE60}" srcOrd="0" destOrd="0" presId="urn:microsoft.com/office/officeart/2005/8/layout/vList3"/>
    <dgm:cxn modelId="{0E5D064F-C737-4163-BED5-D91AF7FDC532}" type="presParOf" srcId="{E9770D2E-5FCB-404C-9190-1CA55216CE60}" destId="{E95B90E3-56C6-4760-8C09-44E2D6A02569}" srcOrd="0" destOrd="0" presId="urn:microsoft.com/office/officeart/2005/8/layout/vList3"/>
    <dgm:cxn modelId="{5AEBECF2-0BD2-4F1D-BFED-559A1B98C4F3}" type="presParOf" srcId="{E9770D2E-5FCB-404C-9190-1CA55216CE60}" destId="{1C9AF51B-4886-47E0-AA6A-0E171C3973E5}" srcOrd="1" destOrd="0" presId="urn:microsoft.com/office/officeart/2005/8/layout/vList3"/>
    <dgm:cxn modelId="{07C822F3-6645-4D80-81F6-301389B1D121}" type="presParOf" srcId="{5CF4D55A-7A66-4E0B-9E6E-A0A19FBA3E27}" destId="{2451D9DC-09AC-4AFF-91B9-B7EC49421DE0}" srcOrd="1" destOrd="0" presId="urn:microsoft.com/office/officeart/2005/8/layout/vList3"/>
    <dgm:cxn modelId="{E8C75A91-97F2-4D76-A568-13C2B1AA1B71}" type="presParOf" srcId="{5CF4D55A-7A66-4E0B-9E6E-A0A19FBA3E27}" destId="{BC9EFBBE-6337-4717-9C68-B5DB0CABAAB2}" srcOrd="2" destOrd="0" presId="urn:microsoft.com/office/officeart/2005/8/layout/vList3"/>
    <dgm:cxn modelId="{DB0B18C1-0F6C-4284-ACA2-176DE02A517B}" type="presParOf" srcId="{BC9EFBBE-6337-4717-9C68-B5DB0CABAAB2}" destId="{A3BA7920-B3C4-4C40-B9BD-47092D179D3C}" srcOrd="0" destOrd="0" presId="urn:microsoft.com/office/officeart/2005/8/layout/vList3"/>
    <dgm:cxn modelId="{F94F139E-8A6A-435B-8012-AA319CB4849F}" type="presParOf" srcId="{BC9EFBBE-6337-4717-9C68-B5DB0CABAAB2}" destId="{CDE2ABC5-9713-448A-B597-60275C091AF7}" srcOrd="1" destOrd="0" presId="urn:microsoft.com/office/officeart/2005/8/layout/vList3"/>
    <dgm:cxn modelId="{7C5A332A-78BD-42F4-97B9-5F878796211E}" type="presParOf" srcId="{5CF4D55A-7A66-4E0B-9E6E-A0A19FBA3E27}" destId="{2348B3F6-462D-4C10-9C7D-0CE4D6D0F492}" srcOrd="3" destOrd="0" presId="urn:microsoft.com/office/officeart/2005/8/layout/vList3"/>
    <dgm:cxn modelId="{A93C1F4D-146D-4571-86EA-F535C2CAA1AF}" type="presParOf" srcId="{5CF4D55A-7A66-4E0B-9E6E-A0A19FBA3E27}" destId="{9F0FB8F8-1BC5-4833-8497-6E002278382A}" srcOrd="4" destOrd="0" presId="urn:microsoft.com/office/officeart/2005/8/layout/vList3"/>
    <dgm:cxn modelId="{CFCFDBF8-76D3-4776-A131-73BD55669BC1}" type="presParOf" srcId="{9F0FB8F8-1BC5-4833-8497-6E002278382A}" destId="{43B83563-2312-4004-8824-90C5EEECAC4F}" srcOrd="0" destOrd="0" presId="urn:microsoft.com/office/officeart/2005/8/layout/vList3"/>
    <dgm:cxn modelId="{F04C01D3-32EC-4A68-B12F-9BAA49E7526B}" type="presParOf" srcId="{9F0FB8F8-1BC5-4833-8497-6E002278382A}" destId="{E5F9FD34-A70E-40A8-967B-DDCB4D0A3B89}" srcOrd="1" destOrd="0" presId="urn:microsoft.com/office/officeart/2005/8/layout/vList3"/>
    <dgm:cxn modelId="{3A78F9AF-5AB5-49EC-90EB-FBCF6F1A2016}" type="presParOf" srcId="{5CF4D55A-7A66-4E0B-9E6E-A0A19FBA3E27}" destId="{7F2D904F-D017-439C-B946-4974872A3B94}" srcOrd="5" destOrd="0" presId="urn:microsoft.com/office/officeart/2005/8/layout/vList3"/>
    <dgm:cxn modelId="{0B8EE32A-E39E-4B92-AFB9-0CFCF68AE3DD}" type="presParOf" srcId="{5CF4D55A-7A66-4E0B-9E6E-A0A19FBA3E27}" destId="{6C028005-DD2C-4913-AD56-DEE684C11CA1}" srcOrd="6" destOrd="0" presId="urn:microsoft.com/office/officeart/2005/8/layout/vList3"/>
    <dgm:cxn modelId="{5D0D0538-1A75-4B90-912A-7E9BC2E92A90}" type="presParOf" srcId="{6C028005-DD2C-4913-AD56-DEE684C11CA1}" destId="{754A271F-F6D5-42BC-9D4B-102BE92618B4}" srcOrd="0" destOrd="0" presId="urn:microsoft.com/office/officeart/2005/8/layout/vList3"/>
    <dgm:cxn modelId="{CF8F8143-C37D-47A7-91E1-320CA78A54CF}" type="presParOf" srcId="{6C028005-DD2C-4913-AD56-DEE684C11CA1}" destId="{BBCE6223-5E53-410A-8BC5-4940FFE002E8}" srcOrd="1" destOrd="0" presId="urn:microsoft.com/office/officeart/2005/8/layout/vList3"/>
    <dgm:cxn modelId="{0E9E2C28-B500-490E-81E6-842A272D960E}" type="presParOf" srcId="{5CF4D55A-7A66-4E0B-9E6E-A0A19FBA3E27}" destId="{D57A71EE-F58F-491A-BA34-3C14FFD48537}" srcOrd="7" destOrd="0" presId="urn:microsoft.com/office/officeart/2005/8/layout/vList3"/>
    <dgm:cxn modelId="{BBDA4735-0768-454B-AFE6-11BB3EB2A800}" type="presParOf" srcId="{5CF4D55A-7A66-4E0B-9E6E-A0A19FBA3E27}" destId="{11EE5F01-1B1A-49E8-AAC4-2BCABDB8EA5B}" srcOrd="8" destOrd="0" presId="urn:microsoft.com/office/officeart/2005/8/layout/vList3"/>
    <dgm:cxn modelId="{AE529773-2123-4461-BB24-8256F7C74EC9}" type="presParOf" srcId="{11EE5F01-1B1A-49E8-AAC4-2BCABDB8EA5B}" destId="{0D71C22E-39A4-4329-BBBF-3614F41A3EB2}" srcOrd="0" destOrd="0" presId="urn:microsoft.com/office/officeart/2005/8/layout/vList3"/>
    <dgm:cxn modelId="{779DC87B-3295-4E8C-860B-F4DA22AF577C}" type="presParOf" srcId="{11EE5F01-1B1A-49E8-AAC4-2BCABDB8EA5B}" destId="{6EC95E7F-C725-43B2-A280-F2F312284F55}" srcOrd="1" destOrd="0" presId="urn:microsoft.com/office/officeart/2005/8/layout/vList3"/>
    <dgm:cxn modelId="{49A20F17-D14E-4E53-BAB9-9D530CDC2542}" type="presParOf" srcId="{5CF4D55A-7A66-4E0B-9E6E-A0A19FBA3E27}" destId="{F00F9D46-EA32-4797-8B74-CF8723BB957C}" srcOrd="9" destOrd="0" presId="urn:microsoft.com/office/officeart/2005/8/layout/vList3"/>
    <dgm:cxn modelId="{928775F8-79DF-4165-A34C-5DAEBCBB2660}" type="presParOf" srcId="{5CF4D55A-7A66-4E0B-9E6E-A0A19FBA3E27}" destId="{4CFDDAD9-E326-46C5-8245-74764205D726}" srcOrd="10" destOrd="0" presId="urn:microsoft.com/office/officeart/2005/8/layout/vList3"/>
    <dgm:cxn modelId="{D5F3015B-24AF-4ACA-8FF9-BAB2B8A834CC}" type="presParOf" srcId="{4CFDDAD9-E326-46C5-8245-74764205D726}" destId="{0568615E-B0AE-430A-B79D-771DE4F719B6}" srcOrd="0" destOrd="0" presId="urn:microsoft.com/office/officeart/2005/8/layout/vList3"/>
    <dgm:cxn modelId="{FBF59A64-17E2-424A-8CBB-7F38A05D4A1A}" type="presParOf" srcId="{4CFDDAD9-E326-46C5-8245-74764205D726}" destId="{9BB7CD99-6B24-46CE-94C8-A93A83D836D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2A9AF7-9CF9-43A3-879F-0CBAA55D20D0}"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4D67E8C9-CE87-4862-9EC6-8CAAC721A92B}">
      <dgm:prSet phldrT="[Text]"/>
      <dgm:spPr>
        <a:solidFill>
          <a:schemeClr val="tx2">
            <a:lumMod val="50000"/>
          </a:schemeClr>
        </a:solidFill>
      </dgm:spPr>
      <dgm:t>
        <a:bodyPr/>
        <a:lstStyle/>
        <a:p>
          <a:r>
            <a:rPr lang="en-US" b="1" dirty="0" smtClean="0"/>
            <a:t>Industry Leader.</a:t>
          </a:r>
          <a:endParaRPr lang="en-US" b="1" dirty="0"/>
        </a:p>
      </dgm:t>
    </dgm:pt>
    <dgm:pt modelId="{743C1A72-DA15-441A-A3AF-9FB0F86DD7CC}" type="parTrans" cxnId="{5DE7FD84-0E4F-49C8-997F-819CE1E6F838}">
      <dgm:prSet/>
      <dgm:spPr/>
      <dgm:t>
        <a:bodyPr/>
        <a:lstStyle/>
        <a:p>
          <a:endParaRPr lang="en-US"/>
        </a:p>
      </dgm:t>
    </dgm:pt>
    <dgm:pt modelId="{4EB23916-89A4-4B61-80C7-6DFED9B72936}" type="sibTrans" cxnId="{5DE7FD84-0E4F-49C8-997F-819CE1E6F838}">
      <dgm:prSet/>
      <dgm:spPr/>
      <dgm:t>
        <a:bodyPr/>
        <a:lstStyle/>
        <a:p>
          <a:endParaRPr lang="en-US"/>
        </a:p>
      </dgm:t>
    </dgm:pt>
    <dgm:pt modelId="{354DB457-18D4-4092-9D08-86A63A4C2CDC}">
      <dgm:prSet phldrT="[Text]" custT="1"/>
      <dgm:spPr/>
      <dgm:t>
        <a:bodyPr anchor="ctr"/>
        <a:lstStyle/>
        <a:p>
          <a:pPr algn="ctr"/>
          <a:r>
            <a:rPr lang="en-US" sz="1200" dirty="0" smtClean="0"/>
            <a:t>Discourage Price War because of its greater financial resources. Industry leader can easily outsmart smaller rivals in price war.</a:t>
          </a:r>
          <a:endParaRPr lang="en-US" sz="1200" dirty="0"/>
        </a:p>
      </dgm:t>
    </dgm:pt>
    <dgm:pt modelId="{EDB6B11A-9968-42A7-B9ED-6A577F6176F4}" type="parTrans" cxnId="{8220A3D0-E938-4642-B7F0-E097F9EF1DC2}">
      <dgm:prSet/>
      <dgm:spPr/>
      <dgm:t>
        <a:bodyPr/>
        <a:lstStyle/>
        <a:p>
          <a:endParaRPr lang="en-US"/>
        </a:p>
      </dgm:t>
    </dgm:pt>
    <dgm:pt modelId="{C18760D1-C4DA-4233-A8EB-1F83BAAD8C97}" type="sibTrans" cxnId="{8220A3D0-E938-4642-B7F0-E097F9EF1DC2}">
      <dgm:prSet/>
      <dgm:spPr/>
      <dgm:t>
        <a:bodyPr/>
        <a:lstStyle/>
        <a:p>
          <a:endParaRPr lang="en-US"/>
        </a:p>
      </dgm:t>
    </dgm:pt>
    <dgm:pt modelId="{93EF22B6-6AB8-4175-855C-545B4514A713}">
      <dgm:prSet phldrT="[Text]"/>
      <dgm:spPr>
        <a:solidFill>
          <a:schemeClr val="tx2">
            <a:lumMod val="50000"/>
          </a:schemeClr>
        </a:solidFill>
      </dgm:spPr>
      <dgm:t>
        <a:bodyPr/>
        <a:lstStyle/>
        <a:p>
          <a:r>
            <a:rPr lang="en-US" b="1" dirty="0" smtClean="0"/>
            <a:t>Number of Competitors.</a:t>
          </a:r>
          <a:endParaRPr lang="en-US" b="1" dirty="0"/>
        </a:p>
      </dgm:t>
    </dgm:pt>
    <dgm:pt modelId="{96C9EE5E-71DA-4E59-A568-BB9DBAA7BBBB}" type="parTrans" cxnId="{9C6F994B-27D6-47C1-8758-3E8952EC9AA4}">
      <dgm:prSet/>
      <dgm:spPr/>
      <dgm:t>
        <a:bodyPr/>
        <a:lstStyle/>
        <a:p>
          <a:endParaRPr lang="en-US"/>
        </a:p>
      </dgm:t>
    </dgm:pt>
    <dgm:pt modelId="{5711E1C3-1B24-4A8A-8F8C-C34AF0D546FE}" type="sibTrans" cxnId="{9C6F994B-27D6-47C1-8758-3E8952EC9AA4}">
      <dgm:prSet/>
      <dgm:spPr/>
      <dgm:t>
        <a:bodyPr/>
        <a:lstStyle/>
        <a:p>
          <a:endParaRPr lang="en-US"/>
        </a:p>
      </dgm:t>
    </dgm:pt>
    <dgm:pt modelId="{6AA95A76-3193-47E6-834A-6615C1930DF5}">
      <dgm:prSet phldrT="[Text]" custT="1"/>
      <dgm:spPr/>
      <dgm:t>
        <a:bodyPr anchor="ctr"/>
        <a:lstStyle/>
        <a:p>
          <a:pPr algn="ctr"/>
          <a:r>
            <a:rPr lang="en-US" sz="1200" dirty="0" smtClean="0"/>
            <a:t>Leader ability decreases with increase number of rivalry firms as communication between player become difficult.</a:t>
          </a:r>
          <a:endParaRPr lang="en-US" sz="1200" dirty="0"/>
        </a:p>
      </dgm:t>
    </dgm:pt>
    <dgm:pt modelId="{FB59774D-0F72-416E-B686-B08752A9E479}" type="parTrans" cxnId="{EE15B0BA-15C2-4AD9-AAA5-AAE4429834D6}">
      <dgm:prSet/>
      <dgm:spPr/>
      <dgm:t>
        <a:bodyPr/>
        <a:lstStyle/>
        <a:p>
          <a:endParaRPr lang="en-US"/>
        </a:p>
      </dgm:t>
    </dgm:pt>
    <dgm:pt modelId="{CCB99824-222C-4272-8CCE-6426EB4C2B84}" type="sibTrans" cxnId="{EE15B0BA-15C2-4AD9-AAA5-AAE4429834D6}">
      <dgm:prSet/>
      <dgm:spPr/>
      <dgm:t>
        <a:bodyPr/>
        <a:lstStyle/>
        <a:p>
          <a:endParaRPr lang="en-US"/>
        </a:p>
      </dgm:t>
    </dgm:pt>
    <dgm:pt modelId="{C54B9829-E6C2-4643-8896-294CEBFF0813}">
      <dgm:prSet phldrT="[Text]"/>
      <dgm:spPr>
        <a:solidFill>
          <a:schemeClr val="tx2">
            <a:lumMod val="50000"/>
          </a:schemeClr>
        </a:solidFill>
      </dgm:spPr>
      <dgm:t>
        <a:bodyPr/>
        <a:lstStyle/>
        <a:p>
          <a:r>
            <a:rPr lang="en-US" b="1" dirty="0" smtClean="0"/>
            <a:t>Fixed Cost.</a:t>
          </a:r>
          <a:endParaRPr lang="en-US" b="1" dirty="0"/>
        </a:p>
      </dgm:t>
    </dgm:pt>
    <dgm:pt modelId="{E60B6DD8-7FF6-48F9-9B46-CC53D472AF0C}" type="parTrans" cxnId="{26353C8B-71DA-41D7-99AE-0285F7BD2AA7}">
      <dgm:prSet/>
      <dgm:spPr/>
      <dgm:t>
        <a:bodyPr/>
        <a:lstStyle/>
        <a:p>
          <a:endParaRPr lang="en-US"/>
        </a:p>
      </dgm:t>
    </dgm:pt>
    <dgm:pt modelId="{59F73353-626C-4845-8824-F8AB0F700325}" type="sibTrans" cxnId="{26353C8B-71DA-41D7-99AE-0285F7BD2AA7}">
      <dgm:prSet/>
      <dgm:spPr/>
      <dgm:t>
        <a:bodyPr/>
        <a:lstStyle/>
        <a:p>
          <a:endParaRPr lang="en-US"/>
        </a:p>
      </dgm:t>
    </dgm:pt>
    <dgm:pt modelId="{6544AEF5-9C49-43F9-AF73-335CA0E840C8}">
      <dgm:prSet phldrT="[Text]" custT="1"/>
      <dgm:spPr/>
      <dgm:t>
        <a:bodyPr anchor="ctr"/>
        <a:lstStyle/>
        <a:p>
          <a:pPr algn="ctr"/>
          <a:r>
            <a:rPr lang="en-US" sz="1200" dirty="0" smtClean="0"/>
            <a:t>When there is high fixed cost firm motivated to utilize their capacity and therefore inclined to drop prices which leads to price war which ultimately reduces the profitability.</a:t>
          </a:r>
          <a:endParaRPr lang="en-US" sz="1200" dirty="0"/>
        </a:p>
      </dgm:t>
    </dgm:pt>
    <dgm:pt modelId="{960A31BA-3D7C-4A94-A722-80BB925FC1C8}" type="parTrans" cxnId="{C15BE747-12F9-49E4-A43E-E1EB0B5E921A}">
      <dgm:prSet/>
      <dgm:spPr/>
      <dgm:t>
        <a:bodyPr/>
        <a:lstStyle/>
        <a:p>
          <a:endParaRPr lang="en-US"/>
        </a:p>
      </dgm:t>
    </dgm:pt>
    <dgm:pt modelId="{89E5342E-51C9-45F6-B95F-FCB43B74B912}" type="sibTrans" cxnId="{C15BE747-12F9-49E4-A43E-E1EB0B5E921A}">
      <dgm:prSet/>
      <dgm:spPr/>
      <dgm:t>
        <a:bodyPr/>
        <a:lstStyle/>
        <a:p>
          <a:endParaRPr lang="en-US"/>
        </a:p>
      </dgm:t>
    </dgm:pt>
    <dgm:pt modelId="{F749C44B-7100-4C4E-927B-5A24F712A4F5}">
      <dgm:prSet phldrT="[Text]"/>
      <dgm:spPr>
        <a:solidFill>
          <a:schemeClr val="tx2">
            <a:lumMod val="50000"/>
          </a:schemeClr>
        </a:solidFill>
      </dgm:spPr>
      <dgm:t>
        <a:bodyPr/>
        <a:lstStyle/>
        <a:p>
          <a:r>
            <a:rPr lang="en-US" b="1" dirty="0" smtClean="0"/>
            <a:t>Exit Barrier</a:t>
          </a:r>
          <a:endParaRPr lang="en-US" b="1" dirty="0"/>
        </a:p>
      </dgm:t>
    </dgm:pt>
    <dgm:pt modelId="{745FBA57-3103-434B-9965-AE61D908AF22}" type="parTrans" cxnId="{56BC6AA5-23BC-4588-868B-63854BCFFD27}">
      <dgm:prSet/>
      <dgm:spPr/>
      <dgm:t>
        <a:bodyPr/>
        <a:lstStyle/>
        <a:p>
          <a:endParaRPr lang="en-US"/>
        </a:p>
      </dgm:t>
    </dgm:pt>
    <dgm:pt modelId="{EDFB25EB-8F1A-4FC9-A3AE-45B7177CBD8D}" type="sibTrans" cxnId="{56BC6AA5-23BC-4588-868B-63854BCFFD27}">
      <dgm:prSet/>
      <dgm:spPr/>
      <dgm:t>
        <a:bodyPr/>
        <a:lstStyle/>
        <a:p>
          <a:endParaRPr lang="en-US"/>
        </a:p>
      </dgm:t>
    </dgm:pt>
    <dgm:pt modelId="{89C8E527-10FF-4450-B1A2-84BB43ACB909}">
      <dgm:prSet phldrT="[Text]" custT="1"/>
      <dgm:spPr/>
      <dgm:t>
        <a:bodyPr anchor="ctr"/>
        <a:lstStyle/>
        <a:p>
          <a:pPr algn="ctr"/>
          <a:r>
            <a:rPr lang="en-US" sz="1200" dirty="0" smtClean="0"/>
            <a:t>If some firm leave the industry it increases the profitability but because of powerful exit barrier firms are not able to leave the industry which ultimately increases the completion.</a:t>
          </a:r>
          <a:endParaRPr lang="en-US" sz="1200" dirty="0"/>
        </a:p>
      </dgm:t>
    </dgm:pt>
    <dgm:pt modelId="{CCF7214A-48D9-43D8-AFB3-9D3BC02964BD}" type="parTrans" cxnId="{F251AE6E-5F4E-48D7-9796-7DB8FC6D7C9D}">
      <dgm:prSet/>
      <dgm:spPr/>
      <dgm:t>
        <a:bodyPr/>
        <a:lstStyle/>
        <a:p>
          <a:endParaRPr lang="en-US"/>
        </a:p>
      </dgm:t>
    </dgm:pt>
    <dgm:pt modelId="{42E3880C-FB9B-40BC-BDEC-C897F6BE2A1D}" type="sibTrans" cxnId="{F251AE6E-5F4E-48D7-9796-7DB8FC6D7C9D}">
      <dgm:prSet/>
      <dgm:spPr/>
      <dgm:t>
        <a:bodyPr/>
        <a:lstStyle/>
        <a:p>
          <a:endParaRPr lang="en-US"/>
        </a:p>
      </dgm:t>
    </dgm:pt>
    <dgm:pt modelId="{F570B807-D939-4001-A23C-9996105EA9CF}">
      <dgm:prSet phldrT="[Text]"/>
      <dgm:spPr>
        <a:solidFill>
          <a:schemeClr val="tx2">
            <a:lumMod val="50000"/>
          </a:schemeClr>
        </a:solidFill>
      </dgm:spPr>
      <dgm:t>
        <a:bodyPr/>
        <a:lstStyle/>
        <a:p>
          <a:r>
            <a:rPr lang="en-US" b="1" dirty="0" smtClean="0"/>
            <a:t>Product Differentiation.</a:t>
          </a:r>
          <a:endParaRPr lang="en-US" b="1" dirty="0"/>
        </a:p>
      </dgm:t>
    </dgm:pt>
    <dgm:pt modelId="{11E0FC93-744C-4925-981E-9334684BC0A5}" type="parTrans" cxnId="{B0A3A650-30C7-4BFB-BFA0-86F2B4597D65}">
      <dgm:prSet/>
      <dgm:spPr/>
      <dgm:t>
        <a:bodyPr/>
        <a:lstStyle/>
        <a:p>
          <a:endParaRPr lang="en-US"/>
        </a:p>
      </dgm:t>
    </dgm:pt>
    <dgm:pt modelId="{0ED9F26C-D9E8-4A8B-8FC9-97CF954EB894}" type="sibTrans" cxnId="{B0A3A650-30C7-4BFB-BFA0-86F2B4597D65}">
      <dgm:prSet/>
      <dgm:spPr/>
      <dgm:t>
        <a:bodyPr/>
        <a:lstStyle/>
        <a:p>
          <a:endParaRPr lang="en-US"/>
        </a:p>
      </dgm:t>
    </dgm:pt>
    <dgm:pt modelId="{B2228990-8A78-418B-90DF-153F87F5F4A1}">
      <dgm:prSet phldrT="[Text]" custT="1"/>
      <dgm:spPr/>
      <dgm:t>
        <a:bodyPr anchor="ctr"/>
        <a:lstStyle/>
        <a:p>
          <a:pPr algn="ctr"/>
          <a:r>
            <a:rPr lang="en-US" sz="1200" dirty="0" smtClean="0"/>
            <a:t>Product differentiation insulate firm from price war. </a:t>
          </a:r>
          <a:endParaRPr lang="en-US" sz="1200" dirty="0"/>
        </a:p>
      </dgm:t>
    </dgm:pt>
    <dgm:pt modelId="{30489125-DB60-477C-90BA-1C0B605E1556}" type="parTrans" cxnId="{2F18CD5D-D208-4F2D-87EE-CF679973FB0E}">
      <dgm:prSet/>
      <dgm:spPr/>
      <dgm:t>
        <a:bodyPr/>
        <a:lstStyle/>
        <a:p>
          <a:endParaRPr lang="en-US"/>
        </a:p>
      </dgm:t>
    </dgm:pt>
    <dgm:pt modelId="{A9FFF16A-C4D9-4C53-A992-E0C5AB4AF820}" type="sibTrans" cxnId="{2F18CD5D-D208-4F2D-87EE-CF679973FB0E}">
      <dgm:prSet/>
      <dgm:spPr/>
      <dgm:t>
        <a:bodyPr/>
        <a:lstStyle/>
        <a:p>
          <a:endParaRPr lang="en-US"/>
        </a:p>
      </dgm:t>
    </dgm:pt>
    <dgm:pt modelId="{E39BC38E-6025-4C78-AF5B-0DF203FC377F}">
      <dgm:prSet phldrT="[Text]" custT="1"/>
      <dgm:spPr/>
      <dgm:t>
        <a:bodyPr anchor="ctr"/>
        <a:lstStyle/>
        <a:p>
          <a:pPr algn="ctr"/>
          <a:r>
            <a:rPr lang="en-US" sz="1200" dirty="0" smtClean="0"/>
            <a:t>Industry with no differentiation commodities usually involve high competition &amp;price war.</a:t>
          </a:r>
          <a:endParaRPr lang="en-US" sz="1200" dirty="0"/>
        </a:p>
      </dgm:t>
    </dgm:pt>
    <dgm:pt modelId="{35EF29C0-3D1F-4A35-AEFB-AB4DEBBFFBB5}" type="parTrans" cxnId="{C421BD36-EED7-4695-BD37-0F942BC74859}">
      <dgm:prSet/>
      <dgm:spPr/>
      <dgm:t>
        <a:bodyPr/>
        <a:lstStyle/>
        <a:p>
          <a:endParaRPr lang="en-US"/>
        </a:p>
      </dgm:t>
    </dgm:pt>
    <dgm:pt modelId="{AC95E89D-5E0F-49BF-A473-A820FFCD96FA}" type="sibTrans" cxnId="{C421BD36-EED7-4695-BD37-0F942BC74859}">
      <dgm:prSet/>
      <dgm:spPr/>
      <dgm:t>
        <a:bodyPr/>
        <a:lstStyle/>
        <a:p>
          <a:endParaRPr lang="en-US"/>
        </a:p>
      </dgm:t>
    </dgm:pt>
    <dgm:pt modelId="{FD08D95A-F364-4741-A14B-1B71DF629079}">
      <dgm:prSet phldrT="[Text]"/>
      <dgm:spPr>
        <a:solidFill>
          <a:schemeClr val="tx2">
            <a:lumMod val="50000"/>
          </a:schemeClr>
        </a:solidFill>
      </dgm:spPr>
      <dgm:t>
        <a:bodyPr/>
        <a:lstStyle/>
        <a:p>
          <a:r>
            <a:rPr lang="en-US" b="1" dirty="0" smtClean="0"/>
            <a:t>Slow Growth</a:t>
          </a:r>
          <a:endParaRPr lang="en-US" b="1" dirty="0"/>
        </a:p>
      </dgm:t>
    </dgm:pt>
    <dgm:pt modelId="{5F86AAA5-1F8B-4AA1-95BC-7ADC4249A11B}" type="parTrans" cxnId="{57DB83AC-AC17-4C36-895D-2D5AC84C09D6}">
      <dgm:prSet/>
      <dgm:spPr/>
      <dgm:t>
        <a:bodyPr/>
        <a:lstStyle/>
        <a:p>
          <a:endParaRPr lang="en-US"/>
        </a:p>
      </dgm:t>
    </dgm:pt>
    <dgm:pt modelId="{44893193-23D1-4315-A15A-9D8266DB8EFF}" type="sibTrans" cxnId="{57DB83AC-AC17-4C36-895D-2D5AC84C09D6}">
      <dgm:prSet/>
      <dgm:spPr/>
      <dgm:t>
        <a:bodyPr/>
        <a:lstStyle/>
        <a:p>
          <a:endParaRPr lang="en-US"/>
        </a:p>
      </dgm:t>
    </dgm:pt>
    <dgm:pt modelId="{BB80A4D1-AAE1-4A3C-A165-B1F03E75933A}">
      <dgm:prSet phldrT="[Text]" custT="1"/>
      <dgm:spPr/>
      <dgm:t>
        <a:bodyPr anchor="ctr"/>
        <a:lstStyle/>
        <a:p>
          <a:pPr algn="ctr"/>
          <a:r>
            <a:rPr lang="en-US" sz="1200" dirty="0" smtClean="0"/>
            <a:t>Slow growth industry face more intense rivalry because rivalry firm fight harder to sustain and grow their market share.</a:t>
          </a:r>
          <a:endParaRPr lang="en-US" sz="1200" dirty="0"/>
        </a:p>
      </dgm:t>
    </dgm:pt>
    <dgm:pt modelId="{1632577B-27F3-4F39-98C9-6EA0809B8309}" type="parTrans" cxnId="{60697F2E-C157-4BB2-86B0-64700CB51279}">
      <dgm:prSet/>
      <dgm:spPr/>
      <dgm:t>
        <a:bodyPr/>
        <a:lstStyle/>
        <a:p>
          <a:endParaRPr lang="en-US"/>
        </a:p>
      </dgm:t>
    </dgm:pt>
    <dgm:pt modelId="{F7E758F6-A391-4B62-B2AA-439CCAA5E35D}" type="sibTrans" cxnId="{60697F2E-C157-4BB2-86B0-64700CB51279}">
      <dgm:prSet/>
      <dgm:spPr/>
      <dgm:t>
        <a:bodyPr/>
        <a:lstStyle/>
        <a:p>
          <a:endParaRPr lang="en-US"/>
        </a:p>
      </dgm:t>
    </dgm:pt>
    <dgm:pt modelId="{BF025057-C98C-4E98-81FA-024FC26DBD66}" type="pres">
      <dgm:prSet presAssocID="{EC2A9AF7-9CF9-43A3-879F-0CBAA55D20D0}" presName="Name0" presStyleCnt="0">
        <dgm:presLayoutVars>
          <dgm:dir/>
          <dgm:animLvl val="lvl"/>
          <dgm:resizeHandles/>
        </dgm:presLayoutVars>
      </dgm:prSet>
      <dgm:spPr/>
    </dgm:pt>
    <dgm:pt modelId="{EFF44562-5BB7-4CF8-9CDD-6C4FE2D51720}" type="pres">
      <dgm:prSet presAssocID="{4D67E8C9-CE87-4862-9EC6-8CAAC721A92B}" presName="linNode" presStyleCnt="0"/>
      <dgm:spPr/>
    </dgm:pt>
    <dgm:pt modelId="{D582F191-FE32-4A7A-93FB-A523D96E78EC}" type="pres">
      <dgm:prSet presAssocID="{4D67E8C9-CE87-4862-9EC6-8CAAC721A92B}" presName="parentShp" presStyleLbl="node1" presStyleIdx="0" presStyleCnt="6">
        <dgm:presLayoutVars>
          <dgm:bulletEnabled val="1"/>
        </dgm:presLayoutVars>
      </dgm:prSet>
      <dgm:spPr/>
    </dgm:pt>
    <dgm:pt modelId="{9226C45F-0752-416E-98A9-282A53B7969E}" type="pres">
      <dgm:prSet presAssocID="{4D67E8C9-CE87-4862-9EC6-8CAAC721A92B}" presName="childShp" presStyleLbl="bgAccFollowNode1" presStyleIdx="0" presStyleCnt="6">
        <dgm:presLayoutVars>
          <dgm:bulletEnabled val="1"/>
        </dgm:presLayoutVars>
      </dgm:prSet>
      <dgm:spPr/>
      <dgm:t>
        <a:bodyPr/>
        <a:lstStyle/>
        <a:p>
          <a:endParaRPr lang="en-US"/>
        </a:p>
      </dgm:t>
    </dgm:pt>
    <dgm:pt modelId="{9F38247B-502B-4150-A396-64D7AFA1D97E}" type="pres">
      <dgm:prSet presAssocID="{4EB23916-89A4-4B61-80C7-6DFED9B72936}" presName="spacing" presStyleCnt="0"/>
      <dgm:spPr/>
    </dgm:pt>
    <dgm:pt modelId="{1DBBE501-5B6D-4795-AB62-674E2523D261}" type="pres">
      <dgm:prSet presAssocID="{93EF22B6-6AB8-4175-855C-545B4514A713}" presName="linNode" presStyleCnt="0"/>
      <dgm:spPr/>
    </dgm:pt>
    <dgm:pt modelId="{C1C8F59A-D802-412B-B9B2-46EF80481E66}" type="pres">
      <dgm:prSet presAssocID="{93EF22B6-6AB8-4175-855C-545B4514A713}" presName="parentShp" presStyleLbl="node1" presStyleIdx="1" presStyleCnt="6">
        <dgm:presLayoutVars>
          <dgm:bulletEnabled val="1"/>
        </dgm:presLayoutVars>
      </dgm:prSet>
      <dgm:spPr/>
      <dgm:t>
        <a:bodyPr/>
        <a:lstStyle/>
        <a:p>
          <a:endParaRPr lang="en-US"/>
        </a:p>
      </dgm:t>
    </dgm:pt>
    <dgm:pt modelId="{AC1A647E-30DF-4E39-8E7A-F200BAA6834D}" type="pres">
      <dgm:prSet presAssocID="{93EF22B6-6AB8-4175-855C-545B4514A713}" presName="childShp" presStyleLbl="bgAccFollowNode1" presStyleIdx="1" presStyleCnt="6">
        <dgm:presLayoutVars>
          <dgm:bulletEnabled val="1"/>
        </dgm:presLayoutVars>
      </dgm:prSet>
      <dgm:spPr/>
      <dgm:t>
        <a:bodyPr/>
        <a:lstStyle/>
        <a:p>
          <a:endParaRPr lang="en-US"/>
        </a:p>
      </dgm:t>
    </dgm:pt>
    <dgm:pt modelId="{2802706B-0B49-421C-9754-F92E2D4EEFAE}" type="pres">
      <dgm:prSet presAssocID="{5711E1C3-1B24-4A8A-8F8C-C34AF0D546FE}" presName="spacing" presStyleCnt="0"/>
      <dgm:spPr/>
    </dgm:pt>
    <dgm:pt modelId="{A4238401-A188-403C-A963-E1AC2A4416F3}" type="pres">
      <dgm:prSet presAssocID="{C54B9829-E6C2-4643-8896-294CEBFF0813}" presName="linNode" presStyleCnt="0"/>
      <dgm:spPr/>
    </dgm:pt>
    <dgm:pt modelId="{D13943D1-1304-442A-B04A-EB62CD37C272}" type="pres">
      <dgm:prSet presAssocID="{C54B9829-E6C2-4643-8896-294CEBFF0813}" presName="parentShp" presStyleLbl="node1" presStyleIdx="2" presStyleCnt="6">
        <dgm:presLayoutVars>
          <dgm:bulletEnabled val="1"/>
        </dgm:presLayoutVars>
      </dgm:prSet>
      <dgm:spPr/>
    </dgm:pt>
    <dgm:pt modelId="{7046892D-B4FF-4E8A-BECF-2102B10F1343}" type="pres">
      <dgm:prSet presAssocID="{C54B9829-E6C2-4643-8896-294CEBFF0813}" presName="childShp" presStyleLbl="bgAccFollowNode1" presStyleIdx="2" presStyleCnt="6">
        <dgm:presLayoutVars>
          <dgm:bulletEnabled val="1"/>
        </dgm:presLayoutVars>
      </dgm:prSet>
      <dgm:spPr/>
      <dgm:t>
        <a:bodyPr/>
        <a:lstStyle/>
        <a:p>
          <a:endParaRPr lang="en-US"/>
        </a:p>
      </dgm:t>
    </dgm:pt>
    <dgm:pt modelId="{0BB1308A-712C-4391-B130-E90719B633B1}" type="pres">
      <dgm:prSet presAssocID="{59F73353-626C-4845-8824-F8AB0F700325}" presName="spacing" presStyleCnt="0"/>
      <dgm:spPr/>
    </dgm:pt>
    <dgm:pt modelId="{E368EF7E-32EA-44DD-864E-C44C2B5C7D36}" type="pres">
      <dgm:prSet presAssocID="{F749C44B-7100-4C4E-927B-5A24F712A4F5}" presName="linNode" presStyleCnt="0"/>
      <dgm:spPr/>
    </dgm:pt>
    <dgm:pt modelId="{4F90A25F-622C-4973-89F2-1CC74010F843}" type="pres">
      <dgm:prSet presAssocID="{F749C44B-7100-4C4E-927B-5A24F712A4F5}" presName="parentShp" presStyleLbl="node1" presStyleIdx="3" presStyleCnt="6">
        <dgm:presLayoutVars>
          <dgm:bulletEnabled val="1"/>
        </dgm:presLayoutVars>
      </dgm:prSet>
      <dgm:spPr/>
      <dgm:t>
        <a:bodyPr/>
        <a:lstStyle/>
        <a:p>
          <a:endParaRPr lang="en-US"/>
        </a:p>
      </dgm:t>
    </dgm:pt>
    <dgm:pt modelId="{5D85901A-9DB6-4004-9182-A854C2F87272}" type="pres">
      <dgm:prSet presAssocID="{F749C44B-7100-4C4E-927B-5A24F712A4F5}" presName="childShp" presStyleLbl="bgAccFollowNode1" presStyleIdx="3" presStyleCnt="6">
        <dgm:presLayoutVars>
          <dgm:bulletEnabled val="1"/>
        </dgm:presLayoutVars>
      </dgm:prSet>
      <dgm:spPr/>
      <dgm:t>
        <a:bodyPr/>
        <a:lstStyle/>
        <a:p>
          <a:endParaRPr lang="en-US"/>
        </a:p>
      </dgm:t>
    </dgm:pt>
    <dgm:pt modelId="{20182477-A12B-434E-AE4B-79C853378176}" type="pres">
      <dgm:prSet presAssocID="{EDFB25EB-8F1A-4FC9-A3AE-45B7177CBD8D}" presName="spacing" presStyleCnt="0"/>
      <dgm:spPr/>
    </dgm:pt>
    <dgm:pt modelId="{9EEF7978-233C-4F91-8ECE-0E5D4B98E182}" type="pres">
      <dgm:prSet presAssocID="{F570B807-D939-4001-A23C-9996105EA9CF}" presName="linNode" presStyleCnt="0"/>
      <dgm:spPr/>
    </dgm:pt>
    <dgm:pt modelId="{7707C62E-09D6-46A9-ABC5-46A4B7D36709}" type="pres">
      <dgm:prSet presAssocID="{F570B807-D939-4001-A23C-9996105EA9CF}" presName="parentShp" presStyleLbl="node1" presStyleIdx="4" presStyleCnt="6">
        <dgm:presLayoutVars>
          <dgm:bulletEnabled val="1"/>
        </dgm:presLayoutVars>
      </dgm:prSet>
      <dgm:spPr/>
    </dgm:pt>
    <dgm:pt modelId="{D25A2590-44CB-4FC6-9210-044DBE5B3C6C}" type="pres">
      <dgm:prSet presAssocID="{F570B807-D939-4001-A23C-9996105EA9CF}" presName="childShp" presStyleLbl="bgAccFollowNode1" presStyleIdx="4" presStyleCnt="6">
        <dgm:presLayoutVars>
          <dgm:bulletEnabled val="1"/>
        </dgm:presLayoutVars>
      </dgm:prSet>
      <dgm:spPr/>
      <dgm:t>
        <a:bodyPr/>
        <a:lstStyle/>
        <a:p>
          <a:endParaRPr lang="en-US"/>
        </a:p>
      </dgm:t>
    </dgm:pt>
    <dgm:pt modelId="{4388292E-3BD4-4D05-89EC-9DF766087E67}" type="pres">
      <dgm:prSet presAssocID="{0ED9F26C-D9E8-4A8B-8FC9-97CF954EB894}" presName="spacing" presStyleCnt="0"/>
      <dgm:spPr/>
    </dgm:pt>
    <dgm:pt modelId="{9196E957-DA0C-41F0-9FD7-D80C35A3A976}" type="pres">
      <dgm:prSet presAssocID="{FD08D95A-F364-4741-A14B-1B71DF629079}" presName="linNode" presStyleCnt="0"/>
      <dgm:spPr/>
    </dgm:pt>
    <dgm:pt modelId="{69198113-ECD8-438C-93AF-14389115AE17}" type="pres">
      <dgm:prSet presAssocID="{FD08D95A-F364-4741-A14B-1B71DF629079}" presName="parentShp" presStyleLbl="node1" presStyleIdx="5" presStyleCnt="6">
        <dgm:presLayoutVars>
          <dgm:bulletEnabled val="1"/>
        </dgm:presLayoutVars>
      </dgm:prSet>
      <dgm:spPr/>
    </dgm:pt>
    <dgm:pt modelId="{629BE6C8-D720-40E0-BC55-5D6BDD835F84}" type="pres">
      <dgm:prSet presAssocID="{FD08D95A-F364-4741-A14B-1B71DF629079}" presName="childShp" presStyleLbl="bgAccFollowNode1" presStyleIdx="5" presStyleCnt="6">
        <dgm:presLayoutVars>
          <dgm:bulletEnabled val="1"/>
        </dgm:presLayoutVars>
      </dgm:prSet>
      <dgm:spPr/>
      <dgm:t>
        <a:bodyPr/>
        <a:lstStyle/>
        <a:p>
          <a:endParaRPr lang="en-US"/>
        </a:p>
      </dgm:t>
    </dgm:pt>
  </dgm:ptLst>
  <dgm:cxnLst>
    <dgm:cxn modelId="{6665DDFF-DE1A-450E-9F53-A88C429605AB}" type="presOf" srcId="{F749C44B-7100-4C4E-927B-5A24F712A4F5}" destId="{4F90A25F-622C-4973-89F2-1CC74010F843}" srcOrd="0" destOrd="0" presId="urn:microsoft.com/office/officeart/2005/8/layout/vList6"/>
    <dgm:cxn modelId="{F251AE6E-5F4E-48D7-9796-7DB8FC6D7C9D}" srcId="{F749C44B-7100-4C4E-927B-5A24F712A4F5}" destId="{89C8E527-10FF-4450-B1A2-84BB43ACB909}" srcOrd="0" destOrd="0" parTransId="{CCF7214A-48D9-43D8-AFB3-9D3BC02964BD}" sibTransId="{42E3880C-FB9B-40BC-BDEC-C897F6BE2A1D}"/>
    <dgm:cxn modelId="{4F9D435C-8DF2-4B37-A323-3D56C68E4A07}" type="presOf" srcId="{FD08D95A-F364-4741-A14B-1B71DF629079}" destId="{69198113-ECD8-438C-93AF-14389115AE17}" srcOrd="0" destOrd="0" presId="urn:microsoft.com/office/officeart/2005/8/layout/vList6"/>
    <dgm:cxn modelId="{57DB83AC-AC17-4C36-895D-2D5AC84C09D6}" srcId="{EC2A9AF7-9CF9-43A3-879F-0CBAA55D20D0}" destId="{FD08D95A-F364-4741-A14B-1B71DF629079}" srcOrd="5" destOrd="0" parTransId="{5F86AAA5-1F8B-4AA1-95BC-7ADC4249A11B}" sibTransId="{44893193-23D1-4315-A15A-9D8266DB8EFF}"/>
    <dgm:cxn modelId="{8220A3D0-E938-4642-B7F0-E097F9EF1DC2}" srcId="{4D67E8C9-CE87-4862-9EC6-8CAAC721A92B}" destId="{354DB457-18D4-4092-9D08-86A63A4C2CDC}" srcOrd="0" destOrd="0" parTransId="{EDB6B11A-9968-42A7-B9ED-6A577F6176F4}" sibTransId="{C18760D1-C4DA-4233-A8EB-1F83BAAD8C97}"/>
    <dgm:cxn modelId="{74118B26-B56B-4E0B-AAAD-10AE1FC54FC9}" type="presOf" srcId="{93EF22B6-6AB8-4175-855C-545B4514A713}" destId="{C1C8F59A-D802-412B-B9B2-46EF80481E66}" srcOrd="0" destOrd="0" presId="urn:microsoft.com/office/officeart/2005/8/layout/vList6"/>
    <dgm:cxn modelId="{B35A7A1C-F7D4-4EC6-A2B5-504439C015C8}" type="presOf" srcId="{E39BC38E-6025-4C78-AF5B-0DF203FC377F}" destId="{D25A2590-44CB-4FC6-9210-044DBE5B3C6C}" srcOrd="0" destOrd="1" presId="urn:microsoft.com/office/officeart/2005/8/layout/vList6"/>
    <dgm:cxn modelId="{B0A3A650-30C7-4BFB-BFA0-86F2B4597D65}" srcId="{EC2A9AF7-9CF9-43A3-879F-0CBAA55D20D0}" destId="{F570B807-D939-4001-A23C-9996105EA9CF}" srcOrd="4" destOrd="0" parTransId="{11E0FC93-744C-4925-981E-9334684BC0A5}" sibTransId="{0ED9F26C-D9E8-4A8B-8FC9-97CF954EB894}"/>
    <dgm:cxn modelId="{1E4D6F1D-DF4C-4829-B0D6-D67F7C9851CF}" type="presOf" srcId="{89C8E527-10FF-4450-B1A2-84BB43ACB909}" destId="{5D85901A-9DB6-4004-9182-A854C2F87272}" srcOrd="0" destOrd="0" presId="urn:microsoft.com/office/officeart/2005/8/layout/vList6"/>
    <dgm:cxn modelId="{C15BE747-12F9-49E4-A43E-E1EB0B5E921A}" srcId="{C54B9829-E6C2-4643-8896-294CEBFF0813}" destId="{6544AEF5-9C49-43F9-AF73-335CA0E840C8}" srcOrd="0" destOrd="0" parTransId="{960A31BA-3D7C-4A94-A722-80BB925FC1C8}" sibTransId="{89E5342E-51C9-45F6-B95F-FCB43B74B912}"/>
    <dgm:cxn modelId="{62F02847-39B0-4B70-9843-83EB47E78824}" type="presOf" srcId="{EC2A9AF7-9CF9-43A3-879F-0CBAA55D20D0}" destId="{BF025057-C98C-4E98-81FA-024FC26DBD66}" srcOrd="0" destOrd="0" presId="urn:microsoft.com/office/officeart/2005/8/layout/vList6"/>
    <dgm:cxn modelId="{60697F2E-C157-4BB2-86B0-64700CB51279}" srcId="{FD08D95A-F364-4741-A14B-1B71DF629079}" destId="{BB80A4D1-AAE1-4A3C-A165-B1F03E75933A}" srcOrd="0" destOrd="0" parTransId="{1632577B-27F3-4F39-98C9-6EA0809B8309}" sibTransId="{F7E758F6-A391-4B62-B2AA-439CCAA5E35D}"/>
    <dgm:cxn modelId="{8026B575-EE43-4255-9793-2535C536A5CD}" type="presOf" srcId="{6AA95A76-3193-47E6-834A-6615C1930DF5}" destId="{AC1A647E-30DF-4E39-8E7A-F200BAA6834D}" srcOrd="0" destOrd="0" presId="urn:microsoft.com/office/officeart/2005/8/layout/vList6"/>
    <dgm:cxn modelId="{EE15B0BA-15C2-4AD9-AAA5-AAE4429834D6}" srcId="{93EF22B6-6AB8-4175-855C-545B4514A713}" destId="{6AA95A76-3193-47E6-834A-6615C1930DF5}" srcOrd="0" destOrd="0" parTransId="{FB59774D-0F72-416E-B686-B08752A9E479}" sibTransId="{CCB99824-222C-4272-8CCE-6426EB4C2B84}"/>
    <dgm:cxn modelId="{1E31B138-438B-4F4E-B23C-6AE6A22E6864}" type="presOf" srcId="{6544AEF5-9C49-43F9-AF73-335CA0E840C8}" destId="{7046892D-B4FF-4E8A-BECF-2102B10F1343}" srcOrd="0" destOrd="0" presId="urn:microsoft.com/office/officeart/2005/8/layout/vList6"/>
    <dgm:cxn modelId="{26353C8B-71DA-41D7-99AE-0285F7BD2AA7}" srcId="{EC2A9AF7-9CF9-43A3-879F-0CBAA55D20D0}" destId="{C54B9829-E6C2-4643-8896-294CEBFF0813}" srcOrd="2" destOrd="0" parTransId="{E60B6DD8-7FF6-48F9-9B46-CC53D472AF0C}" sibTransId="{59F73353-626C-4845-8824-F8AB0F700325}"/>
    <dgm:cxn modelId="{44276678-D6A7-4EE1-9BC3-608DE35DA74F}" type="presOf" srcId="{354DB457-18D4-4092-9D08-86A63A4C2CDC}" destId="{9226C45F-0752-416E-98A9-282A53B7969E}" srcOrd="0" destOrd="0" presId="urn:microsoft.com/office/officeart/2005/8/layout/vList6"/>
    <dgm:cxn modelId="{564D3A93-8C41-499B-AFBC-954EBE831734}" type="presOf" srcId="{BB80A4D1-AAE1-4A3C-A165-B1F03E75933A}" destId="{629BE6C8-D720-40E0-BC55-5D6BDD835F84}" srcOrd="0" destOrd="0" presId="urn:microsoft.com/office/officeart/2005/8/layout/vList6"/>
    <dgm:cxn modelId="{56BC6AA5-23BC-4588-868B-63854BCFFD27}" srcId="{EC2A9AF7-9CF9-43A3-879F-0CBAA55D20D0}" destId="{F749C44B-7100-4C4E-927B-5A24F712A4F5}" srcOrd="3" destOrd="0" parTransId="{745FBA57-3103-434B-9965-AE61D908AF22}" sibTransId="{EDFB25EB-8F1A-4FC9-A3AE-45B7177CBD8D}"/>
    <dgm:cxn modelId="{C421BD36-EED7-4695-BD37-0F942BC74859}" srcId="{F570B807-D939-4001-A23C-9996105EA9CF}" destId="{E39BC38E-6025-4C78-AF5B-0DF203FC377F}" srcOrd="1" destOrd="0" parTransId="{35EF29C0-3D1F-4A35-AEFB-AB4DEBBFFBB5}" sibTransId="{AC95E89D-5E0F-49BF-A473-A820FFCD96FA}"/>
    <dgm:cxn modelId="{168FA72D-3A1C-4B74-851A-67B5C85E4A58}" type="presOf" srcId="{B2228990-8A78-418B-90DF-153F87F5F4A1}" destId="{D25A2590-44CB-4FC6-9210-044DBE5B3C6C}" srcOrd="0" destOrd="0" presId="urn:microsoft.com/office/officeart/2005/8/layout/vList6"/>
    <dgm:cxn modelId="{7EAFCB26-D3CB-4B63-8AEA-FCEE5FFF8597}" type="presOf" srcId="{4D67E8C9-CE87-4862-9EC6-8CAAC721A92B}" destId="{D582F191-FE32-4A7A-93FB-A523D96E78EC}" srcOrd="0" destOrd="0" presId="urn:microsoft.com/office/officeart/2005/8/layout/vList6"/>
    <dgm:cxn modelId="{5DE7FD84-0E4F-49C8-997F-819CE1E6F838}" srcId="{EC2A9AF7-9CF9-43A3-879F-0CBAA55D20D0}" destId="{4D67E8C9-CE87-4862-9EC6-8CAAC721A92B}" srcOrd="0" destOrd="0" parTransId="{743C1A72-DA15-441A-A3AF-9FB0F86DD7CC}" sibTransId="{4EB23916-89A4-4B61-80C7-6DFED9B72936}"/>
    <dgm:cxn modelId="{1EAC10EE-E20E-4B4E-8AB4-A53B01C6B382}" type="presOf" srcId="{F570B807-D939-4001-A23C-9996105EA9CF}" destId="{7707C62E-09D6-46A9-ABC5-46A4B7D36709}" srcOrd="0" destOrd="0" presId="urn:microsoft.com/office/officeart/2005/8/layout/vList6"/>
    <dgm:cxn modelId="{9C6F994B-27D6-47C1-8758-3E8952EC9AA4}" srcId="{EC2A9AF7-9CF9-43A3-879F-0CBAA55D20D0}" destId="{93EF22B6-6AB8-4175-855C-545B4514A713}" srcOrd="1" destOrd="0" parTransId="{96C9EE5E-71DA-4E59-A568-BB9DBAA7BBBB}" sibTransId="{5711E1C3-1B24-4A8A-8F8C-C34AF0D546FE}"/>
    <dgm:cxn modelId="{2F18CD5D-D208-4F2D-87EE-CF679973FB0E}" srcId="{F570B807-D939-4001-A23C-9996105EA9CF}" destId="{B2228990-8A78-418B-90DF-153F87F5F4A1}" srcOrd="0" destOrd="0" parTransId="{30489125-DB60-477C-90BA-1C0B605E1556}" sibTransId="{A9FFF16A-C4D9-4C53-A992-E0C5AB4AF820}"/>
    <dgm:cxn modelId="{9353F398-423A-459D-A196-52C7D590FF86}" type="presOf" srcId="{C54B9829-E6C2-4643-8896-294CEBFF0813}" destId="{D13943D1-1304-442A-B04A-EB62CD37C272}" srcOrd="0" destOrd="0" presId="urn:microsoft.com/office/officeart/2005/8/layout/vList6"/>
    <dgm:cxn modelId="{8896157D-C95B-4154-BD2F-661D9501007F}" type="presParOf" srcId="{BF025057-C98C-4E98-81FA-024FC26DBD66}" destId="{EFF44562-5BB7-4CF8-9CDD-6C4FE2D51720}" srcOrd="0" destOrd="0" presId="urn:microsoft.com/office/officeart/2005/8/layout/vList6"/>
    <dgm:cxn modelId="{458CE49F-0814-4DCF-A874-3182A37DC5A2}" type="presParOf" srcId="{EFF44562-5BB7-4CF8-9CDD-6C4FE2D51720}" destId="{D582F191-FE32-4A7A-93FB-A523D96E78EC}" srcOrd="0" destOrd="0" presId="urn:microsoft.com/office/officeart/2005/8/layout/vList6"/>
    <dgm:cxn modelId="{0EAD518F-E2F2-4C4C-BD55-1BF0EFEF5561}" type="presParOf" srcId="{EFF44562-5BB7-4CF8-9CDD-6C4FE2D51720}" destId="{9226C45F-0752-416E-98A9-282A53B7969E}" srcOrd="1" destOrd="0" presId="urn:microsoft.com/office/officeart/2005/8/layout/vList6"/>
    <dgm:cxn modelId="{C2C10AC1-9AEC-4B15-87FD-78888CB41CA3}" type="presParOf" srcId="{BF025057-C98C-4E98-81FA-024FC26DBD66}" destId="{9F38247B-502B-4150-A396-64D7AFA1D97E}" srcOrd="1" destOrd="0" presId="urn:microsoft.com/office/officeart/2005/8/layout/vList6"/>
    <dgm:cxn modelId="{185C3E85-F579-4E34-9A8D-E023AB13A754}" type="presParOf" srcId="{BF025057-C98C-4E98-81FA-024FC26DBD66}" destId="{1DBBE501-5B6D-4795-AB62-674E2523D261}" srcOrd="2" destOrd="0" presId="urn:microsoft.com/office/officeart/2005/8/layout/vList6"/>
    <dgm:cxn modelId="{07ADACBC-8E48-4253-A20B-BF9E6953B381}" type="presParOf" srcId="{1DBBE501-5B6D-4795-AB62-674E2523D261}" destId="{C1C8F59A-D802-412B-B9B2-46EF80481E66}" srcOrd="0" destOrd="0" presId="urn:microsoft.com/office/officeart/2005/8/layout/vList6"/>
    <dgm:cxn modelId="{2FC31478-7FF2-4916-8470-EC791041101A}" type="presParOf" srcId="{1DBBE501-5B6D-4795-AB62-674E2523D261}" destId="{AC1A647E-30DF-4E39-8E7A-F200BAA6834D}" srcOrd="1" destOrd="0" presId="urn:microsoft.com/office/officeart/2005/8/layout/vList6"/>
    <dgm:cxn modelId="{4A746E58-98C7-4775-AF82-AF4750B45508}" type="presParOf" srcId="{BF025057-C98C-4E98-81FA-024FC26DBD66}" destId="{2802706B-0B49-421C-9754-F92E2D4EEFAE}" srcOrd="3" destOrd="0" presId="urn:microsoft.com/office/officeart/2005/8/layout/vList6"/>
    <dgm:cxn modelId="{29A48153-7DA2-4111-BE90-1D3122575D0F}" type="presParOf" srcId="{BF025057-C98C-4E98-81FA-024FC26DBD66}" destId="{A4238401-A188-403C-A963-E1AC2A4416F3}" srcOrd="4" destOrd="0" presId="urn:microsoft.com/office/officeart/2005/8/layout/vList6"/>
    <dgm:cxn modelId="{173C9D6D-45EC-48B0-8056-4FF06588F934}" type="presParOf" srcId="{A4238401-A188-403C-A963-E1AC2A4416F3}" destId="{D13943D1-1304-442A-B04A-EB62CD37C272}" srcOrd="0" destOrd="0" presId="urn:microsoft.com/office/officeart/2005/8/layout/vList6"/>
    <dgm:cxn modelId="{0A40B9DD-12FA-4B3B-B287-7D9227318932}" type="presParOf" srcId="{A4238401-A188-403C-A963-E1AC2A4416F3}" destId="{7046892D-B4FF-4E8A-BECF-2102B10F1343}" srcOrd="1" destOrd="0" presId="urn:microsoft.com/office/officeart/2005/8/layout/vList6"/>
    <dgm:cxn modelId="{F2F09A03-5169-4689-A1CD-EC925EFB799E}" type="presParOf" srcId="{BF025057-C98C-4E98-81FA-024FC26DBD66}" destId="{0BB1308A-712C-4391-B130-E90719B633B1}" srcOrd="5" destOrd="0" presId="urn:microsoft.com/office/officeart/2005/8/layout/vList6"/>
    <dgm:cxn modelId="{B3DC95AC-B461-448E-AD2F-6D72E6336394}" type="presParOf" srcId="{BF025057-C98C-4E98-81FA-024FC26DBD66}" destId="{E368EF7E-32EA-44DD-864E-C44C2B5C7D36}" srcOrd="6" destOrd="0" presId="urn:microsoft.com/office/officeart/2005/8/layout/vList6"/>
    <dgm:cxn modelId="{DA422C18-663C-4DEA-B148-60F94EB7263F}" type="presParOf" srcId="{E368EF7E-32EA-44DD-864E-C44C2B5C7D36}" destId="{4F90A25F-622C-4973-89F2-1CC74010F843}" srcOrd="0" destOrd="0" presId="urn:microsoft.com/office/officeart/2005/8/layout/vList6"/>
    <dgm:cxn modelId="{F11136E2-6AA1-4E01-9224-A8E2B1A49ED6}" type="presParOf" srcId="{E368EF7E-32EA-44DD-864E-C44C2B5C7D36}" destId="{5D85901A-9DB6-4004-9182-A854C2F87272}" srcOrd="1" destOrd="0" presId="urn:microsoft.com/office/officeart/2005/8/layout/vList6"/>
    <dgm:cxn modelId="{E7361172-55DE-456D-93B5-19AA66585C86}" type="presParOf" srcId="{BF025057-C98C-4E98-81FA-024FC26DBD66}" destId="{20182477-A12B-434E-AE4B-79C853378176}" srcOrd="7" destOrd="0" presId="urn:microsoft.com/office/officeart/2005/8/layout/vList6"/>
    <dgm:cxn modelId="{8CF46215-DC86-475F-9536-22AA2D6D0FDC}" type="presParOf" srcId="{BF025057-C98C-4E98-81FA-024FC26DBD66}" destId="{9EEF7978-233C-4F91-8ECE-0E5D4B98E182}" srcOrd="8" destOrd="0" presId="urn:microsoft.com/office/officeart/2005/8/layout/vList6"/>
    <dgm:cxn modelId="{C99AC35F-25E7-4731-AC6E-7DC0F1BD650F}" type="presParOf" srcId="{9EEF7978-233C-4F91-8ECE-0E5D4B98E182}" destId="{7707C62E-09D6-46A9-ABC5-46A4B7D36709}" srcOrd="0" destOrd="0" presId="urn:microsoft.com/office/officeart/2005/8/layout/vList6"/>
    <dgm:cxn modelId="{9A9F2914-6B7C-4D8D-B37C-F2897D957483}" type="presParOf" srcId="{9EEF7978-233C-4F91-8ECE-0E5D4B98E182}" destId="{D25A2590-44CB-4FC6-9210-044DBE5B3C6C}" srcOrd="1" destOrd="0" presId="urn:microsoft.com/office/officeart/2005/8/layout/vList6"/>
    <dgm:cxn modelId="{C4C1B0C0-B02E-4092-A652-E55320D588DD}" type="presParOf" srcId="{BF025057-C98C-4E98-81FA-024FC26DBD66}" destId="{4388292E-3BD4-4D05-89EC-9DF766087E67}" srcOrd="9" destOrd="0" presId="urn:microsoft.com/office/officeart/2005/8/layout/vList6"/>
    <dgm:cxn modelId="{7A921043-69DE-43E7-8BF5-26031BA36FF1}" type="presParOf" srcId="{BF025057-C98C-4E98-81FA-024FC26DBD66}" destId="{9196E957-DA0C-41F0-9FD7-D80C35A3A976}" srcOrd="10" destOrd="0" presId="urn:microsoft.com/office/officeart/2005/8/layout/vList6"/>
    <dgm:cxn modelId="{BFBD11F4-4895-4B1A-B146-D69690CF281C}" type="presParOf" srcId="{9196E957-DA0C-41F0-9FD7-D80C35A3A976}" destId="{69198113-ECD8-438C-93AF-14389115AE17}" srcOrd="0" destOrd="0" presId="urn:microsoft.com/office/officeart/2005/8/layout/vList6"/>
    <dgm:cxn modelId="{A2CD9AD5-3B83-4164-AF23-3189D06A3DDE}" type="presParOf" srcId="{9196E957-DA0C-41F0-9FD7-D80C35A3A976}" destId="{629BE6C8-D720-40E0-BC55-5D6BDD835F84}" srcOrd="1" destOrd="0" presId="urn:microsoft.com/office/officeart/2005/8/layout/vList6"/>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6D4969-B804-4C44-B56B-A70DD22D2687}" type="doc">
      <dgm:prSet loTypeId="urn:microsoft.com/office/officeart/2005/8/layout/hierarchy2" loCatId="hierarchy" qsTypeId="urn:microsoft.com/office/officeart/2005/8/quickstyle/simple2" qsCatId="simple" csTypeId="urn:microsoft.com/office/officeart/2005/8/colors/colorful4" csCatId="colorful" phldr="1"/>
      <dgm:spPr/>
      <dgm:t>
        <a:bodyPr/>
        <a:lstStyle/>
        <a:p>
          <a:endParaRPr lang="en-US"/>
        </a:p>
      </dgm:t>
    </dgm:pt>
    <dgm:pt modelId="{3E829A34-909C-4F39-9835-6F836378A4EE}">
      <dgm:prSet phldrT="[Text]"/>
      <dgm:spPr/>
      <dgm:t>
        <a:bodyPr/>
        <a:lstStyle/>
        <a:p>
          <a:r>
            <a:rPr lang="en-US" dirty="0" smtClean="0"/>
            <a:t> Substitute product that can drastically alter the competition character of an industry.</a:t>
          </a:r>
          <a:endParaRPr lang="en-US" dirty="0"/>
        </a:p>
      </dgm:t>
    </dgm:pt>
    <dgm:pt modelId="{230A21C3-E585-4F60-BAB5-465AA9D58353}" type="parTrans" cxnId="{9B033A6F-4727-495E-B1E6-DED6419212A5}">
      <dgm:prSet/>
      <dgm:spPr/>
      <dgm:t>
        <a:bodyPr/>
        <a:lstStyle/>
        <a:p>
          <a:endParaRPr lang="en-US"/>
        </a:p>
      </dgm:t>
    </dgm:pt>
    <dgm:pt modelId="{2D72E6BD-5616-492C-8162-97BB69E45910}" type="sibTrans" cxnId="{9B033A6F-4727-495E-B1E6-DED6419212A5}">
      <dgm:prSet/>
      <dgm:spPr/>
      <dgm:t>
        <a:bodyPr/>
        <a:lstStyle/>
        <a:p>
          <a:endParaRPr lang="en-US"/>
        </a:p>
      </dgm:t>
    </dgm:pt>
    <dgm:pt modelId="{CED6E742-F8AC-4AFE-A976-739E441FEA4C}">
      <dgm:prSet phldrT="[Text]"/>
      <dgm:spPr/>
      <dgm:t>
        <a:bodyPr/>
        <a:lstStyle/>
        <a:p>
          <a:r>
            <a:rPr lang="en-US" dirty="0" smtClean="0"/>
            <a:t>Offer price advantage.</a:t>
          </a:r>
          <a:endParaRPr lang="en-US" dirty="0"/>
        </a:p>
      </dgm:t>
    </dgm:pt>
    <dgm:pt modelId="{9CE244A6-D729-4EC9-A76A-D8551A806538}" type="parTrans" cxnId="{4C61BCFB-7251-46C2-AE73-4C7ADA7AA68C}">
      <dgm:prSet/>
      <dgm:spPr/>
      <dgm:t>
        <a:bodyPr/>
        <a:lstStyle/>
        <a:p>
          <a:endParaRPr lang="en-US"/>
        </a:p>
      </dgm:t>
    </dgm:pt>
    <dgm:pt modelId="{E033FAA4-04BF-4D51-8618-A51C526F6263}" type="sibTrans" cxnId="{4C61BCFB-7251-46C2-AE73-4C7ADA7AA68C}">
      <dgm:prSet/>
      <dgm:spPr/>
      <dgm:t>
        <a:bodyPr/>
        <a:lstStyle/>
        <a:p>
          <a:endParaRPr lang="en-US"/>
        </a:p>
      </dgm:t>
    </dgm:pt>
    <dgm:pt modelId="{E52A416A-4718-43D1-A5F0-FB2185E04DD7}">
      <dgm:prSet phldrT="[Text]"/>
      <dgm:spPr/>
      <dgm:t>
        <a:bodyPr/>
        <a:lstStyle/>
        <a:p>
          <a:r>
            <a:rPr lang="en-US" dirty="0" smtClean="0"/>
            <a:t>Performance improvement to the consumer.</a:t>
          </a:r>
          <a:endParaRPr lang="en-US" dirty="0"/>
        </a:p>
      </dgm:t>
    </dgm:pt>
    <dgm:pt modelId="{3063A584-22C2-4F53-8097-6F1EC3EB0046}" type="parTrans" cxnId="{E5A25C9F-67F7-437A-9036-6D4A79359F4B}">
      <dgm:prSet/>
      <dgm:spPr/>
      <dgm:t>
        <a:bodyPr/>
        <a:lstStyle/>
        <a:p>
          <a:endParaRPr lang="en-US"/>
        </a:p>
      </dgm:t>
    </dgm:pt>
    <dgm:pt modelId="{A4C6210D-698D-44EB-9A1F-8530FA348EAC}" type="sibTrans" cxnId="{E5A25C9F-67F7-437A-9036-6D4A79359F4B}">
      <dgm:prSet/>
      <dgm:spPr/>
      <dgm:t>
        <a:bodyPr/>
        <a:lstStyle/>
        <a:p>
          <a:endParaRPr lang="en-US"/>
        </a:p>
      </dgm:t>
    </dgm:pt>
    <dgm:pt modelId="{9AD88C43-5A9C-4E06-93EC-F3E623978D20}" type="pres">
      <dgm:prSet presAssocID="{006D4969-B804-4C44-B56B-A70DD22D2687}" presName="diagram" presStyleCnt="0">
        <dgm:presLayoutVars>
          <dgm:chPref val="1"/>
          <dgm:dir/>
          <dgm:animOne val="branch"/>
          <dgm:animLvl val="lvl"/>
          <dgm:resizeHandles val="exact"/>
        </dgm:presLayoutVars>
      </dgm:prSet>
      <dgm:spPr/>
    </dgm:pt>
    <dgm:pt modelId="{5E424C21-79E2-4943-9D09-8CC0400AF05C}" type="pres">
      <dgm:prSet presAssocID="{3E829A34-909C-4F39-9835-6F836378A4EE}" presName="root1" presStyleCnt="0"/>
      <dgm:spPr/>
    </dgm:pt>
    <dgm:pt modelId="{0CF5C1F3-2C6E-4D46-B395-A0CECA66DA61}" type="pres">
      <dgm:prSet presAssocID="{3E829A34-909C-4F39-9835-6F836378A4EE}" presName="LevelOneTextNode" presStyleLbl="node0" presStyleIdx="0" presStyleCnt="1">
        <dgm:presLayoutVars>
          <dgm:chPref val="3"/>
        </dgm:presLayoutVars>
      </dgm:prSet>
      <dgm:spPr/>
      <dgm:t>
        <a:bodyPr/>
        <a:lstStyle/>
        <a:p>
          <a:endParaRPr lang="en-US"/>
        </a:p>
      </dgm:t>
    </dgm:pt>
    <dgm:pt modelId="{6EF4FB9D-291F-49F2-AB96-EB88C5FCBC9D}" type="pres">
      <dgm:prSet presAssocID="{3E829A34-909C-4F39-9835-6F836378A4EE}" presName="level2hierChild" presStyleCnt="0"/>
      <dgm:spPr/>
    </dgm:pt>
    <dgm:pt modelId="{C1105FE3-E380-4F6F-920A-C359A6E75AE0}" type="pres">
      <dgm:prSet presAssocID="{9CE244A6-D729-4EC9-A76A-D8551A806538}" presName="conn2-1" presStyleLbl="parChTrans1D2" presStyleIdx="0" presStyleCnt="2"/>
      <dgm:spPr/>
    </dgm:pt>
    <dgm:pt modelId="{DAA83868-D37A-42D2-81E0-71FED1462634}" type="pres">
      <dgm:prSet presAssocID="{9CE244A6-D729-4EC9-A76A-D8551A806538}" presName="connTx" presStyleLbl="parChTrans1D2" presStyleIdx="0" presStyleCnt="2"/>
      <dgm:spPr/>
    </dgm:pt>
    <dgm:pt modelId="{60D58EFB-91A0-435E-9E85-D9FC0F2289B1}" type="pres">
      <dgm:prSet presAssocID="{CED6E742-F8AC-4AFE-A976-739E441FEA4C}" presName="root2" presStyleCnt="0"/>
      <dgm:spPr/>
    </dgm:pt>
    <dgm:pt modelId="{16FDBA27-E119-4250-8EAC-467F4C9B9AD7}" type="pres">
      <dgm:prSet presAssocID="{CED6E742-F8AC-4AFE-A976-739E441FEA4C}" presName="LevelTwoTextNode" presStyleLbl="node2" presStyleIdx="0" presStyleCnt="2">
        <dgm:presLayoutVars>
          <dgm:chPref val="3"/>
        </dgm:presLayoutVars>
      </dgm:prSet>
      <dgm:spPr/>
    </dgm:pt>
    <dgm:pt modelId="{D8F7E51E-DE5C-4650-8ECA-9AF55AA4326B}" type="pres">
      <dgm:prSet presAssocID="{CED6E742-F8AC-4AFE-A976-739E441FEA4C}" presName="level3hierChild" presStyleCnt="0"/>
      <dgm:spPr/>
    </dgm:pt>
    <dgm:pt modelId="{466581F5-2CB5-4819-BCAD-DA8230850370}" type="pres">
      <dgm:prSet presAssocID="{3063A584-22C2-4F53-8097-6F1EC3EB0046}" presName="conn2-1" presStyleLbl="parChTrans1D2" presStyleIdx="1" presStyleCnt="2"/>
      <dgm:spPr/>
    </dgm:pt>
    <dgm:pt modelId="{1109D18C-8F42-4697-B618-DC61D83629FC}" type="pres">
      <dgm:prSet presAssocID="{3063A584-22C2-4F53-8097-6F1EC3EB0046}" presName="connTx" presStyleLbl="parChTrans1D2" presStyleIdx="1" presStyleCnt="2"/>
      <dgm:spPr/>
    </dgm:pt>
    <dgm:pt modelId="{8E87111B-A036-4234-A4A2-BEED3CB5C3C0}" type="pres">
      <dgm:prSet presAssocID="{E52A416A-4718-43D1-A5F0-FB2185E04DD7}" presName="root2" presStyleCnt="0"/>
      <dgm:spPr/>
    </dgm:pt>
    <dgm:pt modelId="{5209C7E2-68AB-404E-B440-7E683C470375}" type="pres">
      <dgm:prSet presAssocID="{E52A416A-4718-43D1-A5F0-FB2185E04DD7}" presName="LevelTwoTextNode" presStyleLbl="node2" presStyleIdx="1" presStyleCnt="2">
        <dgm:presLayoutVars>
          <dgm:chPref val="3"/>
        </dgm:presLayoutVars>
      </dgm:prSet>
      <dgm:spPr/>
    </dgm:pt>
    <dgm:pt modelId="{650CD275-3A80-4804-8059-FF3ABD4FFE58}" type="pres">
      <dgm:prSet presAssocID="{E52A416A-4718-43D1-A5F0-FB2185E04DD7}" presName="level3hierChild" presStyleCnt="0"/>
      <dgm:spPr/>
    </dgm:pt>
  </dgm:ptLst>
  <dgm:cxnLst>
    <dgm:cxn modelId="{372CDB28-9D15-4A0F-BAB4-417BA2986D74}" type="presOf" srcId="{E52A416A-4718-43D1-A5F0-FB2185E04DD7}" destId="{5209C7E2-68AB-404E-B440-7E683C470375}" srcOrd="0" destOrd="0" presId="urn:microsoft.com/office/officeart/2005/8/layout/hierarchy2"/>
    <dgm:cxn modelId="{4C61BCFB-7251-46C2-AE73-4C7ADA7AA68C}" srcId="{3E829A34-909C-4F39-9835-6F836378A4EE}" destId="{CED6E742-F8AC-4AFE-A976-739E441FEA4C}" srcOrd="0" destOrd="0" parTransId="{9CE244A6-D729-4EC9-A76A-D8551A806538}" sibTransId="{E033FAA4-04BF-4D51-8618-A51C526F6263}"/>
    <dgm:cxn modelId="{3D420352-3A79-4BF2-8B88-5E53F9EBA192}" type="presOf" srcId="{3E829A34-909C-4F39-9835-6F836378A4EE}" destId="{0CF5C1F3-2C6E-4D46-B395-A0CECA66DA61}" srcOrd="0" destOrd="0" presId="urn:microsoft.com/office/officeart/2005/8/layout/hierarchy2"/>
    <dgm:cxn modelId="{26A14850-EA2A-4EE4-9C2C-45D09DA2A281}" type="presOf" srcId="{006D4969-B804-4C44-B56B-A70DD22D2687}" destId="{9AD88C43-5A9C-4E06-93EC-F3E623978D20}" srcOrd="0" destOrd="0" presId="urn:microsoft.com/office/officeart/2005/8/layout/hierarchy2"/>
    <dgm:cxn modelId="{FA9F120F-5D14-4159-94F1-AD911B48E66C}" type="presOf" srcId="{3063A584-22C2-4F53-8097-6F1EC3EB0046}" destId="{1109D18C-8F42-4697-B618-DC61D83629FC}" srcOrd="1" destOrd="0" presId="urn:microsoft.com/office/officeart/2005/8/layout/hierarchy2"/>
    <dgm:cxn modelId="{58A65C13-2060-4B9D-A6CA-0B31DA3E98F3}" type="presOf" srcId="{9CE244A6-D729-4EC9-A76A-D8551A806538}" destId="{DAA83868-D37A-42D2-81E0-71FED1462634}" srcOrd="1" destOrd="0" presId="urn:microsoft.com/office/officeart/2005/8/layout/hierarchy2"/>
    <dgm:cxn modelId="{08725F2F-0E9B-46B6-AF42-7B9CA9CEDFB4}" type="presOf" srcId="{9CE244A6-D729-4EC9-A76A-D8551A806538}" destId="{C1105FE3-E380-4F6F-920A-C359A6E75AE0}" srcOrd="0" destOrd="0" presId="urn:microsoft.com/office/officeart/2005/8/layout/hierarchy2"/>
    <dgm:cxn modelId="{E5A25C9F-67F7-437A-9036-6D4A79359F4B}" srcId="{3E829A34-909C-4F39-9835-6F836378A4EE}" destId="{E52A416A-4718-43D1-A5F0-FB2185E04DD7}" srcOrd="1" destOrd="0" parTransId="{3063A584-22C2-4F53-8097-6F1EC3EB0046}" sibTransId="{A4C6210D-698D-44EB-9A1F-8530FA348EAC}"/>
    <dgm:cxn modelId="{9B033A6F-4727-495E-B1E6-DED6419212A5}" srcId="{006D4969-B804-4C44-B56B-A70DD22D2687}" destId="{3E829A34-909C-4F39-9835-6F836378A4EE}" srcOrd="0" destOrd="0" parTransId="{230A21C3-E585-4F60-BAB5-465AA9D58353}" sibTransId="{2D72E6BD-5616-492C-8162-97BB69E45910}"/>
    <dgm:cxn modelId="{71E66720-2C53-4AF6-ACA0-E792BA04ECB7}" type="presOf" srcId="{CED6E742-F8AC-4AFE-A976-739E441FEA4C}" destId="{16FDBA27-E119-4250-8EAC-467F4C9B9AD7}" srcOrd="0" destOrd="0" presId="urn:microsoft.com/office/officeart/2005/8/layout/hierarchy2"/>
    <dgm:cxn modelId="{E01DF4A9-1FE2-41D2-869C-D658C3E4D399}" type="presOf" srcId="{3063A584-22C2-4F53-8097-6F1EC3EB0046}" destId="{466581F5-2CB5-4819-BCAD-DA8230850370}" srcOrd="0" destOrd="0" presId="urn:microsoft.com/office/officeart/2005/8/layout/hierarchy2"/>
    <dgm:cxn modelId="{00288FDE-9E30-4145-B8C8-CEA0DF9C7D27}" type="presParOf" srcId="{9AD88C43-5A9C-4E06-93EC-F3E623978D20}" destId="{5E424C21-79E2-4943-9D09-8CC0400AF05C}" srcOrd="0" destOrd="0" presId="urn:microsoft.com/office/officeart/2005/8/layout/hierarchy2"/>
    <dgm:cxn modelId="{6DFAD11D-882C-46EB-9DE0-36ED572F0145}" type="presParOf" srcId="{5E424C21-79E2-4943-9D09-8CC0400AF05C}" destId="{0CF5C1F3-2C6E-4D46-B395-A0CECA66DA61}" srcOrd="0" destOrd="0" presId="urn:microsoft.com/office/officeart/2005/8/layout/hierarchy2"/>
    <dgm:cxn modelId="{A2A9ECBF-183D-4AF9-B68A-BE32E67FA0CD}" type="presParOf" srcId="{5E424C21-79E2-4943-9D09-8CC0400AF05C}" destId="{6EF4FB9D-291F-49F2-AB96-EB88C5FCBC9D}" srcOrd="1" destOrd="0" presId="urn:microsoft.com/office/officeart/2005/8/layout/hierarchy2"/>
    <dgm:cxn modelId="{47D5D9B4-929D-4667-9EE5-53B0815B85F0}" type="presParOf" srcId="{6EF4FB9D-291F-49F2-AB96-EB88C5FCBC9D}" destId="{C1105FE3-E380-4F6F-920A-C359A6E75AE0}" srcOrd="0" destOrd="0" presId="urn:microsoft.com/office/officeart/2005/8/layout/hierarchy2"/>
    <dgm:cxn modelId="{98857DA4-96CA-4F47-A61D-4290D40C778D}" type="presParOf" srcId="{C1105FE3-E380-4F6F-920A-C359A6E75AE0}" destId="{DAA83868-D37A-42D2-81E0-71FED1462634}" srcOrd="0" destOrd="0" presId="urn:microsoft.com/office/officeart/2005/8/layout/hierarchy2"/>
    <dgm:cxn modelId="{2C6DFA37-710A-413A-827B-EE819019F8A5}" type="presParOf" srcId="{6EF4FB9D-291F-49F2-AB96-EB88C5FCBC9D}" destId="{60D58EFB-91A0-435E-9E85-D9FC0F2289B1}" srcOrd="1" destOrd="0" presId="urn:microsoft.com/office/officeart/2005/8/layout/hierarchy2"/>
    <dgm:cxn modelId="{FBD96FD1-3913-4E00-A4CC-B80DEA4FDE2A}" type="presParOf" srcId="{60D58EFB-91A0-435E-9E85-D9FC0F2289B1}" destId="{16FDBA27-E119-4250-8EAC-467F4C9B9AD7}" srcOrd="0" destOrd="0" presId="urn:microsoft.com/office/officeart/2005/8/layout/hierarchy2"/>
    <dgm:cxn modelId="{2AF4273E-1194-4E7D-ADC9-F8BCF2F8AAC3}" type="presParOf" srcId="{60D58EFB-91A0-435E-9E85-D9FC0F2289B1}" destId="{D8F7E51E-DE5C-4650-8ECA-9AF55AA4326B}" srcOrd="1" destOrd="0" presId="urn:microsoft.com/office/officeart/2005/8/layout/hierarchy2"/>
    <dgm:cxn modelId="{422292A8-C1D7-48CC-92C6-611268FB9730}" type="presParOf" srcId="{6EF4FB9D-291F-49F2-AB96-EB88C5FCBC9D}" destId="{466581F5-2CB5-4819-BCAD-DA8230850370}" srcOrd="2" destOrd="0" presId="urn:microsoft.com/office/officeart/2005/8/layout/hierarchy2"/>
    <dgm:cxn modelId="{22A27B29-5850-4E8C-9738-9E699FEFF07B}" type="presParOf" srcId="{466581F5-2CB5-4819-BCAD-DA8230850370}" destId="{1109D18C-8F42-4697-B618-DC61D83629FC}" srcOrd="0" destOrd="0" presId="urn:microsoft.com/office/officeart/2005/8/layout/hierarchy2"/>
    <dgm:cxn modelId="{FA6567B3-8A06-4A18-AF32-C99B5C0820C0}" type="presParOf" srcId="{6EF4FB9D-291F-49F2-AB96-EB88C5FCBC9D}" destId="{8E87111B-A036-4234-A4A2-BEED3CB5C3C0}" srcOrd="3" destOrd="0" presId="urn:microsoft.com/office/officeart/2005/8/layout/hierarchy2"/>
    <dgm:cxn modelId="{9F10A390-77CF-4E5F-9F6A-E67A01E088FD}" type="presParOf" srcId="{8E87111B-A036-4234-A4A2-BEED3CB5C3C0}" destId="{5209C7E2-68AB-404E-B440-7E683C470375}" srcOrd="0" destOrd="0" presId="urn:microsoft.com/office/officeart/2005/8/layout/hierarchy2"/>
    <dgm:cxn modelId="{663AC6A5-8E08-4C70-8324-F7F67822CE1B}" type="presParOf" srcId="{8E87111B-A036-4234-A4A2-BEED3CB5C3C0}" destId="{650CD275-3A80-4804-8059-FF3ABD4FFE5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7B446-D84D-4BE7-A685-5F62BA86CED3}" type="doc">
      <dgm:prSet loTypeId="urn:microsoft.com/office/officeart/2011/layout/CircleProcess" loCatId="process" qsTypeId="urn:microsoft.com/office/officeart/2005/8/quickstyle/simple3" qsCatId="simple" csTypeId="urn:microsoft.com/office/officeart/2005/8/colors/colorful2" csCatId="colorful" phldr="1"/>
      <dgm:spPr/>
      <dgm:t>
        <a:bodyPr/>
        <a:lstStyle/>
        <a:p>
          <a:endParaRPr lang="en-US"/>
        </a:p>
      </dgm:t>
    </dgm:pt>
    <dgm:pt modelId="{65036C4F-2B9E-464C-8CDC-207BE3B907BC}">
      <dgm:prSet phldrT="[Text]"/>
      <dgm:spPr/>
      <dgm:t>
        <a:bodyPr/>
        <a:lstStyle/>
        <a:p>
          <a:r>
            <a:rPr lang="en-US" dirty="0"/>
            <a:t>Identify the competitive pressure associated with each of the five forces.</a:t>
          </a:r>
        </a:p>
      </dgm:t>
    </dgm:pt>
    <dgm:pt modelId="{3FAD0D08-A72A-4AE8-92CC-8B9ADF19F233}" type="parTrans" cxnId="{01CEA688-6C1B-41F5-A555-62436862020E}">
      <dgm:prSet/>
      <dgm:spPr/>
      <dgm:t>
        <a:bodyPr/>
        <a:lstStyle/>
        <a:p>
          <a:endParaRPr lang="en-US"/>
        </a:p>
      </dgm:t>
    </dgm:pt>
    <dgm:pt modelId="{803D407C-18A3-46E1-833E-1D622D489346}" type="sibTrans" cxnId="{01CEA688-6C1B-41F5-A555-62436862020E}">
      <dgm:prSet/>
      <dgm:spPr/>
      <dgm:t>
        <a:bodyPr/>
        <a:lstStyle/>
        <a:p>
          <a:endParaRPr lang="en-US"/>
        </a:p>
      </dgm:t>
    </dgm:pt>
    <dgm:pt modelId="{21CFDB6D-5D7C-4282-B2D3-966242F1421D}">
      <dgm:prSet phldrT="[Text]"/>
      <dgm:spPr/>
      <dgm:t>
        <a:bodyPr/>
        <a:lstStyle/>
        <a:p>
          <a:r>
            <a:rPr lang="en-US" dirty="0"/>
            <a:t>Evaluate the strength of pressure comparing each of 5 forces.</a:t>
          </a:r>
        </a:p>
      </dgm:t>
    </dgm:pt>
    <dgm:pt modelId="{B0C210EE-CBCB-4BE6-972B-B9C1E6F8BD8D}" type="parTrans" cxnId="{947CFD2C-EEF1-4E5E-A2E2-1EF4371B0BB1}">
      <dgm:prSet/>
      <dgm:spPr/>
      <dgm:t>
        <a:bodyPr/>
        <a:lstStyle/>
        <a:p>
          <a:endParaRPr lang="en-US"/>
        </a:p>
      </dgm:t>
    </dgm:pt>
    <dgm:pt modelId="{2BDE10A9-7C85-4CAD-9D58-65DEE84BE31C}" type="sibTrans" cxnId="{947CFD2C-EEF1-4E5E-A2E2-1EF4371B0BB1}">
      <dgm:prSet/>
      <dgm:spPr/>
      <dgm:t>
        <a:bodyPr/>
        <a:lstStyle/>
        <a:p>
          <a:endParaRPr lang="en-US"/>
        </a:p>
      </dgm:t>
    </dgm:pt>
    <dgm:pt modelId="{A8D62462-8ADA-4574-9E54-F5EFE6C5DC24}">
      <dgm:prSet phldrT="[Text]"/>
      <dgm:spPr/>
      <dgm:t>
        <a:bodyPr/>
        <a:lstStyle/>
        <a:p>
          <a:r>
            <a:rPr lang="en-US" dirty="0"/>
            <a:t>Determine whether the collective strength of the five competitive forces is conducive to earning attractive profit.</a:t>
          </a:r>
        </a:p>
      </dgm:t>
    </dgm:pt>
    <dgm:pt modelId="{3C725697-CE46-46CA-8AE8-E2E3B8C9D127}" type="parTrans" cxnId="{F9B5EC73-4B8C-4CAA-BBC8-3E324449E065}">
      <dgm:prSet/>
      <dgm:spPr/>
      <dgm:t>
        <a:bodyPr/>
        <a:lstStyle/>
        <a:p>
          <a:endParaRPr lang="en-US"/>
        </a:p>
      </dgm:t>
    </dgm:pt>
    <dgm:pt modelId="{D9E5B50A-22CB-4254-A77A-310443B64D1B}" type="sibTrans" cxnId="{F9B5EC73-4B8C-4CAA-BBC8-3E324449E065}">
      <dgm:prSet/>
      <dgm:spPr/>
      <dgm:t>
        <a:bodyPr/>
        <a:lstStyle/>
        <a:p>
          <a:endParaRPr lang="en-US"/>
        </a:p>
      </dgm:t>
    </dgm:pt>
    <dgm:pt modelId="{E63E2973-9D29-45D2-9E38-3FD7925FC1B3}" type="pres">
      <dgm:prSet presAssocID="{5FB7B446-D84D-4BE7-A685-5F62BA86CED3}" presName="Name0" presStyleCnt="0">
        <dgm:presLayoutVars>
          <dgm:chMax val="11"/>
          <dgm:chPref val="11"/>
          <dgm:dir/>
          <dgm:resizeHandles/>
        </dgm:presLayoutVars>
      </dgm:prSet>
      <dgm:spPr/>
      <dgm:t>
        <a:bodyPr/>
        <a:lstStyle/>
        <a:p>
          <a:endParaRPr lang="en-US"/>
        </a:p>
      </dgm:t>
    </dgm:pt>
    <dgm:pt modelId="{60D3A3A9-F0A7-4B87-BD71-24E1DC42F404}" type="pres">
      <dgm:prSet presAssocID="{A8D62462-8ADA-4574-9E54-F5EFE6C5DC24}" presName="Accent3" presStyleCnt="0"/>
      <dgm:spPr/>
    </dgm:pt>
    <dgm:pt modelId="{4241881C-AB40-4890-94E1-AC6BF7F984DB}" type="pres">
      <dgm:prSet presAssocID="{A8D62462-8ADA-4574-9E54-F5EFE6C5DC24}" presName="Accent" presStyleLbl="node1" presStyleIdx="0" presStyleCnt="3"/>
      <dgm:spPr/>
    </dgm:pt>
    <dgm:pt modelId="{F20B680C-25FC-41DA-8EB8-31A5B8327938}" type="pres">
      <dgm:prSet presAssocID="{A8D62462-8ADA-4574-9E54-F5EFE6C5DC24}" presName="ParentBackground3" presStyleCnt="0"/>
      <dgm:spPr/>
    </dgm:pt>
    <dgm:pt modelId="{DB96EF94-415F-48A3-8353-BCE097A0E1B7}" type="pres">
      <dgm:prSet presAssocID="{A8D62462-8ADA-4574-9E54-F5EFE6C5DC24}" presName="ParentBackground" presStyleLbl="fgAcc1" presStyleIdx="0" presStyleCnt="3"/>
      <dgm:spPr/>
      <dgm:t>
        <a:bodyPr/>
        <a:lstStyle/>
        <a:p>
          <a:endParaRPr lang="en-US"/>
        </a:p>
      </dgm:t>
    </dgm:pt>
    <dgm:pt modelId="{C16B7DF6-704D-42AD-A585-13ECA906FDC5}" type="pres">
      <dgm:prSet presAssocID="{A8D62462-8ADA-4574-9E54-F5EFE6C5DC24}" presName="Parent3" presStyleLbl="revTx" presStyleIdx="0" presStyleCnt="0">
        <dgm:presLayoutVars>
          <dgm:chMax val="1"/>
          <dgm:chPref val="1"/>
          <dgm:bulletEnabled val="1"/>
        </dgm:presLayoutVars>
      </dgm:prSet>
      <dgm:spPr/>
      <dgm:t>
        <a:bodyPr/>
        <a:lstStyle/>
        <a:p>
          <a:endParaRPr lang="en-US"/>
        </a:p>
      </dgm:t>
    </dgm:pt>
    <dgm:pt modelId="{31421321-D2C6-4B7F-9D8C-19D49DCCCE78}" type="pres">
      <dgm:prSet presAssocID="{21CFDB6D-5D7C-4282-B2D3-966242F1421D}" presName="Accent2" presStyleCnt="0"/>
      <dgm:spPr/>
    </dgm:pt>
    <dgm:pt modelId="{2D6BBFF8-BB93-4D17-8B68-33F8895411E4}" type="pres">
      <dgm:prSet presAssocID="{21CFDB6D-5D7C-4282-B2D3-966242F1421D}" presName="Accent" presStyleLbl="node1" presStyleIdx="1" presStyleCnt="3"/>
      <dgm:spPr/>
    </dgm:pt>
    <dgm:pt modelId="{99598090-260A-475B-A16C-96EE1D68B064}" type="pres">
      <dgm:prSet presAssocID="{21CFDB6D-5D7C-4282-B2D3-966242F1421D}" presName="ParentBackground2" presStyleCnt="0"/>
      <dgm:spPr/>
    </dgm:pt>
    <dgm:pt modelId="{FA9DD954-DC2A-46E8-9F60-5904E46FE7CA}" type="pres">
      <dgm:prSet presAssocID="{21CFDB6D-5D7C-4282-B2D3-966242F1421D}" presName="ParentBackground" presStyleLbl="fgAcc1" presStyleIdx="1" presStyleCnt="3"/>
      <dgm:spPr/>
      <dgm:t>
        <a:bodyPr/>
        <a:lstStyle/>
        <a:p>
          <a:endParaRPr lang="en-US"/>
        </a:p>
      </dgm:t>
    </dgm:pt>
    <dgm:pt modelId="{8385A39A-3888-4D19-A224-F6CFA4C9B925}" type="pres">
      <dgm:prSet presAssocID="{21CFDB6D-5D7C-4282-B2D3-966242F1421D}" presName="Parent2" presStyleLbl="revTx" presStyleIdx="0" presStyleCnt="0">
        <dgm:presLayoutVars>
          <dgm:chMax val="1"/>
          <dgm:chPref val="1"/>
          <dgm:bulletEnabled val="1"/>
        </dgm:presLayoutVars>
      </dgm:prSet>
      <dgm:spPr/>
      <dgm:t>
        <a:bodyPr/>
        <a:lstStyle/>
        <a:p>
          <a:endParaRPr lang="en-US"/>
        </a:p>
      </dgm:t>
    </dgm:pt>
    <dgm:pt modelId="{C84F69A6-425C-4C81-86D0-68CBA0B3486E}" type="pres">
      <dgm:prSet presAssocID="{65036C4F-2B9E-464C-8CDC-207BE3B907BC}" presName="Accent1" presStyleCnt="0"/>
      <dgm:spPr/>
    </dgm:pt>
    <dgm:pt modelId="{96D9A6A8-3FB1-483B-8583-2147D8AD79B7}" type="pres">
      <dgm:prSet presAssocID="{65036C4F-2B9E-464C-8CDC-207BE3B907BC}" presName="Accent" presStyleLbl="node1" presStyleIdx="2" presStyleCnt="3"/>
      <dgm:spPr/>
    </dgm:pt>
    <dgm:pt modelId="{CAC1F8DB-CFA5-4CDE-988A-BD4FFFCD983E}" type="pres">
      <dgm:prSet presAssocID="{65036C4F-2B9E-464C-8CDC-207BE3B907BC}" presName="ParentBackground1" presStyleCnt="0"/>
      <dgm:spPr/>
    </dgm:pt>
    <dgm:pt modelId="{E4729F2B-E04D-478B-BD34-9B3D4BADDDB8}" type="pres">
      <dgm:prSet presAssocID="{65036C4F-2B9E-464C-8CDC-207BE3B907BC}" presName="ParentBackground" presStyleLbl="fgAcc1" presStyleIdx="2" presStyleCnt="3"/>
      <dgm:spPr/>
      <dgm:t>
        <a:bodyPr/>
        <a:lstStyle/>
        <a:p>
          <a:endParaRPr lang="en-US"/>
        </a:p>
      </dgm:t>
    </dgm:pt>
    <dgm:pt modelId="{7FC60F60-7B22-4AC3-9C84-CA6A32B03691}" type="pres">
      <dgm:prSet presAssocID="{65036C4F-2B9E-464C-8CDC-207BE3B907BC}" presName="Parent1" presStyleLbl="revTx" presStyleIdx="0" presStyleCnt="0">
        <dgm:presLayoutVars>
          <dgm:chMax val="1"/>
          <dgm:chPref val="1"/>
          <dgm:bulletEnabled val="1"/>
        </dgm:presLayoutVars>
      </dgm:prSet>
      <dgm:spPr/>
      <dgm:t>
        <a:bodyPr/>
        <a:lstStyle/>
        <a:p>
          <a:endParaRPr lang="en-US"/>
        </a:p>
      </dgm:t>
    </dgm:pt>
  </dgm:ptLst>
  <dgm:cxnLst>
    <dgm:cxn modelId="{A61C2809-7E86-4D05-9280-1577980CF36A}" type="presOf" srcId="{A8D62462-8ADA-4574-9E54-F5EFE6C5DC24}" destId="{C16B7DF6-704D-42AD-A585-13ECA906FDC5}" srcOrd="1" destOrd="0" presId="urn:microsoft.com/office/officeart/2011/layout/CircleProcess"/>
    <dgm:cxn modelId="{5F92AA84-11CD-48AE-93AF-C37B8D7E11ED}" type="presOf" srcId="{A8D62462-8ADA-4574-9E54-F5EFE6C5DC24}" destId="{DB96EF94-415F-48A3-8353-BCE097A0E1B7}" srcOrd="0" destOrd="0" presId="urn:microsoft.com/office/officeart/2011/layout/CircleProcess"/>
    <dgm:cxn modelId="{F9B5EC73-4B8C-4CAA-BBC8-3E324449E065}" srcId="{5FB7B446-D84D-4BE7-A685-5F62BA86CED3}" destId="{A8D62462-8ADA-4574-9E54-F5EFE6C5DC24}" srcOrd="2" destOrd="0" parTransId="{3C725697-CE46-46CA-8AE8-E2E3B8C9D127}" sibTransId="{D9E5B50A-22CB-4254-A77A-310443B64D1B}"/>
    <dgm:cxn modelId="{947CFD2C-EEF1-4E5E-A2E2-1EF4371B0BB1}" srcId="{5FB7B446-D84D-4BE7-A685-5F62BA86CED3}" destId="{21CFDB6D-5D7C-4282-B2D3-966242F1421D}" srcOrd="1" destOrd="0" parTransId="{B0C210EE-CBCB-4BE6-972B-B9C1E6F8BD8D}" sibTransId="{2BDE10A9-7C85-4CAD-9D58-65DEE84BE31C}"/>
    <dgm:cxn modelId="{79878C4F-B142-4DD9-8E8C-0FF0C84401D7}" type="presOf" srcId="{5FB7B446-D84D-4BE7-A685-5F62BA86CED3}" destId="{E63E2973-9D29-45D2-9E38-3FD7925FC1B3}" srcOrd="0" destOrd="0" presId="urn:microsoft.com/office/officeart/2011/layout/CircleProcess"/>
    <dgm:cxn modelId="{01CEA688-6C1B-41F5-A555-62436862020E}" srcId="{5FB7B446-D84D-4BE7-A685-5F62BA86CED3}" destId="{65036C4F-2B9E-464C-8CDC-207BE3B907BC}" srcOrd="0" destOrd="0" parTransId="{3FAD0D08-A72A-4AE8-92CC-8B9ADF19F233}" sibTransId="{803D407C-18A3-46E1-833E-1D622D489346}"/>
    <dgm:cxn modelId="{5E68C4C3-BA20-42FC-83D1-A22F04CBB066}" type="presOf" srcId="{65036C4F-2B9E-464C-8CDC-207BE3B907BC}" destId="{E4729F2B-E04D-478B-BD34-9B3D4BADDDB8}" srcOrd="0" destOrd="0" presId="urn:microsoft.com/office/officeart/2011/layout/CircleProcess"/>
    <dgm:cxn modelId="{7B76CB08-8AAA-4C25-9A88-DA2C91881875}" type="presOf" srcId="{21CFDB6D-5D7C-4282-B2D3-966242F1421D}" destId="{8385A39A-3888-4D19-A224-F6CFA4C9B925}" srcOrd="1" destOrd="0" presId="urn:microsoft.com/office/officeart/2011/layout/CircleProcess"/>
    <dgm:cxn modelId="{7679CF08-765A-45F3-B171-6ABBD0334BFE}" type="presOf" srcId="{65036C4F-2B9E-464C-8CDC-207BE3B907BC}" destId="{7FC60F60-7B22-4AC3-9C84-CA6A32B03691}" srcOrd="1" destOrd="0" presId="urn:microsoft.com/office/officeart/2011/layout/CircleProcess"/>
    <dgm:cxn modelId="{A6A3A084-AA5A-4A4E-A65F-7AD81891AB78}" type="presOf" srcId="{21CFDB6D-5D7C-4282-B2D3-966242F1421D}" destId="{FA9DD954-DC2A-46E8-9F60-5904E46FE7CA}" srcOrd="0" destOrd="0" presId="urn:microsoft.com/office/officeart/2011/layout/CircleProcess"/>
    <dgm:cxn modelId="{864B935C-FEC5-49C6-9A83-819436FDF811}" type="presParOf" srcId="{E63E2973-9D29-45D2-9E38-3FD7925FC1B3}" destId="{60D3A3A9-F0A7-4B87-BD71-24E1DC42F404}" srcOrd="0" destOrd="0" presId="urn:microsoft.com/office/officeart/2011/layout/CircleProcess"/>
    <dgm:cxn modelId="{D4EF8E8A-D3DF-4D26-B0C8-22592809561E}" type="presParOf" srcId="{60D3A3A9-F0A7-4B87-BD71-24E1DC42F404}" destId="{4241881C-AB40-4890-94E1-AC6BF7F984DB}" srcOrd="0" destOrd="0" presId="urn:microsoft.com/office/officeart/2011/layout/CircleProcess"/>
    <dgm:cxn modelId="{4700E4FA-54DB-4D39-8A97-65509B231A92}" type="presParOf" srcId="{E63E2973-9D29-45D2-9E38-3FD7925FC1B3}" destId="{F20B680C-25FC-41DA-8EB8-31A5B8327938}" srcOrd="1" destOrd="0" presId="urn:microsoft.com/office/officeart/2011/layout/CircleProcess"/>
    <dgm:cxn modelId="{140AE047-9AA0-4DB7-B5DC-65C8E10FF819}" type="presParOf" srcId="{F20B680C-25FC-41DA-8EB8-31A5B8327938}" destId="{DB96EF94-415F-48A3-8353-BCE097A0E1B7}" srcOrd="0" destOrd="0" presId="urn:microsoft.com/office/officeart/2011/layout/CircleProcess"/>
    <dgm:cxn modelId="{996D02EA-6FBD-42DF-932F-FC5865F56A69}" type="presParOf" srcId="{E63E2973-9D29-45D2-9E38-3FD7925FC1B3}" destId="{C16B7DF6-704D-42AD-A585-13ECA906FDC5}" srcOrd="2" destOrd="0" presId="urn:microsoft.com/office/officeart/2011/layout/CircleProcess"/>
    <dgm:cxn modelId="{FCEC8BC9-D2DE-402B-8E02-63E83A0B3C1B}" type="presParOf" srcId="{E63E2973-9D29-45D2-9E38-3FD7925FC1B3}" destId="{31421321-D2C6-4B7F-9D8C-19D49DCCCE78}" srcOrd="3" destOrd="0" presId="urn:microsoft.com/office/officeart/2011/layout/CircleProcess"/>
    <dgm:cxn modelId="{0C3CB1AF-DF03-4BD9-8B5D-C319EAAD5F88}" type="presParOf" srcId="{31421321-D2C6-4B7F-9D8C-19D49DCCCE78}" destId="{2D6BBFF8-BB93-4D17-8B68-33F8895411E4}" srcOrd="0" destOrd="0" presId="urn:microsoft.com/office/officeart/2011/layout/CircleProcess"/>
    <dgm:cxn modelId="{AB5B292E-32DA-4A1D-8B56-FCC03F47C146}" type="presParOf" srcId="{E63E2973-9D29-45D2-9E38-3FD7925FC1B3}" destId="{99598090-260A-475B-A16C-96EE1D68B064}" srcOrd="4" destOrd="0" presId="urn:microsoft.com/office/officeart/2011/layout/CircleProcess"/>
    <dgm:cxn modelId="{D340A016-9D1B-4A96-A41C-5B0A995883C3}" type="presParOf" srcId="{99598090-260A-475B-A16C-96EE1D68B064}" destId="{FA9DD954-DC2A-46E8-9F60-5904E46FE7CA}" srcOrd="0" destOrd="0" presId="urn:microsoft.com/office/officeart/2011/layout/CircleProcess"/>
    <dgm:cxn modelId="{1AEF7830-212F-427C-B343-83E91B3910AA}" type="presParOf" srcId="{E63E2973-9D29-45D2-9E38-3FD7925FC1B3}" destId="{8385A39A-3888-4D19-A224-F6CFA4C9B925}" srcOrd="5" destOrd="0" presId="urn:microsoft.com/office/officeart/2011/layout/CircleProcess"/>
    <dgm:cxn modelId="{D1C054CE-C95E-4999-8183-F5AD8F771498}" type="presParOf" srcId="{E63E2973-9D29-45D2-9E38-3FD7925FC1B3}" destId="{C84F69A6-425C-4C81-86D0-68CBA0B3486E}" srcOrd="6" destOrd="0" presId="urn:microsoft.com/office/officeart/2011/layout/CircleProcess"/>
    <dgm:cxn modelId="{425E2035-B5A9-48E6-A440-725F2F876F38}" type="presParOf" srcId="{C84F69A6-425C-4C81-86D0-68CBA0B3486E}" destId="{96D9A6A8-3FB1-483B-8583-2147D8AD79B7}" srcOrd="0" destOrd="0" presId="urn:microsoft.com/office/officeart/2011/layout/CircleProcess"/>
    <dgm:cxn modelId="{D7E2C597-01B1-44ED-9AC0-B2D0466B67FC}" type="presParOf" srcId="{E63E2973-9D29-45D2-9E38-3FD7925FC1B3}" destId="{CAC1F8DB-CFA5-4CDE-988A-BD4FFFCD983E}" srcOrd="7" destOrd="0" presId="urn:microsoft.com/office/officeart/2011/layout/CircleProcess"/>
    <dgm:cxn modelId="{6A2065A3-2E4C-46C5-891F-55567E3C8DD8}" type="presParOf" srcId="{CAC1F8DB-CFA5-4CDE-988A-BD4FFFCD983E}" destId="{E4729F2B-E04D-478B-BD34-9B3D4BADDDB8}" srcOrd="0" destOrd="0" presId="urn:microsoft.com/office/officeart/2011/layout/CircleProcess"/>
    <dgm:cxn modelId="{26022E0D-A239-42CE-9AA9-3EB336AF1BFE}" type="presParOf" srcId="{E63E2973-9D29-45D2-9E38-3FD7925FC1B3}" destId="{7FC60F60-7B22-4AC3-9C84-CA6A32B03691}"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7A535F-B130-45DC-BAA3-36802EEA7A1D}" type="doc">
      <dgm:prSet loTypeId="urn:microsoft.com/office/officeart/2008/layout/VerticalAccentList" loCatId="list" qsTypeId="urn:microsoft.com/office/officeart/2005/8/quickstyle/3d2" qsCatId="3D" csTypeId="urn:microsoft.com/office/officeart/2005/8/colors/accent5_2" csCatId="accent5" phldr="1"/>
      <dgm:spPr/>
      <dgm:t>
        <a:bodyPr/>
        <a:lstStyle/>
        <a:p>
          <a:endParaRPr lang="en-US"/>
        </a:p>
      </dgm:t>
    </dgm:pt>
    <dgm:pt modelId="{EEE4BBC0-B089-47D6-8B59-EE7922D4B504}">
      <dgm:prSet phldrT="[Text]"/>
      <dgm:spPr/>
      <dgm:t>
        <a:bodyPr/>
        <a:lstStyle/>
        <a:p>
          <a:r>
            <a:rPr lang="en-US" b="1" dirty="0"/>
            <a:t>Reduce Profitability.</a:t>
          </a:r>
        </a:p>
      </dgm:t>
    </dgm:pt>
    <dgm:pt modelId="{841419DB-F774-47CA-BDEA-74A890258E0D}" type="parTrans" cxnId="{30286B0D-279D-4B32-BCAD-DCCF2F34551F}">
      <dgm:prSet/>
      <dgm:spPr/>
      <dgm:t>
        <a:bodyPr/>
        <a:lstStyle/>
        <a:p>
          <a:endParaRPr lang="en-US"/>
        </a:p>
      </dgm:t>
    </dgm:pt>
    <dgm:pt modelId="{6923134B-99CA-475F-B21C-F077EB4B26E3}" type="sibTrans" cxnId="{30286B0D-279D-4B32-BCAD-DCCF2F34551F}">
      <dgm:prSet/>
      <dgm:spPr/>
      <dgm:t>
        <a:bodyPr/>
        <a:lstStyle/>
        <a:p>
          <a:endParaRPr lang="en-US"/>
        </a:p>
      </dgm:t>
    </dgm:pt>
    <dgm:pt modelId="{1B718B46-41BE-4849-AB64-7E925AB934AD}">
      <dgm:prSet phldrT="[Text]"/>
      <dgm:spPr/>
      <dgm:t>
        <a:bodyPr/>
        <a:lstStyle/>
        <a:p>
          <a:r>
            <a:rPr lang="en-US" dirty="0">
              <a:solidFill>
                <a:schemeClr val="bg2">
                  <a:lumMod val="25000"/>
                </a:schemeClr>
              </a:solidFill>
            </a:rPr>
            <a:t>New Entrant can reduce the profitability of industry because they add up new production capacity, leading to increase in new supply of products, sometime even at lower price.</a:t>
          </a:r>
        </a:p>
      </dgm:t>
    </dgm:pt>
    <dgm:pt modelId="{D80AAAFF-59F5-4940-849A-9F2AF8562620}" type="parTrans" cxnId="{5E3054D5-40A9-4184-9AAC-23DBC0B8DE63}">
      <dgm:prSet/>
      <dgm:spPr/>
      <dgm:t>
        <a:bodyPr/>
        <a:lstStyle/>
        <a:p>
          <a:endParaRPr lang="en-US"/>
        </a:p>
      </dgm:t>
    </dgm:pt>
    <dgm:pt modelId="{36AC069B-FABF-4182-95E9-6A7739226764}" type="sibTrans" cxnId="{5E3054D5-40A9-4184-9AAC-23DBC0B8DE63}">
      <dgm:prSet/>
      <dgm:spPr/>
      <dgm:t>
        <a:bodyPr/>
        <a:lstStyle/>
        <a:p>
          <a:endParaRPr lang="en-US"/>
        </a:p>
      </dgm:t>
    </dgm:pt>
    <dgm:pt modelId="{60CA7456-B362-409C-82C3-9177C402E6A8}">
      <dgm:prSet phldrT="[Text]"/>
      <dgm:spPr/>
      <dgm:t>
        <a:bodyPr/>
        <a:lstStyle/>
        <a:p>
          <a:r>
            <a:rPr lang="en-US" b="1" dirty="0"/>
            <a:t>Destroy Market Share.</a:t>
          </a:r>
        </a:p>
      </dgm:t>
    </dgm:pt>
    <dgm:pt modelId="{89F6A0A8-C765-4EF3-8A64-8E67574C1B12}" type="parTrans" cxnId="{5D19E206-82BF-49E3-A147-ABF6F8479BFF}">
      <dgm:prSet/>
      <dgm:spPr/>
      <dgm:t>
        <a:bodyPr/>
        <a:lstStyle/>
        <a:p>
          <a:endParaRPr lang="en-US"/>
        </a:p>
      </dgm:t>
    </dgm:pt>
    <dgm:pt modelId="{04550B4F-43F3-40D0-A690-A4B44E4CF5AD}" type="sibTrans" cxnId="{5D19E206-82BF-49E3-A147-ABF6F8479BFF}">
      <dgm:prSet/>
      <dgm:spPr/>
      <dgm:t>
        <a:bodyPr/>
        <a:lstStyle/>
        <a:p>
          <a:endParaRPr lang="en-US"/>
        </a:p>
      </dgm:t>
    </dgm:pt>
    <dgm:pt modelId="{5CEABB62-CB71-45DD-A2B5-8F6839FB76A7}">
      <dgm:prSet phldrT="[Text]"/>
      <dgm:spPr/>
      <dgm:t>
        <a:bodyPr/>
        <a:lstStyle/>
        <a:p>
          <a:r>
            <a:rPr lang="en-US" dirty="0">
              <a:solidFill>
                <a:schemeClr val="bg2">
                  <a:lumMod val="25000"/>
                </a:schemeClr>
              </a:solidFill>
            </a:rPr>
            <a:t>Can substantially erode the market share to existing firm.</a:t>
          </a:r>
        </a:p>
      </dgm:t>
    </dgm:pt>
    <dgm:pt modelId="{08307D34-A598-4F8C-9A68-0266E74882B0}" type="parTrans" cxnId="{051F3205-5348-4E75-9951-B7EFF81346CF}">
      <dgm:prSet/>
      <dgm:spPr/>
      <dgm:t>
        <a:bodyPr/>
        <a:lstStyle/>
        <a:p>
          <a:endParaRPr lang="en-US"/>
        </a:p>
      </dgm:t>
    </dgm:pt>
    <dgm:pt modelId="{69912FEA-4559-4ED0-8543-76F94D3424E0}" type="sibTrans" cxnId="{051F3205-5348-4E75-9951-B7EFF81346CF}">
      <dgm:prSet/>
      <dgm:spPr/>
      <dgm:t>
        <a:bodyPr/>
        <a:lstStyle/>
        <a:p>
          <a:endParaRPr lang="en-US"/>
        </a:p>
      </dgm:t>
    </dgm:pt>
    <dgm:pt modelId="{295A3C58-71A3-4BA7-91A6-274AA92669EE}" type="pres">
      <dgm:prSet presAssocID="{6D7A535F-B130-45DC-BAA3-36802EEA7A1D}" presName="Name0" presStyleCnt="0">
        <dgm:presLayoutVars>
          <dgm:chMax/>
          <dgm:chPref/>
          <dgm:dir/>
        </dgm:presLayoutVars>
      </dgm:prSet>
      <dgm:spPr/>
      <dgm:t>
        <a:bodyPr/>
        <a:lstStyle/>
        <a:p>
          <a:endParaRPr lang="en-US"/>
        </a:p>
      </dgm:t>
    </dgm:pt>
    <dgm:pt modelId="{03141274-0517-4357-9492-26C22F1E4129}" type="pres">
      <dgm:prSet presAssocID="{EEE4BBC0-B089-47D6-8B59-EE7922D4B504}" presName="parenttextcomposite" presStyleCnt="0"/>
      <dgm:spPr/>
    </dgm:pt>
    <dgm:pt modelId="{84819ED7-0C60-4BCF-AC19-37B46D698673}" type="pres">
      <dgm:prSet presAssocID="{EEE4BBC0-B089-47D6-8B59-EE7922D4B504}" presName="parenttext" presStyleLbl="revTx" presStyleIdx="0" presStyleCnt="2">
        <dgm:presLayoutVars>
          <dgm:chMax/>
          <dgm:chPref val="2"/>
          <dgm:bulletEnabled val="1"/>
        </dgm:presLayoutVars>
      </dgm:prSet>
      <dgm:spPr/>
      <dgm:t>
        <a:bodyPr/>
        <a:lstStyle/>
        <a:p>
          <a:endParaRPr lang="en-US"/>
        </a:p>
      </dgm:t>
    </dgm:pt>
    <dgm:pt modelId="{AC9ACCB9-41C9-42BD-AD16-9424CF6DE2A3}" type="pres">
      <dgm:prSet presAssocID="{EEE4BBC0-B089-47D6-8B59-EE7922D4B504}" presName="composite" presStyleCnt="0"/>
      <dgm:spPr/>
    </dgm:pt>
    <dgm:pt modelId="{EA05AE1E-7FE6-4506-BCA7-387C3730AC72}" type="pres">
      <dgm:prSet presAssocID="{EEE4BBC0-B089-47D6-8B59-EE7922D4B504}" presName="chevron1" presStyleLbl="alignNode1" presStyleIdx="0" presStyleCnt="14"/>
      <dgm:spPr/>
    </dgm:pt>
    <dgm:pt modelId="{D8C1E211-85B2-40C6-A875-48035FA01A6A}" type="pres">
      <dgm:prSet presAssocID="{EEE4BBC0-B089-47D6-8B59-EE7922D4B504}" presName="chevron2" presStyleLbl="alignNode1" presStyleIdx="1" presStyleCnt="14"/>
      <dgm:spPr/>
    </dgm:pt>
    <dgm:pt modelId="{9F4C5307-46E8-4ECB-A78C-2A0C27EDBCE9}" type="pres">
      <dgm:prSet presAssocID="{EEE4BBC0-B089-47D6-8B59-EE7922D4B504}" presName="chevron3" presStyleLbl="alignNode1" presStyleIdx="2" presStyleCnt="14"/>
      <dgm:spPr/>
    </dgm:pt>
    <dgm:pt modelId="{0F157942-0AF9-49C5-ADAE-7895A3870657}" type="pres">
      <dgm:prSet presAssocID="{EEE4BBC0-B089-47D6-8B59-EE7922D4B504}" presName="chevron4" presStyleLbl="alignNode1" presStyleIdx="3" presStyleCnt="14"/>
      <dgm:spPr/>
    </dgm:pt>
    <dgm:pt modelId="{D4A2C8E6-4577-46DE-B462-594C1BDCF593}" type="pres">
      <dgm:prSet presAssocID="{EEE4BBC0-B089-47D6-8B59-EE7922D4B504}" presName="chevron5" presStyleLbl="alignNode1" presStyleIdx="4" presStyleCnt="14"/>
      <dgm:spPr/>
    </dgm:pt>
    <dgm:pt modelId="{6DBBF198-0DC0-4188-91BB-07C629066B88}" type="pres">
      <dgm:prSet presAssocID="{EEE4BBC0-B089-47D6-8B59-EE7922D4B504}" presName="chevron6" presStyleLbl="alignNode1" presStyleIdx="5" presStyleCnt="14"/>
      <dgm:spPr/>
    </dgm:pt>
    <dgm:pt modelId="{BF99123E-9419-42B8-816D-19F38D213AE1}" type="pres">
      <dgm:prSet presAssocID="{EEE4BBC0-B089-47D6-8B59-EE7922D4B504}" presName="chevron7" presStyleLbl="alignNode1" presStyleIdx="6" presStyleCnt="14"/>
      <dgm:spPr/>
    </dgm:pt>
    <dgm:pt modelId="{E5531124-EAFC-4D58-8A53-5A036726CE95}" type="pres">
      <dgm:prSet presAssocID="{EEE4BBC0-B089-47D6-8B59-EE7922D4B504}" presName="childtext" presStyleLbl="solidFgAcc1" presStyleIdx="0" presStyleCnt="2" custScaleX="99222" custScaleY="99222">
        <dgm:presLayoutVars>
          <dgm:chMax/>
          <dgm:chPref val="0"/>
          <dgm:bulletEnabled val="1"/>
        </dgm:presLayoutVars>
      </dgm:prSet>
      <dgm:spPr/>
      <dgm:t>
        <a:bodyPr/>
        <a:lstStyle/>
        <a:p>
          <a:endParaRPr lang="en-US"/>
        </a:p>
      </dgm:t>
    </dgm:pt>
    <dgm:pt modelId="{F10F6F96-029D-4E9F-9601-25D68B85821F}" type="pres">
      <dgm:prSet presAssocID="{6923134B-99CA-475F-B21C-F077EB4B26E3}" presName="sibTrans" presStyleCnt="0"/>
      <dgm:spPr/>
    </dgm:pt>
    <dgm:pt modelId="{E779BC5E-03BA-4751-A1C8-E00DF47D01C0}" type="pres">
      <dgm:prSet presAssocID="{60CA7456-B362-409C-82C3-9177C402E6A8}" presName="parenttextcomposite" presStyleCnt="0"/>
      <dgm:spPr/>
    </dgm:pt>
    <dgm:pt modelId="{C88B3068-3964-4074-902A-C6D67ACFB144}" type="pres">
      <dgm:prSet presAssocID="{60CA7456-B362-409C-82C3-9177C402E6A8}" presName="parenttext" presStyleLbl="revTx" presStyleIdx="1" presStyleCnt="2">
        <dgm:presLayoutVars>
          <dgm:chMax/>
          <dgm:chPref val="2"/>
          <dgm:bulletEnabled val="1"/>
        </dgm:presLayoutVars>
      </dgm:prSet>
      <dgm:spPr/>
      <dgm:t>
        <a:bodyPr/>
        <a:lstStyle/>
        <a:p>
          <a:endParaRPr lang="en-US"/>
        </a:p>
      </dgm:t>
    </dgm:pt>
    <dgm:pt modelId="{3F74967D-651A-4295-91A8-E1AA2E27530C}" type="pres">
      <dgm:prSet presAssocID="{60CA7456-B362-409C-82C3-9177C402E6A8}" presName="composite" presStyleCnt="0"/>
      <dgm:spPr/>
    </dgm:pt>
    <dgm:pt modelId="{608D3A82-5099-4DAC-AC0D-0EA17963C418}" type="pres">
      <dgm:prSet presAssocID="{60CA7456-B362-409C-82C3-9177C402E6A8}" presName="chevron1" presStyleLbl="alignNode1" presStyleIdx="7" presStyleCnt="14"/>
      <dgm:spPr/>
    </dgm:pt>
    <dgm:pt modelId="{1E66F336-5819-41E2-8793-80630B215BBE}" type="pres">
      <dgm:prSet presAssocID="{60CA7456-B362-409C-82C3-9177C402E6A8}" presName="chevron2" presStyleLbl="alignNode1" presStyleIdx="8" presStyleCnt="14"/>
      <dgm:spPr/>
    </dgm:pt>
    <dgm:pt modelId="{71A5DB12-6CC7-42F8-9D58-1E6F9622814F}" type="pres">
      <dgm:prSet presAssocID="{60CA7456-B362-409C-82C3-9177C402E6A8}" presName="chevron3" presStyleLbl="alignNode1" presStyleIdx="9" presStyleCnt="14"/>
      <dgm:spPr/>
    </dgm:pt>
    <dgm:pt modelId="{E55C8058-7AFF-41FB-8C5C-A46450E96761}" type="pres">
      <dgm:prSet presAssocID="{60CA7456-B362-409C-82C3-9177C402E6A8}" presName="chevron4" presStyleLbl="alignNode1" presStyleIdx="10" presStyleCnt="14"/>
      <dgm:spPr/>
    </dgm:pt>
    <dgm:pt modelId="{02DAD867-872B-444B-9E90-17FDB87F642B}" type="pres">
      <dgm:prSet presAssocID="{60CA7456-B362-409C-82C3-9177C402E6A8}" presName="chevron5" presStyleLbl="alignNode1" presStyleIdx="11" presStyleCnt="14"/>
      <dgm:spPr/>
    </dgm:pt>
    <dgm:pt modelId="{F676F6E4-C1BC-4F32-B409-E01DFB62EFC9}" type="pres">
      <dgm:prSet presAssocID="{60CA7456-B362-409C-82C3-9177C402E6A8}" presName="chevron6" presStyleLbl="alignNode1" presStyleIdx="12" presStyleCnt="14"/>
      <dgm:spPr/>
    </dgm:pt>
    <dgm:pt modelId="{A050BA39-09A5-4009-99DA-A03CEF43405B}" type="pres">
      <dgm:prSet presAssocID="{60CA7456-B362-409C-82C3-9177C402E6A8}" presName="chevron7" presStyleLbl="alignNode1" presStyleIdx="13" presStyleCnt="14"/>
      <dgm:spPr/>
    </dgm:pt>
    <dgm:pt modelId="{69DBFC8B-7F75-4BF6-B18A-C94A87148ACA}" type="pres">
      <dgm:prSet presAssocID="{60CA7456-B362-409C-82C3-9177C402E6A8}" presName="childtext" presStyleLbl="solidFgAcc1" presStyleIdx="1" presStyleCnt="2">
        <dgm:presLayoutVars>
          <dgm:chMax/>
          <dgm:chPref val="0"/>
          <dgm:bulletEnabled val="1"/>
        </dgm:presLayoutVars>
      </dgm:prSet>
      <dgm:spPr/>
      <dgm:t>
        <a:bodyPr/>
        <a:lstStyle/>
        <a:p>
          <a:endParaRPr lang="en-US"/>
        </a:p>
      </dgm:t>
    </dgm:pt>
  </dgm:ptLst>
  <dgm:cxnLst>
    <dgm:cxn modelId="{5E3054D5-40A9-4184-9AAC-23DBC0B8DE63}" srcId="{EEE4BBC0-B089-47D6-8B59-EE7922D4B504}" destId="{1B718B46-41BE-4849-AB64-7E925AB934AD}" srcOrd="0" destOrd="0" parTransId="{D80AAAFF-59F5-4940-849A-9F2AF8562620}" sibTransId="{36AC069B-FABF-4182-95E9-6A7739226764}"/>
    <dgm:cxn modelId="{30286B0D-279D-4B32-BCAD-DCCF2F34551F}" srcId="{6D7A535F-B130-45DC-BAA3-36802EEA7A1D}" destId="{EEE4BBC0-B089-47D6-8B59-EE7922D4B504}" srcOrd="0" destOrd="0" parTransId="{841419DB-F774-47CA-BDEA-74A890258E0D}" sibTransId="{6923134B-99CA-475F-B21C-F077EB4B26E3}"/>
    <dgm:cxn modelId="{2A57035B-9CFE-415D-BA32-330319378EDE}" type="presOf" srcId="{60CA7456-B362-409C-82C3-9177C402E6A8}" destId="{C88B3068-3964-4074-902A-C6D67ACFB144}" srcOrd="0" destOrd="0" presId="urn:microsoft.com/office/officeart/2008/layout/VerticalAccentList"/>
    <dgm:cxn modelId="{44B142EF-030F-4D4B-A7EA-C47AF4C9347B}" type="presOf" srcId="{5CEABB62-CB71-45DD-A2B5-8F6839FB76A7}" destId="{69DBFC8B-7F75-4BF6-B18A-C94A87148ACA}" srcOrd="0" destOrd="0" presId="urn:microsoft.com/office/officeart/2008/layout/VerticalAccentList"/>
    <dgm:cxn modelId="{DC199028-0DCD-4479-9D52-3B0A647BF070}" type="presOf" srcId="{6D7A535F-B130-45DC-BAA3-36802EEA7A1D}" destId="{295A3C58-71A3-4BA7-91A6-274AA92669EE}" srcOrd="0" destOrd="0" presId="urn:microsoft.com/office/officeart/2008/layout/VerticalAccentList"/>
    <dgm:cxn modelId="{5D19E206-82BF-49E3-A147-ABF6F8479BFF}" srcId="{6D7A535F-B130-45DC-BAA3-36802EEA7A1D}" destId="{60CA7456-B362-409C-82C3-9177C402E6A8}" srcOrd="1" destOrd="0" parTransId="{89F6A0A8-C765-4EF3-8A64-8E67574C1B12}" sibTransId="{04550B4F-43F3-40D0-A690-A4B44E4CF5AD}"/>
    <dgm:cxn modelId="{051F3205-5348-4E75-9951-B7EFF81346CF}" srcId="{60CA7456-B362-409C-82C3-9177C402E6A8}" destId="{5CEABB62-CB71-45DD-A2B5-8F6839FB76A7}" srcOrd="0" destOrd="0" parTransId="{08307D34-A598-4F8C-9A68-0266E74882B0}" sibTransId="{69912FEA-4559-4ED0-8543-76F94D3424E0}"/>
    <dgm:cxn modelId="{D924D7CF-2326-4EEE-87F4-19C34329F850}" type="presOf" srcId="{EEE4BBC0-B089-47D6-8B59-EE7922D4B504}" destId="{84819ED7-0C60-4BCF-AC19-37B46D698673}" srcOrd="0" destOrd="0" presId="urn:microsoft.com/office/officeart/2008/layout/VerticalAccentList"/>
    <dgm:cxn modelId="{5D64656E-7F50-4CF3-B7B6-FB511B89E406}" type="presOf" srcId="{1B718B46-41BE-4849-AB64-7E925AB934AD}" destId="{E5531124-EAFC-4D58-8A53-5A036726CE95}" srcOrd="0" destOrd="0" presId="urn:microsoft.com/office/officeart/2008/layout/VerticalAccentList"/>
    <dgm:cxn modelId="{5BE59630-BDC7-4ADD-B895-7F116773C2C7}" type="presParOf" srcId="{295A3C58-71A3-4BA7-91A6-274AA92669EE}" destId="{03141274-0517-4357-9492-26C22F1E4129}" srcOrd="0" destOrd="0" presId="urn:microsoft.com/office/officeart/2008/layout/VerticalAccentList"/>
    <dgm:cxn modelId="{A25DB6FB-F6D9-44DA-A9E5-86BF62ED3229}" type="presParOf" srcId="{03141274-0517-4357-9492-26C22F1E4129}" destId="{84819ED7-0C60-4BCF-AC19-37B46D698673}" srcOrd="0" destOrd="0" presId="urn:microsoft.com/office/officeart/2008/layout/VerticalAccentList"/>
    <dgm:cxn modelId="{E20D4C88-0AEB-45BA-9E3A-E8E071B543A8}" type="presParOf" srcId="{295A3C58-71A3-4BA7-91A6-274AA92669EE}" destId="{AC9ACCB9-41C9-42BD-AD16-9424CF6DE2A3}" srcOrd="1" destOrd="0" presId="urn:microsoft.com/office/officeart/2008/layout/VerticalAccentList"/>
    <dgm:cxn modelId="{72BE8657-DD4D-4DD3-A772-E4FF9980B5F4}" type="presParOf" srcId="{AC9ACCB9-41C9-42BD-AD16-9424CF6DE2A3}" destId="{EA05AE1E-7FE6-4506-BCA7-387C3730AC72}" srcOrd="0" destOrd="0" presId="urn:microsoft.com/office/officeart/2008/layout/VerticalAccentList"/>
    <dgm:cxn modelId="{FAEA763E-E5E9-4342-9626-655ACA4DE294}" type="presParOf" srcId="{AC9ACCB9-41C9-42BD-AD16-9424CF6DE2A3}" destId="{D8C1E211-85B2-40C6-A875-48035FA01A6A}" srcOrd="1" destOrd="0" presId="urn:microsoft.com/office/officeart/2008/layout/VerticalAccentList"/>
    <dgm:cxn modelId="{A21EF720-A30A-4A03-AD7D-886EC8EF31DA}" type="presParOf" srcId="{AC9ACCB9-41C9-42BD-AD16-9424CF6DE2A3}" destId="{9F4C5307-46E8-4ECB-A78C-2A0C27EDBCE9}" srcOrd="2" destOrd="0" presId="urn:microsoft.com/office/officeart/2008/layout/VerticalAccentList"/>
    <dgm:cxn modelId="{779F4660-7D96-4CA8-BFF9-BF28F2936F8A}" type="presParOf" srcId="{AC9ACCB9-41C9-42BD-AD16-9424CF6DE2A3}" destId="{0F157942-0AF9-49C5-ADAE-7895A3870657}" srcOrd="3" destOrd="0" presId="urn:microsoft.com/office/officeart/2008/layout/VerticalAccentList"/>
    <dgm:cxn modelId="{B1972D03-1EFD-4714-8F5C-C943F8246353}" type="presParOf" srcId="{AC9ACCB9-41C9-42BD-AD16-9424CF6DE2A3}" destId="{D4A2C8E6-4577-46DE-B462-594C1BDCF593}" srcOrd="4" destOrd="0" presId="urn:microsoft.com/office/officeart/2008/layout/VerticalAccentList"/>
    <dgm:cxn modelId="{0DEE2D08-FB66-4E2A-BE61-EE2685585432}" type="presParOf" srcId="{AC9ACCB9-41C9-42BD-AD16-9424CF6DE2A3}" destId="{6DBBF198-0DC0-4188-91BB-07C629066B88}" srcOrd="5" destOrd="0" presId="urn:microsoft.com/office/officeart/2008/layout/VerticalAccentList"/>
    <dgm:cxn modelId="{61EAE976-B87F-4FEA-9E5F-11C91D4BA49C}" type="presParOf" srcId="{AC9ACCB9-41C9-42BD-AD16-9424CF6DE2A3}" destId="{BF99123E-9419-42B8-816D-19F38D213AE1}" srcOrd="6" destOrd="0" presId="urn:microsoft.com/office/officeart/2008/layout/VerticalAccentList"/>
    <dgm:cxn modelId="{1A60AD49-6420-486F-9B4E-2EA4713C91B7}" type="presParOf" srcId="{AC9ACCB9-41C9-42BD-AD16-9424CF6DE2A3}" destId="{E5531124-EAFC-4D58-8A53-5A036726CE95}" srcOrd="7" destOrd="0" presId="urn:microsoft.com/office/officeart/2008/layout/VerticalAccentList"/>
    <dgm:cxn modelId="{E4020F59-A043-488A-83CB-529691289BE5}" type="presParOf" srcId="{295A3C58-71A3-4BA7-91A6-274AA92669EE}" destId="{F10F6F96-029D-4E9F-9601-25D68B85821F}" srcOrd="2" destOrd="0" presId="urn:microsoft.com/office/officeart/2008/layout/VerticalAccentList"/>
    <dgm:cxn modelId="{2A6FE550-430F-490A-9456-5B2D7AEFE36A}" type="presParOf" srcId="{295A3C58-71A3-4BA7-91A6-274AA92669EE}" destId="{E779BC5E-03BA-4751-A1C8-E00DF47D01C0}" srcOrd="3" destOrd="0" presId="urn:microsoft.com/office/officeart/2008/layout/VerticalAccentList"/>
    <dgm:cxn modelId="{B84136A0-67DF-47B7-8409-5A3BDAEB0C41}" type="presParOf" srcId="{E779BC5E-03BA-4751-A1C8-E00DF47D01C0}" destId="{C88B3068-3964-4074-902A-C6D67ACFB144}" srcOrd="0" destOrd="0" presId="urn:microsoft.com/office/officeart/2008/layout/VerticalAccentList"/>
    <dgm:cxn modelId="{D1F656A6-95E8-446E-A589-AAD3AEA2063B}" type="presParOf" srcId="{295A3C58-71A3-4BA7-91A6-274AA92669EE}" destId="{3F74967D-651A-4295-91A8-E1AA2E27530C}" srcOrd="4" destOrd="0" presId="urn:microsoft.com/office/officeart/2008/layout/VerticalAccentList"/>
    <dgm:cxn modelId="{54CD8252-9B45-4F71-8863-6DD685D7F8CB}" type="presParOf" srcId="{3F74967D-651A-4295-91A8-E1AA2E27530C}" destId="{608D3A82-5099-4DAC-AC0D-0EA17963C418}" srcOrd="0" destOrd="0" presId="urn:microsoft.com/office/officeart/2008/layout/VerticalAccentList"/>
    <dgm:cxn modelId="{BA1CBB03-BB6B-4260-9087-CB0B41FA8D4D}" type="presParOf" srcId="{3F74967D-651A-4295-91A8-E1AA2E27530C}" destId="{1E66F336-5819-41E2-8793-80630B215BBE}" srcOrd="1" destOrd="0" presId="urn:microsoft.com/office/officeart/2008/layout/VerticalAccentList"/>
    <dgm:cxn modelId="{5155C81E-B31F-4109-9F61-6C939342A5B5}" type="presParOf" srcId="{3F74967D-651A-4295-91A8-E1AA2E27530C}" destId="{71A5DB12-6CC7-42F8-9D58-1E6F9622814F}" srcOrd="2" destOrd="0" presId="urn:microsoft.com/office/officeart/2008/layout/VerticalAccentList"/>
    <dgm:cxn modelId="{52D5439D-4E00-4724-95D6-E94C5A789BBF}" type="presParOf" srcId="{3F74967D-651A-4295-91A8-E1AA2E27530C}" destId="{E55C8058-7AFF-41FB-8C5C-A46450E96761}" srcOrd="3" destOrd="0" presId="urn:microsoft.com/office/officeart/2008/layout/VerticalAccentList"/>
    <dgm:cxn modelId="{ABA5BA90-E04E-42DF-929F-09944CB6428D}" type="presParOf" srcId="{3F74967D-651A-4295-91A8-E1AA2E27530C}" destId="{02DAD867-872B-444B-9E90-17FDB87F642B}" srcOrd="4" destOrd="0" presId="urn:microsoft.com/office/officeart/2008/layout/VerticalAccentList"/>
    <dgm:cxn modelId="{8AF362A3-54B7-4C3B-8EAA-8AEDC0BE6804}" type="presParOf" srcId="{3F74967D-651A-4295-91A8-E1AA2E27530C}" destId="{F676F6E4-C1BC-4F32-B409-E01DFB62EFC9}" srcOrd="5" destOrd="0" presId="urn:microsoft.com/office/officeart/2008/layout/VerticalAccentList"/>
    <dgm:cxn modelId="{BC030D3D-C5AA-4C7C-80A1-D8A171CFEA30}" type="presParOf" srcId="{3F74967D-651A-4295-91A8-E1AA2E27530C}" destId="{A050BA39-09A5-4009-99DA-A03CEF43405B}" srcOrd="6" destOrd="0" presId="urn:microsoft.com/office/officeart/2008/layout/VerticalAccentList"/>
    <dgm:cxn modelId="{EB98685D-BD3D-4826-A980-08A22DC05903}" type="presParOf" srcId="{3F74967D-651A-4295-91A8-E1AA2E27530C}" destId="{69DBFC8B-7F75-4BF6-B18A-C94A87148ACA}"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F17486-E65A-4A6D-86E4-9A690FD8901F}" type="doc">
      <dgm:prSet loTypeId="urn:microsoft.com/office/officeart/2005/8/layout/vList3" loCatId="picture" qsTypeId="urn:microsoft.com/office/officeart/2005/8/quickstyle/simple2" qsCatId="simple" csTypeId="urn:microsoft.com/office/officeart/2005/8/colors/colorful2" csCatId="colorful" phldr="1"/>
      <dgm:spPr/>
    </dgm:pt>
    <dgm:pt modelId="{77124773-69AB-4786-AF11-1AD87DD51A21}">
      <dgm:prSet phldrT="[Text]"/>
      <dgm:spPr/>
      <dgm:t>
        <a:bodyPr/>
        <a:lstStyle/>
        <a:p>
          <a:r>
            <a:rPr lang="en-US" dirty="0"/>
            <a:t>Capital Requirement.</a:t>
          </a:r>
        </a:p>
      </dgm:t>
    </dgm:pt>
    <dgm:pt modelId="{7DEF27F2-015B-407E-B0CE-C8BF0A0C3242}" type="parTrans" cxnId="{C32A084E-25E0-49FA-9D77-6D5C6ED88D5F}">
      <dgm:prSet/>
      <dgm:spPr/>
      <dgm:t>
        <a:bodyPr/>
        <a:lstStyle/>
        <a:p>
          <a:endParaRPr lang="en-US"/>
        </a:p>
      </dgm:t>
    </dgm:pt>
    <dgm:pt modelId="{BAC25221-E140-4216-B1A4-677AA0F83958}" type="sibTrans" cxnId="{C32A084E-25E0-49FA-9D77-6D5C6ED88D5F}">
      <dgm:prSet/>
      <dgm:spPr/>
      <dgm:t>
        <a:bodyPr/>
        <a:lstStyle/>
        <a:p>
          <a:endParaRPr lang="en-US"/>
        </a:p>
      </dgm:t>
    </dgm:pt>
    <dgm:pt modelId="{9686D7E0-373E-4524-9A17-1B078EBBF6EC}">
      <dgm:prSet phldrT="[Text]"/>
      <dgm:spPr/>
      <dgm:t>
        <a:bodyPr/>
        <a:lstStyle/>
        <a:p>
          <a:r>
            <a:rPr lang="en-US" dirty="0"/>
            <a:t>Economies of Scale.</a:t>
          </a:r>
        </a:p>
      </dgm:t>
    </dgm:pt>
    <dgm:pt modelId="{DB9010C9-88A9-4895-8BE4-BBD428D02BEE}" type="parTrans" cxnId="{47395474-A97A-4682-BA99-5EE0CC5ACCB4}">
      <dgm:prSet/>
      <dgm:spPr/>
      <dgm:t>
        <a:bodyPr/>
        <a:lstStyle/>
        <a:p>
          <a:endParaRPr lang="en-US"/>
        </a:p>
      </dgm:t>
    </dgm:pt>
    <dgm:pt modelId="{D2E2A003-D761-4684-A072-2AF346DF025E}" type="sibTrans" cxnId="{47395474-A97A-4682-BA99-5EE0CC5ACCB4}">
      <dgm:prSet/>
      <dgm:spPr/>
      <dgm:t>
        <a:bodyPr/>
        <a:lstStyle/>
        <a:p>
          <a:endParaRPr lang="en-US"/>
        </a:p>
      </dgm:t>
    </dgm:pt>
    <dgm:pt modelId="{13CAD186-45C4-4284-AA22-16DCF784B857}">
      <dgm:prSet phldrT="[Text]"/>
      <dgm:spPr/>
      <dgm:t>
        <a:bodyPr/>
        <a:lstStyle/>
        <a:p>
          <a:r>
            <a:rPr lang="en-US" dirty="0"/>
            <a:t>Product Differentiation.</a:t>
          </a:r>
        </a:p>
      </dgm:t>
    </dgm:pt>
    <dgm:pt modelId="{05686F49-DC03-4A2E-A4D6-65403EA2427F}" type="parTrans" cxnId="{7FD5B38F-6E9B-47B0-9FED-AB0D1A45F3D1}">
      <dgm:prSet/>
      <dgm:spPr/>
      <dgm:t>
        <a:bodyPr/>
        <a:lstStyle/>
        <a:p>
          <a:endParaRPr lang="en-US"/>
        </a:p>
      </dgm:t>
    </dgm:pt>
    <dgm:pt modelId="{EC500CDF-EDD8-4AD5-91D3-A5AAD8B8B2C9}" type="sibTrans" cxnId="{7FD5B38F-6E9B-47B0-9FED-AB0D1A45F3D1}">
      <dgm:prSet/>
      <dgm:spPr/>
      <dgm:t>
        <a:bodyPr/>
        <a:lstStyle/>
        <a:p>
          <a:endParaRPr lang="en-US"/>
        </a:p>
      </dgm:t>
    </dgm:pt>
    <dgm:pt modelId="{001551F9-4153-41E2-BB91-873E080BF1A8}">
      <dgm:prSet phldrT="[Text]"/>
      <dgm:spPr/>
      <dgm:t>
        <a:bodyPr/>
        <a:lstStyle/>
        <a:p>
          <a:r>
            <a:rPr lang="en-US" dirty="0"/>
            <a:t>Brand Identity.</a:t>
          </a:r>
        </a:p>
      </dgm:t>
    </dgm:pt>
    <dgm:pt modelId="{FFA0532B-CE41-48BD-BCCE-54CBEE382958}" type="parTrans" cxnId="{DE55C191-ADCB-4164-9823-243C43B1FB6B}">
      <dgm:prSet/>
      <dgm:spPr/>
      <dgm:t>
        <a:bodyPr/>
        <a:lstStyle/>
        <a:p>
          <a:endParaRPr lang="en-US"/>
        </a:p>
      </dgm:t>
    </dgm:pt>
    <dgm:pt modelId="{7C065CB3-3CF2-4E6B-A5F7-4BE6808F2F8E}" type="sibTrans" cxnId="{DE55C191-ADCB-4164-9823-243C43B1FB6B}">
      <dgm:prSet/>
      <dgm:spPr/>
      <dgm:t>
        <a:bodyPr/>
        <a:lstStyle/>
        <a:p>
          <a:endParaRPr lang="en-US"/>
        </a:p>
      </dgm:t>
    </dgm:pt>
    <dgm:pt modelId="{A6B2FD3F-BCFD-4C84-990A-66A5F998D59C}">
      <dgm:prSet phldrT="[Text]"/>
      <dgm:spPr/>
      <dgm:t>
        <a:bodyPr/>
        <a:lstStyle/>
        <a:p>
          <a:r>
            <a:rPr lang="en-US" dirty="0"/>
            <a:t>Switching Cost.</a:t>
          </a:r>
        </a:p>
      </dgm:t>
    </dgm:pt>
    <dgm:pt modelId="{50D7C0BA-6BC6-4B2B-ADDD-5CE296667832}" type="parTrans" cxnId="{418FFCFE-FF1B-480E-8CEE-046055FE2B58}">
      <dgm:prSet/>
      <dgm:spPr/>
      <dgm:t>
        <a:bodyPr/>
        <a:lstStyle/>
        <a:p>
          <a:endParaRPr lang="en-US"/>
        </a:p>
      </dgm:t>
    </dgm:pt>
    <dgm:pt modelId="{6D2A6A22-8598-4DA0-AAEB-D049CEF10B11}" type="sibTrans" cxnId="{418FFCFE-FF1B-480E-8CEE-046055FE2B58}">
      <dgm:prSet/>
      <dgm:spPr/>
      <dgm:t>
        <a:bodyPr/>
        <a:lstStyle/>
        <a:p>
          <a:endParaRPr lang="en-US"/>
        </a:p>
      </dgm:t>
    </dgm:pt>
    <dgm:pt modelId="{E9A87741-34E4-4FAC-A561-82B7E84AC37A}">
      <dgm:prSet phldrT="[Text]"/>
      <dgm:spPr/>
      <dgm:t>
        <a:bodyPr/>
        <a:lstStyle/>
        <a:p>
          <a:r>
            <a:rPr lang="en-US" dirty="0"/>
            <a:t>Possibility of Aggressive Retaliation.</a:t>
          </a:r>
        </a:p>
      </dgm:t>
    </dgm:pt>
    <dgm:pt modelId="{D6F1A017-C05A-4194-9FA0-425DB219AE0A}" type="parTrans" cxnId="{6B88CD95-C14C-493C-A8C9-DBF0BB3657E8}">
      <dgm:prSet/>
      <dgm:spPr/>
      <dgm:t>
        <a:bodyPr/>
        <a:lstStyle/>
        <a:p>
          <a:endParaRPr lang="en-US"/>
        </a:p>
      </dgm:t>
    </dgm:pt>
    <dgm:pt modelId="{A987926D-279A-47D0-9F12-FDEC0548CF98}" type="sibTrans" cxnId="{6B88CD95-C14C-493C-A8C9-DBF0BB3657E8}">
      <dgm:prSet/>
      <dgm:spPr/>
      <dgm:t>
        <a:bodyPr/>
        <a:lstStyle/>
        <a:p>
          <a:endParaRPr lang="en-US"/>
        </a:p>
      </dgm:t>
    </dgm:pt>
    <dgm:pt modelId="{49D928C3-F9B6-4015-9326-97F6AA167007}">
      <dgm:prSet phldrT="[Text]"/>
      <dgm:spPr/>
      <dgm:t>
        <a:bodyPr/>
        <a:lstStyle/>
        <a:p>
          <a:r>
            <a:rPr lang="en-US" dirty="0"/>
            <a:t>Access to Distribution Channel.</a:t>
          </a:r>
        </a:p>
      </dgm:t>
    </dgm:pt>
    <dgm:pt modelId="{EF2F1AD6-09D6-48DF-9CF9-DE749D8852FC}" type="parTrans" cxnId="{E7E8E78D-20D6-4AE3-A173-1A7B53C6EA5E}">
      <dgm:prSet/>
      <dgm:spPr/>
      <dgm:t>
        <a:bodyPr/>
        <a:lstStyle/>
        <a:p>
          <a:endParaRPr lang="en-US"/>
        </a:p>
      </dgm:t>
    </dgm:pt>
    <dgm:pt modelId="{2B823965-5159-4606-A7FF-F700C52A9DAE}" type="sibTrans" cxnId="{E7E8E78D-20D6-4AE3-A173-1A7B53C6EA5E}">
      <dgm:prSet/>
      <dgm:spPr/>
      <dgm:t>
        <a:bodyPr/>
        <a:lstStyle/>
        <a:p>
          <a:endParaRPr lang="en-US"/>
        </a:p>
      </dgm:t>
    </dgm:pt>
    <dgm:pt modelId="{DA29C126-A5C8-4ED8-ACBA-B86482F15046}" type="pres">
      <dgm:prSet presAssocID="{F3F17486-E65A-4A6D-86E4-9A690FD8901F}" presName="linearFlow" presStyleCnt="0">
        <dgm:presLayoutVars>
          <dgm:dir/>
          <dgm:resizeHandles val="exact"/>
        </dgm:presLayoutVars>
      </dgm:prSet>
      <dgm:spPr/>
    </dgm:pt>
    <dgm:pt modelId="{268BD2C6-93D1-4DFA-BAF9-97CA361B0468}" type="pres">
      <dgm:prSet presAssocID="{77124773-69AB-4786-AF11-1AD87DD51A21}" presName="composite" presStyleCnt="0"/>
      <dgm:spPr/>
    </dgm:pt>
    <dgm:pt modelId="{2A7B1BB9-B3F2-498E-9B90-3CEE6498E8B5}" type="pres">
      <dgm:prSet presAssocID="{77124773-69AB-4786-AF11-1AD87DD51A21}" presName="imgShp" presStyleLbl="fgImgPlace1" presStyleIdx="0" presStyleCnt="7"/>
      <dgm:spPr>
        <a:blipFill>
          <a:blip xmlns:r="http://schemas.openxmlformats.org/officeDocument/2006/relationships" r:embed="rId1"/>
          <a:srcRect/>
          <a:stretch>
            <a:fillRect l="-7000" r="-7000"/>
          </a:stretch>
        </a:blipFill>
      </dgm:spPr>
    </dgm:pt>
    <dgm:pt modelId="{FCB9524D-CB0F-4217-B90D-EE0F5594532A}" type="pres">
      <dgm:prSet presAssocID="{77124773-69AB-4786-AF11-1AD87DD51A21}" presName="txShp" presStyleLbl="node1" presStyleIdx="0" presStyleCnt="7">
        <dgm:presLayoutVars>
          <dgm:bulletEnabled val="1"/>
        </dgm:presLayoutVars>
      </dgm:prSet>
      <dgm:spPr/>
      <dgm:t>
        <a:bodyPr/>
        <a:lstStyle/>
        <a:p>
          <a:endParaRPr lang="en-US"/>
        </a:p>
      </dgm:t>
    </dgm:pt>
    <dgm:pt modelId="{08E3BF0D-A673-423C-8995-BFAF4436552A}" type="pres">
      <dgm:prSet presAssocID="{BAC25221-E140-4216-B1A4-677AA0F83958}" presName="spacing" presStyleCnt="0"/>
      <dgm:spPr/>
    </dgm:pt>
    <dgm:pt modelId="{B765626A-BC30-412A-BA92-CAEE51FEEEEC}" type="pres">
      <dgm:prSet presAssocID="{9686D7E0-373E-4524-9A17-1B078EBBF6EC}" presName="composite" presStyleCnt="0"/>
      <dgm:spPr/>
    </dgm:pt>
    <dgm:pt modelId="{B5950770-C71F-4A08-993C-2471C53B76CD}" type="pres">
      <dgm:prSet presAssocID="{9686D7E0-373E-4524-9A17-1B078EBBF6EC}" presName="imgShp" presStyleLbl="fgImgPlac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dgm:spPr>
    </dgm:pt>
    <dgm:pt modelId="{867E0C81-4C02-4373-AAF9-1CCB461A16A2}" type="pres">
      <dgm:prSet presAssocID="{9686D7E0-373E-4524-9A17-1B078EBBF6EC}" presName="txShp" presStyleLbl="node1" presStyleIdx="1" presStyleCnt="7">
        <dgm:presLayoutVars>
          <dgm:bulletEnabled val="1"/>
        </dgm:presLayoutVars>
      </dgm:prSet>
      <dgm:spPr/>
      <dgm:t>
        <a:bodyPr/>
        <a:lstStyle/>
        <a:p>
          <a:endParaRPr lang="en-US"/>
        </a:p>
      </dgm:t>
    </dgm:pt>
    <dgm:pt modelId="{95CD21D4-3012-48CC-9E66-FBC387ABC450}" type="pres">
      <dgm:prSet presAssocID="{D2E2A003-D761-4684-A072-2AF346DF025E}" presName="spacing" presStyleCnt="0"/>
      <dgm:spPr/>
    </dgm:pt>
    <dgm:pt modelId="{41A503E2-3A4A-45EF-9432-FAC8CC685188}" type="pres">
      <dgm:prSet presAssocID="{13CAD186-45C4-4284-AA22-16DCF784B857}" presName="composite" presStyleCnt="0"/>
      <dgm:spPr/>
    </dgm:pt>
    <dgm:pt modelId="{57C78D20-E6D9-4940-96CE-48BB21BB6D83}" type="pres">
      <dgm:prSet presAssocID="{13CAD186-45C4-4284-AA22-16DCF784B857}" presName="imgShp" presStyleLbl="fgImgPlac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dgm:spPr>
    </dgm:pt>
    <dgm:pt modelId="{5B387760-1C91-48BC-B267-D1F9AD2207C0}" type="pres">
      <dgm:prSet presAssocID="{13CAD186-45C4-4284-AA22-16DCF784B857}" presName="txShp" presStyleLbl="node1" presStyleIdx="2" presStyleCnt="7">
        <dgm:presLayoutVars>
          <dgm:bulletEnabled val="1"/>
        </dgm:presLayoutVars>
      </dgm:prSet>
      <dgm:spPr/>
      <dgm:t>
        <a:bodyPr/>
        <a:lstStyle/>
        <a:p>
          <a:endParaRPr lang="en-US"/>
        </a:p>
      </dgm:t>
    </dgm:pt>
    <dgm:pt modelId="{E2463675-0C6D-459E-91C1-867E4C522CFA}" type="pres">
      <dgm:prSet presAssocID="{EC500CDF-EDD8-4AD5-91D3-A5AAD8B8B2C9}" presName="spacing" presStyleCnt="0"/>
      <dgm:spPr/>
    </dgm:pt>
    <dgm:pt modelId="{EA078D24-9080-444C-918F-05EECD92E041}" type="pres">
      <dgm:prSet presAssocID="{001551F9-4153-41E2-BB91-873E080BF1A8}" presName="composite" presStyleCnt="0"/>
      <dgm:spPr/>
    </dgm:pt>
    <dgm:pt modelId="{540C2DCD-91E3-4AAB-80FB-113F15E8C29E}" type="pres">
      <dgm:prSet presAssocID="{001551F9-4153-41E2-BB91-873E080BF1A8}" presName="imgShp" presStyleLbl="fgImgPlace1" presStyleIdx="3" presStyleCnt="7"/>
      <dgm:spPr>
        <a:blipFill>
          <a:blip xmlns:r="http://schemas.openxmlformats.org/officeDocument/2006/relationships" r:embed="rId4"/>
          <a:srcRect/>
          <a:stretch>
            <a:fillRect l="-46000" r="-46000"/>
          </a:stretch>
        </a:blipFill>
      </dgm:spPr>
    </dgm:pt>
    <dgm:pt modelId="{D97F5191-D5EC-4334-BFB7-80BAB2E341E4}" type="pres">
      <dgm:prSet presAssocID="{001551F9-4153-41E2-BB91-873E080BF1A8}" presName="txShp" presStyleLbl="node1" presStyleIdx="3" presStyleCnt="7">
        <dgm:presLayoutVars>
          <dgm:bulletEnabled val="1"/>
        </dgm:presLayoutVars>
      </dgm:prSet>
      <dgm:spPr/>
      <dgm:t>
        <a:bodyPr/>
        <a:lstStyle/>
        <a:p>
          <a:endParaRPr lang="en-US"/>
        </a:p>
      </dgm:t>
    </dgm:pt>
    <dgm:pt modelId="{FF90F8EF-8ECD-49F4-BD10-D4ED1DD385B3}" type="pres">
      <dgm:prSet presAssocID="{7C065CB3-3CF2-4E6B-A5F7-4BE6808F2F8E}" presName="spacing" presStyleCnt="0"/>
      <dgm:spPr/>
    </dgm:pt>
    <dgm:pt modelId="{33A1206C-F3A9-4C95-889C-D5ED2C4D851E}" type="pres">
      <dgm:prSet presAssocID="{A6B2FD3F-BCFD-4C84-990A-66A5F998D59C}" presName="composite" presStyleCnt="0"/>
      <dgm:spPr/>
    </dgm:pt>
    <dgm:pt modelId="{766B4B76-9AAF-4157-8CCF-E29079F9092F}" type="pres">
      <dgm:prSet presAssocID="{A6B2FD3F-BCFD-4C84-990A-66A5F998D59C}" presName="imgShp" presStyleLbl="fgImgPlace1" presStyleIdx="4" presStyleCnt="7"/>
      <dgm:spPr>
        <a:blipFill>
          <a:blip xmlns:r="http://schemas.openxmlformats.org/officeDocument/2006/relationships" r:embed="rId5"/>
          <a:srcRect/>
          <a:stretch>
            <a:fillRect l="-53000" r="-53000"/>
          </a:stretch>
        </a:blipFill>
      </dgm:spPr>
    </dgm:pt>
    <dgm:pt modelId="{250AE124-7761-4BE0-878F-1A0FB3F7ED93}" type="pres">
      <dgm:prSet presAssocID="{A6B2FD3F-BCFD-4C84-990A-66A5F998D59C}" presName="txShp" presStyleLbl="node1" presStyleIdx="4" presStyleCnt="7">
        <dgm:presLayoutVars>
          <dgm:bulletEnabled val="1"/>
        </dgm:presLayoutVars>
      </dgm:prSet>
      <dgm:spPr/>
      <dgm:t>
        <a:bodyPr/>
        <a:lstStyle/>
        <a:p>
          <a:endParaRPr lang="en-US"/>
        </a:p>
      </dgm:t>
    </dgm:pt>
    <dgm:pt modelId="{BC4DD5C3-F93E-4BC5-8B96-C00BDFA95F24}" type="pres">
      <dgm:prSet presAssocID="{6D2A6A22-8598-4DA0-AAEB-D049CEF10B11}" presName="spacing" presStyleCnt="0"/>
      <dgm:spPr/>
    </dgm:pt>
    <dgm:pt modelId="{2309078D-B5B8-4BBA-A5C4-681A8243F72C}" type="pres">
      <dgm:prSet presAssocID="{E9A87741-34E4-4FAC-A561-82B7E84AC37A}" presName="composite" presStyleCnt="0"/>
      <dgm:spPr/>
    </dgm:pt>
    <dgm:pt modelId="{898E8C1B-0E57-4BEB-B0BA-7B21AF01DD63}" type="pres">
      <dgm:prSet presAssocID="{E9A87741-34E4-4FAC-A561-82B7E84AC37A}" presName="imgShp" presStyleLbl="fgImgPlace1" presStyleIdx="5" presStyleCnt="7"/>
      <dgm:spPr>
        <a:blipFill>
          <a:blip xmlns:r="http://schemas.openxmlformats.org/officeDocument/2006/relationships" r:embed="rId6"/>
          <a:srcRect/>
          <a:stretch>
            <a:fillRect/>
          </a:stretch>
        </a:blipFill>
      </dgm:spPr>
    </dgm:pt>
    <dgm:pt modelId="{2961A4F6-FAD4-45F4-8BDD-790BB5505690}" type="pres">
      <dgm:prSet presAssocID="{E9A87741-34E4-4FAC-A561-82B7E84AC37A}" presName="txShp" presStyleLbl="node1" presStyleIdx="5" presStyleCnt="7">
        <dgm:presLayoutVars>
          <dgm:bulletEnabled val="1"/>
        </dgm:presLayoutVars>
      </dgm:prSet>
      <dgm:spPr/>
      <dgm:t>
        <a:bodyPr/>
        <a:lstStyle/>
        <a:p>
          <a:endParaRPr lang="en-US"/>
        </a:p>
      </dgm:t>
    </dgm:pt>
    <dgm:pt modelId="{545897FF-ADDF-4878-9000-CBEC3AD4373C}" type="pres">
      <dgm:prSet presAssocID="{A987926D-279A-47D0-9F12-FDEC0548CF98}" presName="spacing" presStyleCnt="0"/>
      <dgm:spPr/>
    </dgm:pt>
    <dgm:pt modelId="{F7FCC5D5-E638-47AF-81E3-C3B7FDDE7EF1}" type="pres">
      <dgm:prSet presAssocID="{49D928C3-F9B6-4015-9326-97F6AA167007}" presName="composite" presStyleCnt="0"/>
      <dgm:spPr/>
    </dgm:pt>
    <dgm:pt modelId="{6791ABAD-AF58-45BA-A28A-028AD8C2D688}" type="pres">
      <dgm:prSet presAssocID="{49D928C3-F9B6-4015-9326-97F6AA167007}" presName="imgShp" presStyleLbl="fgImgPlace1" presStyleIdx="6" presStyleCnt="7"/>
      <dgm:spPr>
        <a:blipFill>
          <a:blip xmlns:r="http://schemas.openxmlformats.org/officeDocument/2006/relationships" r:embed="rId7"/>
          <a:srcRect/>
          <a:stretch>
            <a:fillRect l="-25000" r="-25000"/>
          </a:stretch>
        </a:blipFill>
      </dgm:spPr>
    </dgm:pt>
    <dgm:pt modelId="{A3482D4E-913F-4560-9B97-59E2226AEC68}" type="pres">
      <dgm:prSet presAssocID="{49D928C3-F9B6-4015-9326-97F6AA167007}" presName="txShp" presStyleLbl="node1" presStyleIdx="6" presStyleCnt="7">
        <dgm:presLayoutVars>
          <dgm:bulletEnabled val="1"/>
        </dgm:presLayoutVars>
      </dgm:prSet>
      <dgm:spPr/>
      <dgm:t>
        <a:bodyPr/>
        <a:lstStyle/>
        <a:p>
          <a:endParaRPr lang="en-US"/>
        </a:p>
      </dgm:t>
    </dgm:pt>
  </dgm:ptLst>
  <dgm:cxnLst>
    <dgm:cxn modelId="{DE55C191-ADCB-4164-9823-243C43B1FB6B}" srcId="{F3F17486-E65A-4A6D-86E4-9A690FD8901F}" destId="{001551F9-4153-41E2-BB91-873E080BF1A8}" srcOrd="3" destOrd="0" parTransId="{FFA0532B-CE41-48BD-BCCE-54CBEE382958}" sibTransId="{7C065CB3-3CF2-4E6B-A5F7-4BE6808F2F8E}"/>
    <dgm:cxn modelId="{C32A084E-25E0-49FA-9D77-6D5C6ED88D5F}" srcId="{F3F17486-E65A-4A6D-86E4-9A690FD8901F}" destId="{77124773-69AB-4786-AF11-1AD87DD51A21}" srcOrd="0" destOrd="0" parTransId="{7DEF27F2-015B-407E-B0CE-C8BF0A0C3242}" sibTransId="{BAC25221-E140-4216-B1A4-677AA0F83958}"/>
    <dgm:cxn modelId="{95CC3CC7-B55F-457E-832C-D61956FCC15A}" type="presOf" srcId="{9686D7E0-373E-4524-9A17-1B078EBBF6EC}" destId="{867E0C81-4C02-4373-AAF9-1CCB461A16A2}" srcOrd="0" destOrd="0" presId="urn:microsoft.com/office/officeart/2005/8/layout/vList3"/>
    <dgm:cxn modelId="{C2DEDBCC-D980-42C9-B41F-F522BE2E8D2E}" type="presOf" srcId="{77124773-69AB-4786-AF11-1AD87DD51A21}" destId="{FCB9524D-CB0F-4217-B90D-EE0F5594532A}" srcOrd="0" destOrd="0" presId="urn:microsoft.com/office/officeart/2005/8/layout/vList3"/>
    <dgm:cxn modelId="{C1B410AD-A906-45A8-AB5C-7E650631A307}" type="presOf" srcId="{E9A87741-34E4-4FAC-A561-82B7E84AC37A}" destId="{2961A4F6-FAD4-45F4-8BDD-790BB5505690}" srcOrd="0" destOrd="0" presId="urn:microsoft.com/office/officeart/2005/8/layout/vList3"/>
    <dgm:cxn modelId="{E7E8E78D-20D6-4AE3-A173-1A7B53C6EA5E}" srcId="{F3F17486-E65A-4A6D-86E4-9A690FD8901F}" destId="{49D928C3-F9B6-4015-9326-97F6AA167007}" srcOrd="6" destOrd="0" parTransId="{EF2F1AD6-09D6-48DF-9CF9-DE749D8852FC}" sibTransId="{2B823965-5159-4606-A7FF-F700C52A9DAE}"/>
    <dgm:cxn modelId="{7FD5B38F-6E9B-47B0-9FED-AB0D1A45F3D1}" srcId="{F3F17486-E65A-4A6D-86E4-9A690FD8901F}" destId="{13CAD186-45C4-4284-AA22-16DCF784B857}" srcOrd="2" destOrd="0" parTransId="{05686F49-DC03-4A2E-A4D6-65403EA2427F}" sibTransId="{EC500CDF-EDD8-4AD5-91D3-A5AAD8B8B2C9}"/>
    <dgm:cxn modelId="{020EC08D-BC03-4057-9054-48BCF071C4CC}" type="presOf" srcId="{A6B2FD3F-BCFD-4C84-990A-66A5F998D59C}" destId="{250AE124-7761-4BE0-878F-1A0FB3F7ED93}" srcOrd="0" destOrd="0" presId="urn:microsoft.com/office/officeart/2005/8/layout/vList3"/>
    <dgm:cxn modelId="{418FFCFE-FF1B-480E-8CEE-046055FE2B58}" srcId="{F3F17486-E65A-4A6D-86E4-9A690FD8901F}" destId="{A6B2FD3F-BCFD-4C84-990A-66A5F998D59C}" srcOrd="4" destOrd="0" parTransId="{50D7C0BA-6BC6-4B2B-ADDD-5CE296667832}" sibTransId="{6D2A6A22-8598-4DA0-AAEB-D049CEF10B11}"/>
    <dgm:cxn modelId="{C1597370-5C45-4E2B-8A97-A03BA2ACB303}" type="presOf" srcId="{F3F17486-E65A-4A6D-86E4-9A690FD8901F}" destId="{DA29C126-A5C8-4ED8-ACBA-B86482F15046}" srcOrd="0" destOrd="0" presId="urn:microsoft.com/office/officeart/2005/8/layout/vList3"/>
    <dgm:cxn modelId="{6B88CD95-C14C-493C-A8C9-DBF0BB3657E8}" srcId="{F3F17486-E65A-4A6D-86E4-9A690FD8901F}" destId="{E9A87741-34E4-4FAC-A561-82B7E84AC37A}" srcOrd="5" destOrd="0" parTransId="{D6F1A017-C05A-4194-9FA0-425DB219AE0A}" sibTransId="{A987926D-279A-47D0-9F12-FDEC0548CF98}"/>
    <dgm:cxn modelId="{1B3E4F1E-32B0-408F-A625-5EAA3CFAB033}" type="presOf" srcId="{13CAD186-45C4-4284-AA22-16DCF784B857}" destId="{5B387760-1C91-48BC-B267-D1F9AD2207C0}" srcOrd="0" destOrd="0" presId="urn:microsoft.com/office/officeart/2005/8/layout/vList3"/>
    <dgm:cxn modelId="{CC121AB8-21BA-4562-967E-7CE693F27E36}" type="presOf" srcId="{001551F9-4153-41E2-BB91-873E080BF1A8}" destId="{D97F5191-D5EC-4334-BFB7-80BAB2E341E4}" srcOrd="0" destOrd="0" presId="urn:microsoft.com/office/officeart/2005/8/layout/vList3"/>
    <dgm:cxn modelId="{47395474-A97A-4682-BA99-5EE0CC5ACCB4}" srcId="{F3F17486-E65A-4A6D-86E4-9A690FD8901F}" destId="{9686D7E0-373E-4524-9A17-1B078EBBF6EC}" srcOrd="1" destOrd="0" parTransId="{DB9010C9-88A9-4895-8BE4-BBD428D02BEE}" sibTransId="{D2E2A003-D761-4684-A072-2AF346DF025E}"/>
    <dgm:cxn modelId="{4001D39A-45A6-4F79-85C0-B481FC0E5EB4}" type="presOf" srcId="{49D928C3-F9B6-4015-9326-97F6AA167007}" destId="{A3482D4E-913F-4560-9B97-59E2226AEC68}" srcOrd="0" destOrd="0" presId="urn:microsoft.com/office/officeart/2005/8/layout/vList3"/>
    <dgm:cxn modelId="{06BCED2C-927C-46B4-AFCD-366B3A942DFD}" type="presParOf" srcId="{DA29C126-A5C8-4ED8-ACBA-B86482F15046}" destId="{268BD2C6-93D1-4DFA-BAF9-97CA361B0468}" srcOrd="0" destOrd="0" presId="urn:microsoft.com/office/officeart/2005/8/layout/vList3"/>
    <dgm:cxn modelId="{9AC84542-81C7-40FE-B982-8A2BE23DF470}" type="presParOf" srcId="{268BD2C6-93D1-4DFA-BAF9-97CA361B0468}" destId="{2A7B1BB9-B3F2-498E-9B90-3CEE6498E8B5}" srcOrd="0" destOrd="0" presId="urn:microsoft.com/office/officeart/2005/8/layout/vList3"/>
    <dgm:cxn modelId="{3E6DB055-1109-49B8-B672-26F61F1E2B1C}" type="presParOf" srcId="{268BD2C6-93D1-4DFA-BAF9-97CA361B0468}" destId="{FCB9524D-CB0F-4217-B90D-EE0F5594532A}" srcOrd="1" destOrd="0" presId="urn:microsoft.com/office/officeart/2005/8/layout/vList3"/>
    <dgm:cxn modelId="{628FDBF1-A99A-49A9-9E29-7B97DCAADE0A}" type="presParOf" srcId="{DA29C126-A5C8-4ED8-ACBA-B86482F15046}" destId="{08E3BF0D-A673-423C-8995-BFAF4436552A}" srcOrd="1" destOrd="0" presId="urn:microsoft.com/office/officeart/2005/8/layout/vList3"/>
    <dgm:cxn modelId="{60F3F30B-105E-485A-99FF-CF9BFCF76E74}" type="presParOf" srcId="{DA29C126-A5C8-4ED8-ACBA-B86482F15046}" destId="{B765626A-BC30-412A-BA92-CAEE51FEEEEC}" srcOrd="2" destOrd="0" presId="urn:microsoft.com/office/officeart/2005/8/layout/vList3"/>
    <dgm:cxn modelId="{5D4B8FE1-6E31-47CF-9752-7D5D1A7D9532}" type="presParOf" srcId="{B765626A-BC30-412A-BA92-CAEE51FEEEEC}" destId="{B5950770-C71F-4A08-993C-2471C53B76CD}" srcOrd="0" destOrd="0" presId="urn:microsoft.com/office/officeart/2005/8/layout/vList3"/>
    <dgm:cxn modelId="{E10BAF23-9D0A-4955-8304-34B9E2B786D6}" type="presParOf" srcId="{B765626A-BC30-412A-BA92-CAEE51FEEEEC}" destId="{867E0C81-4C02-4373-AAF9-1CCB461A16A2}" srcOrd="1" destOrd="0" presId="urn:microsoft.com/office/officeart/2005/8/layout/vList3"/>
    <dgm:cxn modelId="{6669FAB6-3033-469D-9EFC-4A59FA1E7DC5}" type="presParOf" srcId="{DA29C126-A5C8-4ED8-ACBA-B86482F15046}" destId="{95CD21D4-3012-48CC-9E66-FBC387ABC450}" srcOrd="3" destOrd="0" presId="urn:microsoft.com/office/officeart/2005/8/layout/vList3"/>
    <dgm:cxn modelId="{70243A00-8AD9-4951-A492-DA03FE8885BA}" type="presParOf" srcId="{DA29C126-A5C8-4ED8-ACBA-B86482F15046}" destId="{41A503E2-3A4A-45EF-9432-FAC8CC685188}" srcOrd="4" destOrd="0" presId="urn:microsoft.com/office/officeart/2005/8/layout/vList3"/>
    <dgm:cxn modelId="{D96B9469-5CB4-4052-9256-B5B096594512}" type="presParOf" srcId="{41A503E2-3A4A-45EF-9432-FAC8CC685188}" destId="{57C78D20-E6D9-4940-96CE-48BB21BB6D83}" srcOrd="0" destOrd="0" presId="urn:microsoft.com/office/officeart/2005/8/layout/vList3"/>
    <dgm:cxn modelId="{B7B67D03-B208-46F5-A5FF-9D20DC12846A}" type="presParOf" srcId="{41A503E2-3A4A-45EF-9432-FAC8CC685188}" destId="{5B387760-1C91-48BC-B267-D1F9AD2207C0}" srcOrd="1" destOrd="0" presId="urn:microsoft.com/office/officeart/2005/8/layout/vList3"/>
    <dgm:cxn modelId="{CA3AD5EE-E2F7-419F-8757-90527A7CDEA4}" type="presParOf" srcId="{DA29C126-A5C8-4ED8-ACBA-B86482F15046}" destId="{E2463675-0C6D-459E-91C1-867E4C522CFA}" srcOrd="5" destOrd="0" presId="urn:microsoft.com/office/officeart/2005/8/layout/vList3"/>
    <dgm:cxn modelId="{8A3E286F-43C9-4600-9E5F-1C852789D23F}" type="presParOf" srcId="{DA29C126-A5C8-4ED8-ACBA-B86482F15046}" destId="{EA078D24-9080-444C-918F-05EECD92E041}" srcOrd="6" destOrd="0" presId="urn:microsoft.com/office/officeart/2005/8/layout/vList3"/>
    <dgm:cxn modelId="{A16C5A71-D9E8-468A-BBF4-DBC0AF688D68}" type="presParOf" srcId="{EA078D24-9080-444C-918F-05EECD92E041}" destId="{540C2DCD-91E3-4AAB-80FB-113F15E8C29E}" srcOrd="0" destOrd="0" presId="urn:microsoft.com/office/officeart/2005/8/layout/vList3"/>
    <dgm:cxn modelId="{550A7969-5B12-405B-808C-AD3DAFF6E84E}" type="presParOf" srcId="{EA078D24-9080-444C-918F-05EECD92E041}" destId="{D97F5191-D5EC-4334-BFB7-80BAB2E341E4}" srcOrd="1" destOrd="0" presId="urn:microsoft.com/office/officeart/2005/8/layout/vList3"/>
    <dgm:cxn modelId="{C7F98AA1-61A2-4B5C-9EA3-D7A57F032E09}" type="presParOf" srcId="{DA29C126-A5C8-4ED8-ACBA-B86482F15046}" destId="{FF90F8EF-8ECD-49F4-BD10-D4ED1DD385B3}" srcOrd="7" destOrd="0" presId="urn:microsoft.com/office/officeart/2005/8/layout/vList3"/>
    <dgm:cxn modelId="{4EA75056-6FE0-41CD-860B-D895EDD0DB03}" type="presParOf" srcId="{DA29C126-A5C8-4ED8-ACBA-B86482F15046}" destId="{33A1206C-F3A9-4C95-889C-D5ED2C4D851E}" srcOrd="8" destOrd="0" presId="urn:microsoft.com/office/officeart/2005/8/layout/vList3"/>
    <dgm:cxn modelId="{74EE8C88-EC04-401E-8DDF-3F8DE66B02ED}" type="presParOf" srcId="{33A1206C-F3A9-4C95-889C-D5ED2C4D851E}" destId="{766B4B76-9AAF-4157-8CCF-E29079F9092F}" srcOrd="0" destOrd="0" presId="urn:microsoft.com/office/officeart/2005/8/layout/vList3"/>
    <dgm:cxn modelId="{A554B68E-734C-466D-80E4-E95BA810D3ED}" type="presParOf" srcId="{33A1206C-F3A9-4C95-889C-D5ED2C4D851E}" destId="{250AE124-7761-4BE0-878F-1A0FB3F7ED93}" srcOrd="1" destOrd="0" presId="urn:microsoft.com/office/officeart/2005/8/layout/vList3"/>
    <dgm:cxn modelId="{9DFD3D74-6BD4-4E5A-B326-A5E630FB93E3}" type="presParOf" srcId="{DA29C126-A5C8-4ED8-ACBA-B86482F15046}" destId="{BC4DD5C3-F93E-4BC5-8B96-C00BDFA95F24}" srcOrd="9" destOrd="0" presId="urn:microsoft.com/office/officeart/2005/8/layout/vList3"/>
    <dgm:cxn modelId="{AE052D99-EAD8-444B-AD0E-7FB8C1BBA2F0}" type="presParOf" srcId="{DA29C126-A5C8-4ED8-ACBA-B86482F15046}" destId="{2309078D-B5B8-4BBA-A5C4-681A8243F72C}" srcOrd="10" destOrd="0" presId="urn:microsoft.com/office/officeart/2005/8/layout/vList3"/>
    <dgm:cxn modelId="{BBAE45F4-A141-41BF-BEC1-05BABD4631DB}" type="presParOf" srcId="{2309078D-B5B8-4BBA-A5C4-681A8243F72C}" destId="{898E8C1B-0E57-4BEB-B0BA-7B21AF01DD63}" srcOrd="0" destOrd="0" presId="urn:microsoft.com/office/officeart/2005/8/layout/vList3"/>
    <dgm:cxn modelId="{18AD12BD-8B15-42DC-9164-959F0B2BEA20}" type="presParOf" srcId="{2309078D-B5B8-4BBA-A5C4-681A8243F72C}" destId="{2961A4F6-FAD4-45F4-8BDD-790BB5505690}" srcOrd="1" destOrd="0" presId="urn:microsoft.com/office/officeart/2005/8/layout/vList3"/>
    <dgm:cxn modelId="{CEE7DFF9-411E-4DAF-8E49-846B875949C0}" type="presParOf" srcId="{DA29C126-A5C8-4ED8-ACBA-B86482F15046}" destId="{545897FF-ADDF-4878-9000-CBEC3AD4373C}" srcOrd="11" destOrd="0" presId="urn:microsoft.com/office/officeart/2005/8/layout/vList3"/>
    <dgm:cxn modelId="{37B56C58-A24E-45EC-B398-6E38C47296B9}" type="presParOf" srcId="{DA29C126-A5C8-4ED8-ACBA-B86482F15046}" destId="{F7FCC5D5-E638-47AF-81E3-C3B7FDDE7EF1}" srcOrd="12" destOrd="0" presId="urn:microsoft.com/office/officeart/2005/8/layout/vList3"/>
    <dgm:cxn modelId="{07E90D10-FE0E-44B4-84E5-FC252C996486}" type="presParOf" srcId="{F7FCC5D5-E638-47AF-81E3-C3B7FDDE7EF1}" destId="{6791ABAD-AF58-45BA-A28A-028AD8C2D688}" srcOrd="0" destOrd="0" presId="urn:microsoft.com/office/officeart/2005/8/layout/vList3"/>
    <dgm:cxn modelId="{084E713A-BA52-4470-81B7-377E8E3D50D0}" type="presParOf" srcId="{F7FCC5D5-E638-47AF-81E3-C3B7FDDE7EF1}" destId="{A3482D4E-913F-4560-9B97-59E2226AEC6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D0E641-8BDD-4642-9426-C6758DA93154}"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F66B4742-8012-41F7-8378-AB1CAD99F5FE}">
      <dgm:prSet phldrT="[Text]"/>
      <dgm:spPr>
        <a:solidFill>
          <a:schemeClr val="tx2">
            <a:lumMod val="50000"/>
          </a:schemeClr>
        </a:solidFill>
      </dgm:spPr>
      <dgm:t>
        <a:bodyPr/>
        <a:lstStyle/>
        <a:p>
          <a:r>
            <a:rPr lang="en-US" b="1" dirty="0"/>
            <a:t>Capital Requirement.</a:t>
          </a:r>
        </a:p>
      </dgm:t>
    </dgm:pt>
    <dgm:pt modelId="{394AD23D-0D6A-4924-AE50-CFF4D0AAC1A3}" type="parTrans" cxnId="{053FE82B-16BB-448A-908B-0FBC78927953}">
      <dgm:prSet/>
      <dgm:spPr/>
      <dgm:t>
        <a:bodyPr/>
        <a:lstStyle/>
        <a:p>
          <a:endParaRPr lang="en-US"/>
        </a:p>
      </dgm:t>
    </dgm:pt>
    <dgm:pt modelId="{577E861D-D78B-44B7-B325-DB5AB2E11B09}" type="sibTrans" cxnId="{053FE82B-16BB-448A-908B-0FBC78927953}">
      <dgm:prSet/>
      <dgm:spPr/>
      <dgm:t>
        <a:bodyPr/>
        <a:lstStyle/>
        <a:p>
          <a:endParaRPr lang="en-US"/>
        </a:p>
      </dgm:t>
    </dgm:pt>
    <dgm:pt modelId="{50F5F7DE-59E8-4C17-A425-18725C015A4D}">
      <dgm:prSet phldrT="[Text]" custT="1"/>
      <dgm:spPr/>
      <dgm:t>
        <a:bodyPr anchor="ctr"/>
        <a:lstStyle/>
        <a:p>
          <a:pPr algn="just">
            <a:buFontTx/>
            <a:buNone/>
          </a:pPr>
          <a:r>
            <a:rPr lang="en-US" sz="1300" dirty="0" smtClean="0"/>
            <a:t>Firm </a:t>
          </a:r>
          <a:r>
            <a:rPr lang="en-US" sz="1300" dirty="0"/>
            <a:t>lacking fund effectively barred from the industry which require huge capital to enter. For example, Automobile Industry.</a:t>
          </a:r>
        </a:p>
      </dgm:t>
    </dgm:pt>
    <dgm:pt modelId="{8662A2F6-BE23-40ED-93C1-2EC92A4CADCF}" type="parTrans" cxnId="{9501C697-2571-45BC-9180-1F8C557EB0A9}">
      <dgm:prSet/>
      <dgm:spPr/>
      <dgm:t>
        <a:bodyPr/>
        <a:lstStyle/>
        <a:p>
          <a:endParaRPr lang="en-US"/>
        </a:p>
      </dgm:t>
    </dgm:pt>
    <dgm:pt modelId="{90F0D123-2BC4-41F1-AE40-78F347FB0A09}" type="sibTrans" cxnId="{9501C697-2571-45BC-9180-1F8C557EB0A9}">
      <dgm:prSet/>
      <dgm:spPr/>
      <dgm:t>
        <a:bodyPr/>
        <a:lstStyle/>
        <a:p>
          <a:endParaRPr lang="en-US"/>
        </a:p>
      </dgm:t>
    </dgm:pt>
    <dgm:pt modelId="{305D4DB3-C9E2-4CAC-964F-2FC3EFC99D07}">
      <dgm:prSet phldrT="[Text]"/>
      <dgm:spPr>
        <a:solidFill>
          <a:schemeClr val="tx2">
            <a:lumMod val="50000"/>
          </a:schemeClr>
        </a:solidFill>
      </dgm:spPr>
      <dgm:t>
        <a:bodyPr/>
        <a:lstStyle/>
        <a:p>
          <a:r>
            <a:rPr lang="en-US" b="1" dirty="0"/>
            <a:t>Economies of Scale.</a:t>
          </a:r>
        </a:p>
      </dgm:t>
    </dgm:pt>
    <dgm:pt modelId="{9EC40EAD-876D-4B53-998D-3BB29E423867}" type="parTrans" cxnId="{7FAA8FC5-6C91-4B2B-8BAC-19FE4FC94A60}">
      <dgm:prSet/>
      <dgm:spPr/>
      <dgm:t>
        <a:bodyPr/>
        <a:lstStyle/>
        <a:p>
          <a:endParaRPr lang="en-US"/>
        </a:p>
      </dgm:t>
    </dgm:pt>
    <dgm:pt modelId="{43D30BBD-8316-4CE3-B7B1-25328778EA5A}" type="sibTrans" cxnId="{7FAA8FC5-6C91-4B2B-8BAC-19FE4FC94A60}">
      <dgm:prSet/>
      <dgm:spPr/>
      <dgm:t>
        <a:bodyPr/>
        <a:lstStyle/>
        <a:p>
          <a:endParaRPr lang="en-US"/>
        </a:p>
      </dgm:t>
    </dgm:pt>
    <dgm:pt modelId="{1DF117E7-ED77-457A-B67C-E9D3154A93A6}">
      <dgm:prSet phldrT="[Text]" custT="1"/>
      <dgm:spPr>
        <a:solidFill>
          <a:srgbClr val="D5DCEA"/>
        </a:solidFill>
      </dgm:spPr>
      <dgm:t>
        <a:bodyPr anchor="ctr"/>
        <a:lstStyle/>
        <a:p>
          <a:pPr algn="just">
            <a:buNone/>
          </a:pPr>
          <a:r>
            <a:rPr lang="en-US" sz="1300" dirty="0" smtClean="0"/>
            <a:t>EOS </a:t>
          </a:r>
          <a:r>
            <a:rPr lang="en-US" sz="1300" dirty="0"/>
            <a:t>means decline in per unit cost of production due to huge production of goods. New entrant having higher per unit cost bared from entering the industry.</a:t>
          </a:r>
        </a:p>
      </dgm:t>
    </dgm:pt>
    <dgm:pt modelId="{0D0A4B22-61C5-4980-9A6D-3BADCB4C30B1}" type="parTrans" cxnId="{AD2B83F1-272F-4A89-9E91-2FB19A876AA9}">
      <dgm:prSet/>
      <dgm:spPr/>
      <dgm:t>
        <a:bodyPr/>
        <a:lstStyle/>
        <a:p>
          <a:endParaRPr lang="en-US"/>
        </a:p>
      </dgm:t>
    </dgm:pt>
    <dgm:pt modelId="{FE553C6E-837C-4111-BC95-2CA42EF0CE5E}" type="sibTrans" cxnId="{AD2B83F1-272F-4A89-9E91-2FB19A876AA9}">
      <dgm:prSet/>
      <dgm:spPr/>
      <dgm:t>
        <a:bodyPr/>
        <a:lstStyle/>
        <a:p>
          <a:endParaRPr lang="en-US"/>
        </a:p>
      </dgm:t>
    </dgm:pt>
    <dgm:pt modelId="{98090697-D1B9-4D62-B05A-9EBACD6A90FC}">
      <dgm:prSet phldrT="[Text]"/>
      <dgm:spPr>
        <a:solidFill>
          <a:schemeClr val="tx2">
            <a:lumMod val="50000"/>
          </a:schemeClr>
        </a:solidFill>
      </dgm:spPr>
      <dgm:t>
        <a:bodyPr/>
        <a:lstStyle/>
        <a:p>
          <a:r>
            <a:rPr lang="en-US" b="1" dirty="0"/>
            <a:t>Product Differentiation.</a:t>
          </a:r>
        </a:p>
      </dgm:t>
    </dgm:pt>
    <dgm:pt modelId="{3E6C1DC0-8892-442D-9CCE-79F1E3A149C2}" type="parTrans" cxnId="{24AD4D18-3AF1-4FBD-8521-D3DF6FC7A770}">
      <dgm:prSet/>
      <dgm:spPr/>
      <dgm:t>
        <a:bodyPr/>
        <a:lstStyle/>
        <a:p>
          <a:endParaRPr lang="en-US"/>
        </a:p>
      </dgm:t>
    </dgm:pt>
    <dgm:pt modelId="{EA3BA6EE-4422-4966-89A9-D4D513416CE5}" type="sibTrans" cxnId="{24AD4D18-3AF1-4FBD-8521-D3DF6FC7A770}">
      <dgm:prSet/>
      <dgm:spPr/>
      <dgm:t>
        <a:bodyPr/>
        <a:lstStyle/>
        <a:p>
          <a:endParaRPr lang="en-US"/>
        </a:p>
      </dgm:t>
    </dgm:pt>
    <dgm:pt modelId="{398C7B25-0732-4C4A-A8FC-624346FF3BF6}">
      <dgm:prSet phldrT="[Text]" custT="1"/>
      <dgm:spPr/>
      <dgm:t>
        <a:bodyPr anchor="ctr"/>
        <a:lstStyle/>
        <a:p>
          <a:pPr algn="just">
            <a:buNone/>
          </a:pPr>
          <a:r>
            <a:rPr lang="en-US" sz="1200" dirty="0" smtClean="0"/>
            <a:t>Product </a:t>
          </a:r>
          <a:r>
            <a:rPr lang="en-US" sz="1200" dirty="0"/>
            <a:t>differentiation is the physical or perceptual difference or enhancement that make product unique in the eyes of the customers. Generally, cost of producing differentiated product is high for new entrants.</a:t>
          </a:r>
        </a:p>
      </dgm:t>
    </dgm:pt>
    <dgm:pt modelId="{9B0F42BA-44CB-47DA-8738-F15B10162241}" type="parTrans" cxnId="{6BDF54F0-6788-4804-B5CF-EDB1228C80C6}">
      <dgm:prSet/>
      <dgm:spPr/>
      <dgm:t>
        <a:bodyPr/>
        <a:lstStyle/>
        <a:p>
          <a:endParaRPr lang="en-US"/>
        </a:p>
      </dgm:t>
    </dgm:pt>
    <dgm:pt modelId="{ED6E75D4-4FFF-4392-90A0-FAF3391E6890}" type="sibTrans" cxnId="{6BDF54F0-6788-4804-B5CF-EDB1228C80C6}">
      <dgm:prSet/>
      <dgm:spPr/>
      <dgm:t>
        <a:bodyPr/>
        <a:lstStyle/>
        <a:p>
          <a:endParaRPr lang="en-US"/>
        </a:p>
      </dgm:t>
    </dgm:pt>
    <dgm:pt modelId="{BB43073B-3EAF-4DA8-B7D2-545BE8B4C1F0}">
      <dgm:prSet phldrT="[Text]"/>
      <dgm:spPr>
        <a:solidFill>
          <a:schemeClr val="tx2">
            <a:lumMod val="50000"/>
          </a:schemeClr>
        </a:solidFill>
      </dgm:spPr>
      <dgm:t>
        <a:bodyPr/>
        <a:lstStyle/>
        <a:p>
          <a:pPr algn="ctr">
            <a:buNone/>
          </a:pPr>
          <a:r>
            <a:rPr lang="en-US" b="1" dirty="0"/>
            <a:t>Possibility of Aggressive Retaliation.</a:t>
          </a:r>
        </a:p>
      </dgm:t>
    </dgm:pt>
    <dgm:pt modelId="{CF06B580-CD2A-4F91-8397-9F27715F8008}" type="parTrans" cxnId="{A53D4BD1-E323-4000-B131-59E7B726BEF1}">
      <dgm:prSet/>
      <dgm:spPr/>
      <dgm:t>
        <a:bodyPr/>
        <a:lstStyle/>
        <a:p>
          <a:endParaRPr lang="en-US"/>
        </a:p>
      </dgm:t>
    </dgm:pt>
    <dgm:pt modelId="{749DA2F1-6E5D-4EBB-85BD-4E6CAEE32C49}" type="sibTrans" cxnId="{A53D4BD1-E323-4000-B131-59E7B726BEF1}">
      <dgm:prSet/>
      <dgm:spPr/>
      <dgm:t>
        <a:bodyPr/>
        <a:lstStyle/>
        <a:p>
          <a:endParaRPr lang="en-US"/>
        </a:p>
      </dgm:t>
    </dgm:pt>
    <dgm:pt modelId="{B0660870-4F6F-4B02-AF03-3034B3714048}">
      <dgm:prSet phldrT="[Text]" custT="1"/>
      <dgm:spPr>
        <a:solidFill>
          <a:srgbClr val="D5DCEA"/>
        </a:solidFill>
      </dgm:spPr>
      <dgm:t>
        <a:bodyPr anchor="ctr"/>
        <a:lstStyle/>
        <a:p>
          <a:pPr algn="just">
            <a:buNone/>
          </a:pPr>
          <a:r>
            <a:rPr lang="en-US" sz="1200" b="0" dirty="0" smtClean="0"/>
            <a:t>Sometime </a:t>
          </a:r>
          <a:r>
            <a:rPr lang="en-US" sz="1200" b="0" dirty="0"/>
            <a:t>mere threat of aggressive retaliation from existing firm can be great barrier to entry and can deter the new entrant.</a:t>
          </a:r>
        </a:p>
      </dgm:t>
    </dgm:pt>
    <dgm:pt modelId="{1F409341-1C21-48CC-AB96-0C0307C90240}" type="parTrans" cxnId="{5C45824E-7B8D-4864-9D43-8852E9507840}">
      <dgm:prSet/>
      <dgm:spPr/>
      <dgm:t>
        <a:bodyPr/>
        <a:lstStyle/>
        <a:p>
          <a:endParaRPr lang="en-US"/>
        </a:p>
      </dgm:t>
    </dgm:pt>
    <dgm:pt modelId="{10792D89-C1F7-41CF-9BBB-0256201F892E}" type="sibTrans" cxnId="{5C45824E-7B8D-4864-9D43-8852E9507840}">
      <dgm:prSet/>
      <dgm:spPr/>
      <dgm:t>
        <a:bodyPr/>
        <a:lstStyle/>
        <a:p>
          <a:endParaRPr lang="en-US"/>
        </a:p>
      </dgm:t>
    </dgm:pt>
    <dgm:pt modelId="{0B5BC505-A9C7-4342-8340-AE2BD348EA13}" type="pres">
      <dgm:prSet presAssocID="{A6D0E641-8BDD-4642-9426-C6758DA93154}" presName="Name0" presStyleCnt="0">
        <dgm:presLayoutVars>
          <dgm:dir/>
          <dgm:animLvl val="lvl"/>
          <dgm:resizeHandles/>
        </dgm:presLayoutVars>
      </dgm:prSet>
      <dgm:spPr/>
      <dgm:t>
        <a:bodyPr/>
        <a:lstStyle/>
        <a:p>
          <a:endParaRPr lang="en-US"/>
        </a:p>
      </dgm:t>
    </dgm:pt>
    <dgm:pt modelId="{1D9655AF-E182-4489-A014-29ECFFBDD3F5}" type="pres">
      <dgm:prSet presAssocID="{F66B4742-8012-41F7-8378-AB1CAD99F5FE}" presName="linNode" presStyleCnt="0"/>
      <dgm:spPr/>
    </dgm:pt>
    <dgm:pt modelId="{835984CA-0C6E-4A2C-A1AF-7FC558C7F7E2}" type="pres">
      <dgm:prSet presAssocID="{F66B4742-8012-41F7-8378-AB1CAD99F5FE}" presName="parentShp" presStyleLbl="node1" presStyleIdx="0" presStyleCnt="4">
        <dgm:presLayoutVars>
          <dgm:bulletEnabled val="1"/>
        </dgm:presLayoutVars>
      </dgm:prSet>
      <dgm:spPr/>
      <dgm:t>
        <a:bodyPr/>
        <a:lstStyle/>
        <a:p>
          <a:endParaRPr lang="en-US"/>
        </a:p>
      </dgm:t>
    </dgm:pt>
    <dgm:pt modelId="{57091525-31DF-42C8-B702-27C64C8CBE78}" type="pres">
      <dgm:prSet presAssocID="{F66B4742-8012-41F7-8378-AB1CAD99F5FE}" presName="childShp" presStyleLbl="bgAccFollowNode1" presStyleIdx="0" presStyleCnt="4">
        <dgm:presLayoutVars>
          <dgm:bulletEnabled val="1"/>
        </dgm:presLayoutVars>
      </dgm:prSet>
      <dgm:spPr/>
      <dgm:t>
        <a:bodyPr/>
        <a:lstStyle/>
        <a:p>
          <a:endParaRPr lang="en-US"/>
        </a:p>
      </dgm:t>
    </dgm:pt>
    <dgm:pt modelId="{5E5E8A1C-5CF5-4109-BEB0-5D3BFD8A4645}" type="pres">
      <dgm:prSet presAssocID="{577E861D-D78B-44B7-B325-DB5AB2E11B09}" presName="spacing" presStyleCnt="0"/>
      <dgm:spPr/>
    </dgm:pt>
    <dgm:pt modelId="{50FB19EC-25B1-45B0-A3C1-3258946D7F2A}" type="pres">
      <dgm:prSet presAssocID="{305D4DB3-C9E2-4CAC-964F-2FC3EFC99D07}" presName="linNode" presStyleCnt="0"/>
      <dgm:spPr/>
    </dgm:pt>
    <dgm:pt modelId="{22DDD3E9-96BB-4665-B5E0-2785AFC1DB6A}" type="pres">
      <dgm:prSet presAssocID="{305D4DB3-C9E2-4CAC-964F-2FC3EFC99D07}" presName="parentShp" presStyleLbl="node1" presStyleIdx="1" presStyleCnt="4">
        <dgm:presLayoutVars>
          <dgm:bulletEnabled val="1"/>
        </dgm:presLayoutVars>
      </dgm:prSet>
      <dgm:spPr/>
      <dgm:t>
        <a:bodyPr/>
        <a:lstStyle/>
        <a:p>
          <a:endParaRPr lang="en-US"/>
        </a:p>
      </dgm:t>
    </dgm:pt>
    <dgm:pt modelId="{725B8A8A-1836-4062-9BAF-1B67F29E354C}" type="pres">
      <dgm:prSet presAssocID="{305D4DB3-C9E2-4CAC-964F-2FC3EFC99D07}" presName="childShp" presStyleLbl="bgAccFollowNode1" presStyleIdx="1" presStyleCnt="4" custLinFactNeighborX="-1185" custLinFactNeighborY="-3033">
        <dgm:presLayoutVars>
          <dgm:bulletEnabled val="1"/>
        </dgm:presLayoutVars>
      </dgm:prSet>
      <dgm:spPr/>
      <dgm:t>
        <a:bodyPr/>
        <a:lstStyle/>
        <a:p>
          <a:endParaRPr lang="en-US"/>
        </a:p>
      </dgm:t>
    </dgm:pt>
    <dgm:pt modelId="{1BFE5378-C529-4285-A7CA-7CF6CF2E154C}" type="pres">
      <dgm:prSet presAssocID="{43D30BBD-8316-4CE3-B7B1-25328778EA5A}" presName="spacing" presStyleCnt="0"/>
      <dgm:spPr/>
    </dgm:pt>
    <dgm:pt modelId="{8A386499-FEFB-419E-B30B-5E2613A46AF1}" type="pres">
      <dgm:prSet presAssocID="{98090697-D1B9-4D62-B05A-9EBACD6A90FC}" presName="linNode" presStyleCnt="0"/>
      <dgm:spPr/>
    </dgm:pt>
    <dgm:pt modelId="{4F8AA02C-712B-47CD-A9F1-79C631E4A633}" type="pres">
      <dgm:prSet presAssocID="{98090697-D1B9-4D62-B05A-9EBACD6A90FC}" presName="parentShp" presStyleLbl="node1" presStyleIdx="2" presStyleCnt="4">
        <dgm:presLayoutVars>
          <dgm:bulletEnabled val="1"/>
        </dgm:presLayoutVars>
      </dgm:prSet>
      <dgm:spPr/>
      <dgm:t>
        <a:bodyPr/>
        <a:lstStyle/>
        <a:p>
          <a:endParaRPr lang="en-US"/>
        </a:p>
      </dgm:t>
    </dgm:pt>
    <dgm:pt modelId="{656CCFFC-38D4-48CA-B9AD-3B38A11C3EB7}" type="pres">
      <dgm:prSet presAssocID="{98090697-D1B9-4D62-B05A-9EBACD6A90FC}" presName="childShp" presStyleLbl="bgAccFollowNode1" presStyleIdx="2" presStyleCnt="4">
        <dgm:presLayoutVars>
          <dgm:bulletEnabled val="1"/>
        </dgm:presLayoutVars>
      </dgm:prSet>
      <dgm:spPr/>
      <dgm:t>
        <a:bodyPr/>
        <a:lstStyle/>
        <a:p>
          <a:endParaRPr lang="en-US"/>
        </a:p>
      </dgm:t>
    </dgm:pt>
    <dgm:pt modelId="{9CA92225-1110-4B49-B583-1F92DDCE9D92}" type="pres">
      <dgm:prSet presAssocID="{EA3BA6EE-4422-4966-89A9-D4D513416CE5}" presName="spacing" presStyleCnt="0"/>
      <dgm:spPr/>
    </dgm:pt>
    <dgm:pt modelId="{08FCEA14-048D-4FD3-B12B-542895A4C9AA}" type="pres">
      <dgm:prSet presAssocID="{BB43073B-3EAF-4DA8-B7D2-545BE8B4C1F0}" presName="linNode" presStyleCnt="0"/>
      <dgm:spPr/>
    </dgm:pt>
    <dgm:pt modelId="{B4E50A43-0F26-4A5B-8C00-A40E3E51D8A8}" type="pres">
      <dgm:prSet presAssocID="{BB43073B-3EAF-4DA8-B7D2-545BE8B4C1F0}" presName="parentShp" presStyleLbl="node1" presStyleIdx="3" presStyleCnt="4">
        <dgm:presLayoutVars>
          <dgm:bulletEnabled val="1"/>
        </dgm:presLayoutVars>
      </dgm:prSet>
      <dgm:spPr/>
      <dgm:t>
        <a:bodyPr/>
        <a:lstStyle/>
        <a:p>
          <a:endParaRPr lang="en-US"/>
        </a:p>
      </dgm:t>
    </dgm:pt>
    <dgm:pt modelId="{004895FA-F9E7-41FB-BC29-8E5DAB74E152}" type="pres">
      <dgm:prSet presAssocID="{BB43073B-3EAF-4DA8-B7D2-545BE8B4C1F0}" presName="childShp" presStyleLbl="bgAccFollowNode1" presStyleIdx="3" presStyleCnt="4" custLinFactNeighborX="1559" custLinFactNeighborY="126">
        <dgm:presLayoutVars>
          <dgm:bulletEnabled val="1"/>
        </dgm:presLayoutVars>
      </dgm:prSet>
      <dgm:spPr/>
      <dgm:t>
        <a:bodyPr/>
        <a:lstStyle/>
        <a:p>
          <a:endParaRPr lang="en-US"/>
        </a:p>
      </dgm:t>
    </dgm:pt>
  </dgm:ptLst>
  <dgm:cxnLst>
    <dgm:cxn modelId="{DA90D98D-803C-4B8C-B670-E2EECB987B20}" type="presOf" srcId="{1DF117E7-ED77-457A-B67C-E9D3154A93A6}" destId="{725B8A8A-1836-4062-9BAF-1B67F29E354C}" srcOrd="0" destOrd="0" presId="urn:microsoft.com/office/officeart/2005/8/layout/vList6"/>
    <dgm:cxn modelId="{5C45824E-7B8D-4864-9D43-8852E9507840}" srcId="{BB43073B-3EAF-4DA8-B7D2-545BE8B4C1F0}" destId="{B0660870-4F6F-4B02-AF03-3034B3714048}" srcOrd="0" destOrd="0" parTransId="{1F409341-1C21-48CC-AB96-0C0307C90240}" sibTransId="{10792D89-C1F7-41CF-9BBB-0256201F892E}"/>
    <dgm:cxn modelId="{7FAA8FC5-6C91-4B2B-8BAC-19FE4FC94A60}" srcId="{A6D0E641-8BDD-4642-9426-C6758DA93154}" destId="{305D4DB3-C9E2-4CAC-964F-2FC3EFC99D07}" srcOrd="1" destOrd="0" parTransId="{9EC40EAD-876D-4B53-998D-3BB29E423867}" sibTransId="{43D30BBD-8316-4CE3-B7B1-25328778EA5A}"/>
    <dgm:cxn modelId="{053FE82B-16BB-448A-908B-0FBC78927953}" srcId="{A6D0E641-8BDD-4642-9426-C6758DA93154}" destId="{F66B4742-8012-41F7-8378-AB1CAD99F5FE}" srcOrd="0" destOrd="0" parTransId="{394AD23D-0D6A-4924-AE50-CFF4D0AAC1A3}" sibTransId="{577E861D-D78B-44B7-B325-DB5AB2E11B09}"/>
    <dgm:cxn modelId="{9276F64F-733F-4197-A65B-E12379D813CA}" type="presOf" srcId="{F66B4742-8012-41F7-8378-AB1CAD99F5FE}" destId="{835984CA-0C6E-4A2C-A1AF-7FC558C7F7E2}" srcOrd="0" destOrd="0" presId="urn:microsoft.com/office/officeart/2005/8/layout/vList6"/>
    <dgm:cxn modelId="{F20F4C13-5B6B-4D6C-9B68-11AB7B302484}" type="presOf" srcId="{98090697-D1B9-4D62-B05A-9EBACD6A90FC}" destId="{4F8AA02C-712B-47CD-A9F1-79C631E4A633}" srcOrd="0" destOrd="0" presId="urn:microsoft.com/office/officeart/2005/8/layout/vList6"/>
    <dgm:cxn modelId="{AD2B83F1-272F-4A89-9E91-2FB19A876AA9}" srcId="{305D4DB3-C9E2-4CAC-964F-2FC3EFC99D07}" destId="{1DF117E7-ED77-457A-B67C-E9D3154A93A6}" srcOrd="0" destOrd="0" parTransId="{0D0A4B22-61C5-4980-9A6D-3BADCB4C30B1}" sibTransId="{FE553C6E-837C-4111-BC95-2CA42EF0CE5E}"/>
    <dgm:cxn modelId="{A53D4BD1-E323-4000-B131-59E7B726BEF1}" srcId="{A6D0E641-8BDD-4642-9426-C6758DA93154}" destId="{BB43073B-3EAF-4DA8-B7D2-545BE8B4C1F0}" srcOrd="3" destOrd="0" parTransId="{CF06B580-CD2A-4F91-8397-9F27715F8008}" sibTransId="{749DA2F1-6E5D-4EBB-85BD-4E6CAEE32C49}"/>
    <dgm:cxn modelId="{24AD4D18-3AF1-4FBD-8521-D3DF6FC7A770}" srcId="{A6D0E641-8BDD-4642-9426-C6758DA93154}" destId="{98090697-D1B9-4D62-B05A-9EBACD6A90FC}" srcOrd="2" destOrd="0" parTransId="{3E6C1DC0-8892-442D-9CCE-79F1E3A149C2}" sibTransId="{EA3BA6EE-4422-4966-89A9-D4D513416CE5}"/>
    <dgm:cxn modelId="{9AF56601-58B7-4D51-8ACE-705C57CC63C4}" type="presOf" srcId="{50F5F7DE-59E8-4C17-A425-18725C015A4D}" destId="{57091525-31DF-42C8-B702-27C64C8CBE78}" srcOrd="0" destOrd="0" presId="urn:microsoft.com/office/officeart/2005/8/layout/vList6"/>
    <dgm:cxn modelId="{B57E1261-4F53-46A9-8B7C-007757E2D462}" type="presOf" srcId="{305D4DB3-C9E2-4CAC-964F-2FC3EFC99D07}" destId="{22DDD3E9-96BB-4665-B5E0-2785AFC1DB6A}" srcOrd="0" destOrd="0" presId="urn:microsoft.com/office/officeart/2005/8/layout/vList6"/>
    <dgm:cxn modelId="{B05FF87E-FBD5-4657-A83C-17D6EA32E505}" type="presOf" srcId="{BB43073B-3EAF-4DA8-B7D2-545BE8B4C1F0}" destId="{B4E50A43-0F26-4A5B-8C00-A40E3E51D8A8}" srcOrd="0" destOrd="0" presId="urn:microsoft.com/office/officeart/2005/8/layout/vList6"/>
    <dgm:cxn modelId="{6BDF54F0-6788-4804-B5CF-EDB1228C80C6}" srcId="{98090697-D1B9-4D62-B05A-9EBACD6A90FC}" destId="{398C7B25-0732-4C4A-A8FC-624346FF3BF6}" srcOrd="0" destOrd="0" parTransId="{9B0F42BA-44CB-47DA-8738-F15B10162241}" sibTransId="{ED6E75D4-4FFF-4392-90A0-FAF3391E6890}"/>
    <dgm:cxn modelId="{057C5378-0185-4264-ADA1-4C8049A600C4}" type="presOf" srcId="{A6D0E641-8BDD-4642-9426-C6758DA93154}" destId="{0B5BC505-A9C7-4342-8340-AE2BD348EA13}" srcOrd="0" destOrd="0" presId="urn:microsoft.com/office/officeart/2005/8/layout/vList6"/>
    <dgm:cxn modelId="{A05C6064-A358-44EF-8F16-A0459C034C60}" type="presOf" srcId="{398C7B25-0732-4C4A-A8FC-624346FF3BF6}" destId="{656CCFFC-38D4-48CA-B9AD-3B38A11C3EB7}" srcOrd="0" destOrd="0" presId="urn:microsoft.com/office/officeart/2005/8/layout/vList6"/>
    <dgm:cxn modelId="{9501C697-2571-45BC-9180-1F8C557EB0A9}" srcId="{F66B4742-8012-41F7-8378-AB1CAD99F5FE}" destId="{50F5F7DE-59E8-4C17-A425-18725C015A4D}" srcOrd="0" destOrd="0" parTransId="{8662A2F6-BE23-40ED-93C1-2EC92A4CADCF}" sibTransId="{90F0D123-2BC4-41F1-AE40-78F347FB0A09}"/>
    <dgm:cxn modelId="{D57E3915-8257-46B4-884F-DBAAC7A3BB9E}" type="presOf" srcId="{B0660870-4F6F-4B02-AF03-3034B3714048}" destId="{004895FA-F9E7-41FB-BC29-8E5DAB74E152}" srcOrd="0" destOrd="0" presId="urn:microsoft.com/office/officeart/2005/8/layout/vList6"/>
    <dgm:cxn modelId="{EAA3F4A3-BF63-4DCB-A35A-44D8944C2E16}" type="presParOf" srcId="{0B5BC505-A9C7-4342-8340-AE2BD348EA13}" destId="{1D9655AF-E182-4489-A014-29ECFFBDD3F5}" srcOrd="0" destOrd="0" presId="urn:microsoft.com/office/officeart/2005/8/layout/vList6"/>
    <dgm:cxn modelId="{9D54EE1C-6EC5-4CD1-83B5-D8AB742F0A59}" type="presParOf" srcId="{1D9655AF-E182-4489-A014-29ECFFBDD3F5}" destId="{835984CA-0C6E-4A2C-A1AF-7FC558C7F7E2}" srcOrd="0" destOrd="0" presId="urn:microsoft.com/office/officeart/2005/8/layout/vList6"/>
    <dgm:cxn modelId="{9988C58E-BB63-4D34-9DE9-AEFA09F6EFB7}" type="presParOf" srcId="{1D9655AF-E182-4489-A014-29ECFFBDD3F5}" destId="{57091525-31DF-42C8-B702-27C64C8CBE78}" srcOrd="1" destOrd="0" presId="urn:microsoft.com/office/officeart/2005/8/layout/vList6"/>
    <dgm:cxn modelId="{279577E8-E653-4D8A-9BB4-13C400A5060F}" type="presParOf" srcId="{0B5BC505-A9C7-4342-8340-AE2BD348EA13}" destId="{5E5E8A1C-5CF5-4109-BEB0-5D3BFD8A4645}" srcOrd="1" destOrd="0" presId="urn:microsoft.com/office/officeart/2005/8/layout/vList6"/>
    <dgm:cxn modelId="{67C1F369-C3BA-4809-A773-C938CCB7A210}" type="presParOf" srcId="{0B5BC505-A9C7-4342-8340-AE2BD348EA13}" destId="{50FB19EC-25B1-45B0-A3C1-3258946D7F2A}" srcOrd="2" destOrd="0" presId="urn:microsoft.com/office/officeart/2005/8/layout/vList6"/>
    <dgm:cxn modelId="{AC53ACB4-4D3E-456F-977A-197FB77E2636}" type="presParOf" srcId="{50FB19EC-25B1-45B0-A3C1-3258946D7F2A}" destId="{22DDD3E9-96BB-4665-B5E0-2785AFC1DB6A}" srcOrd="0" destOrd="0" presId="urn:microsoft.com/office/officeart/2005/8/layout/vList6"/>
    <dgm:cxn modelId="{C5ECBD9E-6734-4F85-9FDF-CF78FD0C8E71}" type="presParOf" srcId="{50FB19EC-25B1-45B0-A3C1-3258946D7F2A}" destId="{725B8A8A-1836-4062-9BAF-1B67F29E354C}" srcOrd="1" destOrd="0" presId="urn:microsoft.com/office/officeart/2005/8/layout/vList6"/>
    <dgm:cxn modelId="{F57A7FDE-D43B-449D-8F46-2FE41AB03393}" type="presParOf" srcId="{0B5BC505-A9C7-4342-8340-AE2BD348EA13}" destId="{1BFE5378-C529-4285-A7CA-7CF6CF2E154C}" srcOrd="3" destOrd="0" presId="urn:microsoft.com/office/officeart/2005/8/layout/vList6"/>
    <dgm:cxn modelId="{3FE72AC3-9179-4E4F-976E-CBB85C99D932}" type="presParOf" srcId="{0B5BC505-A9C7-4342-8340-AE2BD348EA13}" destId="{8A386499-FEFB-419E-B30B-5E2613A46AF1}" srcOrd="4" destOrd="0" presId="urn:microsoft.com/office/officeart/2005/8/layout/vList6"/>
    <dgm:cxn modelId="{6515B55F-0298-4B90-B5E7-9BCE196499BE}" type="presParOf" srcId="{8A386499-FEFB-419E-B30B-5E2613A46AF1}" destId="{4F8AA02C-712B-47CD-A9F1-79C631E4A633}" srcOrd="0" destOrd="0" presId="urn:microsoft.com/office/officeart/2005/8/layout/vList6"/>
    <dgm:cxn modelId="{B82105F9-30F3-4BD4-B55C-8C9559B91DF0}" type="presParOf" srcId="{8A386499-FEFB-419E-B30B-5E2613A46AF1}" destId="{656CCFFC-38D4-48CA-B9AD-3B38A11C3EB7}" srcOrd="1" destOrd="0" presId="urn:microsoft.com/office/officeart/2005/8/layout/vList6"/>
    <dgm:cxn modelId="{EBF9923B-9844-44E2-A008-072DEBB25482}" type="presParOf" srcId="{0B5BC505-A9C7-4342-8340-AE2BD348EA13}" destId="{9CA92225-1110-4B49-B583-1F92DDCE9D92}" srcOrd="5" destOrd="0" presId="urn:microsoft.com/office/officeart/2005/8/layout/vList6"/>
    <dgm:cxn modelId="{2FF43739-CD50-4EF5-9AD2-3411BF56E18E}" type="presParOf" srcId="{0B5BC505-A9C7-4342-8340-AE2BD348EA13}" destId="{08FCEA14-048D-4FD3-B12B-542895A4C9AA}" srcOrd="6" destOrd="0" presId="urn:microsoft.com/office/officeart/2005/8/layout/vList6"/>
    <dgm:cxn modelId="{2F185596-6011-4BD3-95A8-7CA56DA22A53}" type="presParOf" srcId="{08FCEA14-048D-4FD3-B12B-542895A4C9AA}" destId="{B4E50A43-0F26-4A5B-8C00-A40E3E51D8A8}" srcOrd="0" destOrd="0" presId="urn:microsoft.com/office/officeart/2005/8/layout/vList6"/>
    <dgm:cxn modelId="{1C29EBA1-4634-40BC-B8D3-E2A64FD743DD}" type="presParOf" srcId="{08FCEA14-048D-4FD3-B12B-542895A4C9AA}" destId="{004895FA-F9E7-41FB-BC29-8E5DAB74E15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D0E641-8BDD-4642-9426-C6758DA93154}"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50F5F7DE-59E8-4C17-A425-18725C015A4D}">
      <dgm:prSet phldrT="[Text]" custT="1"/>
      <dgm:spPr/>
      <dgm:t>
        <a:bodyPr anchor="ctr"/>
        <a:lstStyle/>
        <a:p>
          <a:pPr algn="just">
            <a:buFontTx/>
            <a:buNone/>
          </a:pPr>
          <a:r>
            <a:rPr lang="en-US" sz="1300" dirty="0" smtClean="0"/>
            <a:t>Brand </a:t>
          </a:r>
          <a:r>
            <a:rPr lang="en-US" sz="1300" dirty="0"/>
            <a:t>identity is particularly important for frequent purchase that carry a higher per unit cost for the customers. New entrants face significant difficulties in building brand identity because for that they have to commit substantial resources for a longer period of time.</a:t>
          </a:r>
        </a:p>
      </dgm:t>
    </dgm:pt>
    <dgm:pt modelId="{8662A2F6-BE23-40ED-93C1-2EC92A4CADCF}" type="parTrans" cxnId="{9501C697-2571-45BC-9180-1F8C557EB0A9}">
      <dgm:prSet/>
      <dgm:spPr/>
      <dgm:t>
        <a:bodyPr/>
        <a:lstStyle/>
        <a:p>
          <a:endParaRPr lang="en-US"/>
        </a:p>
      </dgm:t>
    </dgm:pt>
    <dgm:pt modelId="{90F0D123-2BC4-41F1-AE40-78F347FB0A09}" type="sibTrans" cxnId="{9501C697-2571-45BC-9180-1F8C557EB0A9}">
      <dgm:prSet/>
      <dgm:spPr/>
      <dgm:t>
        <a:bodyPr/>
        <a:lstStyle/>
        <a:p>
          <a:endParaRPr lang="en-US"/>
        </a:p>
      </dgm:t>
    </dgm:pt>
    <dgm:pt modelId="{305D4DB3-C9E2-4CAC-964F-2FC3EFC99D07}">
      <dgm:prSet phldrT="[Text]"/>
      <dgm:spPr>
        <a:solidFill>
          <a:schemeClr val="tx2">
            <a:lumMod val="50000"/>
          </a:schemeClr>
        </a:solidFill>
      </dgm:spPr>
      <dgm:t>
        <a:bodyPr/>
        <a:lstStyle/>
        <a:p>
          <a:r>
            <a:rPr lang="en-US" b="1" dirty="0"/>
            <a:t>Switching Cost.</a:t>
          </a:r>
        </a:p>
      </dgm:t>
    </dgm:pt>
    <dgm:pt modelId="{9EC40EAD-876D-4B53-998D-3BB29E423867}" type="parTrans" cxnId="{7FAA8FC5-6C91-4B2B-8BAC-19FE4FC94A60}">
      <dgm:prSet/>
      <dgm:spPr/>
      <dgm:t>
        <a:bodyPr/>
        <a:lstStyle/>
        <a:p>
          <a:endParaRPr lang="en-US"/>
        </a:p>
      </dgm:t>
    </dgm:pt>
    <dgm:pt modelId="{43D30BBD-8316-4CE3-B7B1-25328778EA5A}" type="sibTrans" cxnId="{7FAA8FC5-6C91-4B2B-8BAC-19FE4FC94A60}">
      <dgm:prSet/>
      <dgm:spPr/>
      <dgm:t>
        <a:bodyPr/>
        <a:lstStyle/>
        <a:p>
          <a:endParaRPr lang="en-US"/>
        </a:p>
      </dgm:t>
    </dgm:pt>
    <dgm:pt modelId="{1DF117E7-ED77-457A-B67C-E9D3154A93A6}">
      <dgm:prSet phldrT="[Text]"/>
      <dgm:spPr/>
      <dgm:t>
        <a:bodyPr anchor="ctr"/>
        <a:lstStyle/>
        <a:p>
          <a:pPr algn="just">
            <a:buNone/>
          </a:pPr>
          <a:r>
            <a:rPr lang="en-US" dirty="0" smtClean="0"/>
            <a:t>To </a:t>
          </a:r>
          <a:r>
            <a:rPr lang="en-US" dirty="0"/>
            <a:t>make a switch buyer has to incur cost, make adjustments and which is known as switching cost. New entrant can succeed in industry by persuading to switch to its product. When switching cost high it make reluctant to the buyer to switch. For example, Microsoft Windows.</a:t>
          </a:r>
        </a:p>
      </dgm:t>
    </dgm:pt>
    <dgm:pt modelId="{0D0A4B22-61C5-4980-9A6D-3BADCB4C30B1}" type="parTrans" cxnId="{AD2B83F1-272F-4A89-9E91-2FB19A876AA9}">
      <dgm:prSet/>
      <dgm:spPr/>
      <dgm:t>
        <a:bodyPr/>
        <a:lstStyle/>
        <a:p>
          <a:endParaRPr lang="en-US"/>
        </a:p>
      </dgm:t>
    </dgm:pt>
    <dgm:pt modelId="{FE553C6E-837C-4111-BC95-2CA42EF0CE5E}" type="sibTrans" cxnId="{AD2B83F1-272F-4A89-9E91-2FB19A876AA9}">
      <dgm:prSet/>
      <dgm:spPr/>
      <dgm:t>
        <a:bodyPr/>
        <a:lstStyle/>
        <a:p>
          <a:endParaRPr lang="en-US"/>
        </a:p>
      </dgm:t>
    </dgm:pt>
    <dgm:pt modelId="{398C7B25-0732-4C4A-A8FC-624346FF3BF6}">
      <dgm:prSet phldrT="[Text]"/>
      <dgm:spPr/>
      <dgm:t>
        <a:bodyPr anchor="ctr"/>
        <a:lstStyle/>
        <a:p>
          <a:pPr algn="just">
            <a:buNone/>
          </a:pPr>
          <a:r>
            <a:rPr lang="en-US" dirty="0" smtClean="0"/>
            <a:t>Existing </a:t>
          </a:r>
          <a:r>
            <a:rPr lang="en-US" dirty="0"/>
            <a:t>firms control the physical distribution channels to create barrier to entry. They have significant influence over these channels. The unavailability of these distribution channels for new entrant make it difficult to them.</a:t>
          </a:r>
        </a:p>
      </dgm:t>
    </dgm:pt>
    <dgm:pt modelId="{9B0F42BA-44CB-47DA-8738-F15B10162241}" type="parTrans" cxnId="{6BDF54F0-6788-4804-B5CF-EDB1228C80C6}">
      <dgm:prSet/>
      <dgm:spPr/>
      <dgm:t>
        <a:bodyPr/>
        <a:lstStyle/>
        <a:p>
          <a:endParaRPr lang="en-US"/>
        </a:p>
      </dgm:t>
    </dgm:pt>
    <dgm:pt modelId="{ED6E75D4-4FFF-4392-90A0-FAF3391E6890}" type="sibTrans" cxnId="{6BDF54F0-6788-4804-B5CF-EDB1228C80C6}">
      <dgm:prSet/>
      <dgm:spPr/>
      <dgm:t>
        <a:bodyPr/>
        <a:lstStyle/>
        <a:p>
          <a:endParaRPr lang="en-US"/>
        </a:p>
      </dgm:t>
    </dgm:pt>
    <dgm:pt modelId="{F66B4742-8012-41F7-8378-AB1CAD99F5FE}">
      <dgm:prSet phldrT="[Text]"/>
      <dgm:spPr>
        <a:solidFill>
          <a:schemeClr val="tx2">
            <a:lumMod val="50000"/>
          </a:schemeClr>
        </a:solidFill>
      </dgm:spPr>
      <dgm:t>
        <a:bodyPr/>
        <a:lstStyle/>
        <a:p>
          <a:r>
            <a:rPr lang="en-US" b="1" dirty="0"/>
            <a:t>Brand Identity.</a:t>
          </a:r>
        </a:p>
      </dgm:t>
    </dgm:pt>
    <dgm:pt modelId="{577E861D-D78B-44B7-B325-DB5AB2E11B09}" type="sibTrans" cxnId="{053FE82B-16BB-448A-908B-0FBC78927953}">
      <dgm:prSet/>
      <dgm:spPr/>
      <dgm:t>
        <a:bodyPr/>
        <a:lstStyle/>
        <a:p>
          <a:endParaRPr lang="en-US"/>
        </a:p>
      </dgm:t>
    </dgm:pt>
    <dgm:pt modelId="{394AD23D-0D6A-4924-AE50-CFF4D0AAC1A3}" type="parTrans" cxnId="{053FE82B-16BB-448A-908B-0FBC78927953}">
      <dgm:prSet/>
      <dgm:spPr/>
      <dgm:t>
        <a:bodyPr/>
        <a:lstStyle/>
        <a:p>
          <a:endParaRPr lang="en-US"/>
        </a:p>
      </dgm:t>
    </dgm:pt>
    <dgm:pt modelId="{98090697-D1B9-4D62-B05A-9EBACD6A90FC}">
      <dgm:prSet phldrT="[Text]"/>
      <dgm:spPr>
        <a:solidFill>
          <a:schemeClr val="tx2">
            <a:lumMod val="50000"/>
          </a:schemeClr>
        </a:solidFill>
      </dgm:spPr>
      <dgm:t>
        <a:bodyPr/>
        <a:lstStyle/>
        <a:p>
          <a:r>
            <a:rPr lang="en-US" b="1" dirty="0"/>
            <a:t>Access to distribution Channel</a:t>
          </a:r>
        </a:p>
      </dgm:t>
    </dgm:pt>
    <dgm:pt modelId="{EA3BA6EE-4422-4966-89A9-D4D513416CE5}" type="sibTrans" cxnId="{24AD4D18-3AF1-4FBD-8521-D3DF6FC7A770}">
      <dgm:prSet/>
      <dgm:spPr/>
      <dgm:t>
        <a:bodyPr/>
        <a:lstStyle/>
        <a:p>
          <a:endParaRPr lang="en-US"/>
        </a:p>
      </dgm:t>
    </dgm:pt>
    <dgm:pt modelId="{3E6C1DC0-8892-442D-9CCE-79F1E3A149C2}" type="parTrans" cxnId="{24AD4D18-3AF1-4FBD-8521-D3DF6FC7A770}">
      <dgm:prSet/>
      <dgm:spPr/>
      <dgm:t>
        <a:bodyPr/>
        <a:lstStyle/>
        <a:p>
          <a:endParaRPr lang="en-US"/>
        </a:p>
      </dgm:t>
    </dgm:pt>
    <dgm:pt modelId="{0B5BC505-A9C7-4342-8340-AE2BD348EA13}" type="pres">
      <dgm:prSet presAssocID="{A6D0E641-8BDD-4642-9426-C6758DA93154}" presName="Name0" presStyleCnt="0">
        <dgm:presLayoutVars>
          <dgm:dir/>
          <dgm:animLvl val="lvl"/>
          <dgm:resizeHandles/>
        </dgm:presLayoutVars>
      </dgm:prSet>
      <dgm:spPr/>
      <dgm:t>
        <a:bodyPr/>
        <a:lstStyle/>
        <a:p>
          <a:endParaRPr lang="en-US"/>
        </a:p>
      </dgm:t>
    </dgm:pt>
    <dgm:pt modelId="{1D9655AF-E182-4489-A014-29ECFFBDD3F5}" type="pres">
      <dgm:prSet presAssocID="{F66B4742-8012-41F7-8378-AB1CAD99F5FE}" presName="linNode" presStyleCnt="0"/>
      <dgm:spPr/>
    </dgm:pt>
    <dgm:pt modelId="{835984CA-0C6E-4A2C-A1AF-7FC558C7F7E2}" type="pres">
      <dgm:prSet presAssocID="{F66B4742-8012-41F7-8378-AB1CAD99F5FE}" presName="parentShp" presStyleLbl="node1" presStyleIdx="0" presStyleCnt="3">
        <dgm:presLayoutVars>
          <dgm:bulletEnabled val="1"/>
        </dgm:presLayoutVars>
      </dgm:prSet>
      <dgm:spPr/>
      <dgm:t>
        <a:bodyPr/>
        <a:lstStyle/>
        <a:p>
          <a:endParaRPr lang="en-US"/>
        </a:p>
      </dgm:t>
    </dgm:pt>
    <dgm:pt modelId="{57091525-31DF-42C8-B702-27C64C8CBE78}" type="pres">
      <dgm:prSet presAssocID="{F66B4742-8012-41F7-8378-AB1CAD99F5FE}" presName="childShp" presStyleLbl="bgAccFollowNode1" presStyleIdx="0" presStyleCnt="3">
        <dgm:presLayoutVars>
          <dgm:bulletEnabled val="1"/>
        </dgm:presLayoutVars>
      </dgm:prSet>
      <dgm:spPr/>
      <dgm:t>
        <a:bodyPr/>
        <a:lstStyle/>
        <a:p>
          <a:endParaRPr lang="en-US"/>
        </a:p>
      </dgm:t>
    </dgm:pt>
    <dgm:pt modelId="{5E5E8A1C-5CF5-4109-BEB0-5D3BFD8A4645}" type="pres">
      <dgm:prSet presAssocID="{577E861D-D78B-44B7-B325-DB5AB2E11B09}" presName="spacing" presStyleCnt="0"/>
      <dgm:spPr/>
    </dgm:pt>
    <dgm:pt modelId="{50FB19EC-25B1-45B0-A3C1-3258946D7F2A}" type="pres">
      <dgm:prSet presAssocID="{305D4DB3-C9E2-4CAC-964F-2FC3EFC99D07}" presName="linNode" presStyleCnt="0"/>
      <dgm:spPr/>
    </dgm:pt>
    <dgm:pt modelId="{22DDD3E9-96BB-4665-B5E0-2785AFC1DB6A}" type="pres">
      <dgm:prSet presAssocID="{305D4DB3-C9E2-4CAC-964F-2FC3EFC99D07}" presName="parentShp" presStyleLbl="node1" presStyleIdx="1" presStyleCnt="3">
        <dgm:presLayoutVars>
          <dgm:bulletEnabled val="1"/>
        </dgm:presLayoutVars>
      </dgm:prSet>
      <dgm:spPr/>
      <dgm:t>
        <a:bodyPr/>
        <a:lstStyle/>
        <a:p>
          <a:endParaRPr lang="en-US"/>
        </a:p>
      </dgm:t>
    </dgm:pt>
    <dgm:pt modelId="{725B8A8A-1836-4062-9BAF-1B67F29E354C}" type="pres">
      <dgm:prSet presAssocID="{305D4DB3-C9E2-4CAC-964F-2FC3EFC99D07}" presName="childShp" presStyleLbl="bgAccFollowNode1" presStyleIdx="1" presStyleCnt="3">
        <dgm:presLayoutVars>
          <dgm:bulletEnabled val="1"/>
        </dgm:presLayoutVars>
      </dgm:prSet>
      <dgm:spPr/>
      <dgm:t>
        <a:bodyPr/>
        <a:lstStyle/>
        <a:p>
          <a:endParaRPr lang="en-US"/>
        </a:p>
      </dgm:t>
    </dgm:pt>
    <dgm:pt modelId="{1BFE5378-C529-4285-A7CA-7CF6CF2E154C}" type="pres">
      <dgm:prSet presAssocID="{43D30BBD-8316-4CE3-B7B1-25328778EA5A}" presName="spacing" presStyleCnt="0"/>
      <dgm:spPr/>
    </dgm:pt>
    <dgm:pt modelId="{8A386499-FEFB-419E-B30B-5E2613A46AF1}" type="pres">
      <dgm:prSet presAssocID="{98090697-D1B9-4D62-B05A-9EBACD6A90FC}" presName="linNode" presStyleCnt="0"/>
      <dgm:spPr/>
    </dgm:pt>
    <dgm:pt modelId="{4F8AA02C-712B-47CD-A9F1-79C631E4A633}" type="pres">
      <dgm:prSet presAssocID="{98090697-D1B9-4D62-B05A-9EBACD6A90FC}" presName="parentShp" presStyleLbl="node1" presStyleIdx="2" presStyleCnt="3">
        <dgm:presLayoutVars>
          <dgm:bulletEnabled val="1"/>
        </dgm:presLayoutVars>
      </dgm:prSet>
      <dgm:spPr/>
      <dgm:t>
        <a:bodyPr/>
        <a:lstStyle/>
        <a:p>
          <a:endParaRPr lang="en-US"/>
        </a:p>
      </dgm:t>
    </dgm:pt>
    <dgm:pt modelId="{656CCFFC-38D4-48CA-B9AD-3B38A11C3EB7}" type="pres">
      <dgm:prSet presAssocID="{98090697-D1B9-4D62-B05A-9EBACD6A90FC}" presName="childShp" presStyleLbl="bgAccFollowNode1" presStyleIdx="2" presStyleCnt="3">
        <dgm:presLayoutVars>
          <dgm:bulletEnabled val="1"/>
        </dgm:presLayoutVars>
      </dgm:prSet>
      <dgm:spPr/>
      <dgm:t>
        <a:bodyPr/>
        <a:lstStyle/>
        <a:p>
          <a:endParaRPr lang="en-US"/>
        </a:p>
      </dgm:t>
    </dgm:pt>
  </dgm:ptLst>
  <dgm:cxnLst>
    <dgm:cxn modelId="{DA90D98D-803C-4B8C-B670-E2EECB987B20}" type="presOf" srcId="{1DF117E7-ED77-457A-B67C-E9D3154A93A6}" destId="{725B8A8A-1836-4062-9BAF-1B67F29E354C}" srcOrd="0" destOrd="0" presId="urn:microsoft.com/office/officeart/2005/8/layout/vList6"/>
    <dgm:cxn modelId="{7FAA8FC5-6C91-4B2B-8BAC-19FE4FC94A60}" srcId="{A6D0E641-8BDD-4642-9426-C6758DA93154}" destId="{305D4DB3-C9E2-4CAC-964F-2FC3EFC99D07}" srcOrd="1" destOrd="0" parTransId="{9EC40EAD-876D-4B53-998D-3BB29E423867}" sibTransId="{43D30BBD-8316-4CE3-B7B1-25328778EA5A}"/>
    <dgm:cxn modelId="{053FE82B-16BB-448A-908B-0FBC78927953}" srcId="{A6D0E641-8BDD-4642-9426-C6758DA93154}" destId="{F66B4742-8012-41F7-8378-AB1CAD99F5FE}" srcOrd="0" destOrd="0" parTransId="{394AD23D-0D6A-4924-AE50-CFF4D0AAC1A3}" sibTransId="{577E861D-D78B-44B7-B325-DB5AB2E11B09}"/>
    <dgm:cxn modelId="{9276F64F-733F-4197-A65B-E12379D813CA}" type="presOf" srcId="{F66B4742-8012-41F7-8378-AB1CAD99F5FE}" destId="{835984CA-0C6E-4A2C-A1AF-7FC558C7F7E2}" srcOrd="0" destOrd="0" presId="urn:microsoft.com/office/officeart/2005/8/layout/vList6"/>
    <dgm:cxn modelId="{F20F4C13-5B6B-4D6C-9B68-11AB7B302484}" type="presOf" srcId="{98090697-D1B9-4D62-B05A-9EBACD6A90FC}" destId="{4F8AA02C-712B-47CD-A9F1-79C631E4A633}" srcOrd="0" destOrd="0" presId="urn:microsoft.com/office/officeart/2005/8/layout/vList6"/>
    <dgm:cxn modelId="{AD2B83F1-272F-4A89-9E91-2FB19A876AA9}" srcId="{305D4DB3-C9E2-4CAC-964F-2FC3EFC99D07}" destId="{1DF117E7-ED77-457A-B67C-E9D3154A93A6}" srcOrd="0" destOrd="0" parTransId="{0D0A4B22-61C5-4980-9A6D-3BADCB4C30B1}" sibTransId="{FE553C6E-837C-4111-BC95-2CA42EF0CE5E}"/>
    <dgm:cxn modelId="{24AD4D18-3AF1-4FBD-8521-D3DF6FC7A770}" srcId="{A6D0E641-8BDD-4642-9426-C6758DA93154}" destId="{98090697-D1B9-4D62-B05A-9EBACD6A90FC}" srcOrd="2" destOrd="0" parTransId="{3E6C1DC0-8892-442D-9CCE-79F1E3A149C2}" sibTransId="{EA3BA6EE-4422-4966-89A9-D4D513416CE5}"/>
    <dgm:cxn modelId="{9AF56601-58B7-4D51-8ACE-705C57CC63C4}" type="presOf" srcId="{50F5F7DE-59E8-4C17-A425-18725C015A4D}" destId="{57091525-31DF-42C8-B702-27C64C8CBE78}" srcOrd="0" destOrd="0" presId="urn:microsoft.com/office/officeart/2005/8/layout/vList6"/>
    <dgm:cxn modelId="{B57E1261-4F53-46A9-8B7C-007757E2D462}" type="presOf" srcId="{305D4DB3-C9E2-4CAC-964F-2FC3EFC99D07}" destId="{22DDD3E9-96BB-4665-B5E0-2785AFC1DB6A}" srcOrd="0" destOrd="0" presId="urn:microsoft.com/office/officeart/2005/8/layout/vList6"/>
    <dgm:cxn modelId="{6BDF54F0-6788-4804-B5CF-EDB1228C80C6}" srcId="{98090697-D1B9-4D62-B05A-9EBACD6A90FC}" destId="{398C7B25-0732-4C4A-A8FC-624346FF3BF6}" srcOrd="0" destOrd="0" parTransId="{9B0F42BA-44CB-47DA-8738-F15B10162241}" sibTransId="{ED6E75D4-4FFF-4392-90A0-FAF3391E6890}"/>
    <dgm:cxn modelId="{057C5378-0185-4264-ADA1-4C8049A600C4}" type="presOf" srcId="{A6D0E641-8BDD-4642-9426-C6758DA93154}" destId="{0B5BC505-A9C7-4342-8340-AE2BD348EA13}" srcOrd="0" destOrd="0" presId="urn:microsoft.com/office/officeart/2005/8/layout/vList6"/>
    <dgm:cxn modelId="{A05C6064-A358-44EF-8F16-A0459C034C60}" type="presOf" srcId="{398C7B25-0732-4C4A-A8FC-624346FF3BF6}" destId="{656CCFFC-38D4-48CA-B9AD-3B38A11C3EB7}" srcOrd="0" destOrd="0" presId="urn:microsoft.com/office/officeart/2005/8/layout/vList6"/>
    <dgm:cxn modelId="{9501C697-2571-45BC-9180-1F8C557EB0A9}" srcId="{F66B4742-8012-41F7-8378-AB1CAD99F5FE}" destId="{50F5F7DE-59E8-4C17-A425-18725C015A4D}" srcOrd="0" destOrd="0" parTransId="{8662A2F6-BE23-40ED-93C1-2EC92A4CADCF}" sibTransId="{90F0D123-2BC4-41F1-AE40-78F347FB0A09}"/>
    <dgm:cxn modelId="{EAA3F4A3-BF63-4DCB-A35A-44D8944C2E16}" type="presParOf" srcId="{0B5BC505-A9C7-4342-8340-AE2BD348EA13}" destId="{1D9655AF-E182-4489-A014-29ECFFBDD3F5}" srcOrd="0" destOrd="0" presId="urn:microsoft.com/office/officeart/2005/8/layout/vList6"/>
    <dgm:cxn modelId="{9D54EE1C-6EC5-4CD1-83B5-D8AB742F0A59}" type="presParOf" srcId="{1D9655AF-E182-4489-A014-29ECFFBDD3F5}" destId="{835984CA-0C6E-4A2C-A1AF-7FC558C7F7E2}" srcOrd="0" destOrd="0" presId="urn:microsoft.com/office/officeart/2005/8/layout/vList6"/>
    <dgm:cxn modelId="{9988C58E-BB63-4D34-9DE9-AEFA09F6EFB7}" type="presParOf" srcId="{1D9655AF-E182-4489-A014-29ECFFBDD3F5}" destId="{57091525-31DF-42C8-B702-27C64C8CBE78}" srcOrd="1" destOrd="0" presId="urn:microsoft.com/office/officeart/2005/8/layout/vList6"/>
    <dgm:cxn modelId="{279577E8-E653-4D8A-9BB4-13C400A5060F}" type="presParOf" srcId="{0B5BC505-A9C7-4342-8340-AE2BD348EA13}" destId="{5E5E8A1C-5CF5-4109-BEB0-5D3BFD8A4645}" srcOrd="1" destOrd="0" presId="urn:microsoft.com/office/officeart/2005/8/layout/vList6"/>
    <dgm:cxn modelId="{67C1F369-C3BA-4809-A773-C938CCB7A210}" type="presParOf" srcId="{0B5BC505-A9C7-4342-8340-AE2BD348EA13}" destId="{50FB19EC-25B1-45B0-A3C1-3258946D7F2A}" srcOrd="2" destOrd="0" presId="urn:microsoft.com/office/officeart/2005/8/layout/vList6"/>
    <dgm:cxn modelId="{AC53ACB4-4D3E-456F-977A-197FB77E2636}" type="presParOf" srcId="{50FB19EC-25B1-45B0-A3C1-3258946D7F2A}" destId="{22DDD3E9-96BB-4665-B5E0-2785AFC1DB6A}" srcOrd="0" destOrd="0" presId="urn:microsoft.com/office/officeart/2005/8/layout/vList6"/>
    <dgm:cxn modelId="{C5ECBD9E-6734-4F85-9FDF-CF78FD0C8E71}" type="presParOf" srcId="{50FB19EC-25B1-45B0-A3C1-3258946D7F2A}" destId="{725B8A8A-1836-4062-9BAF-1B67F29E354C}" srcOrd="1" destOrd="0" presId="urn:microsoft.com/office/officeart/2005/8/layout/vList6"/>
    <dgm:cxn modelId="{F57A7FDE-D43B-449D-8F46-2FE41AB03393}" type="presParOf" srcId="{0B5BC505-A9C7-4342-8340-AE2BD348EA13}" destId="{1BFE5378-C529-4285-A7CA-7CF6CF2E154C}" srcOrd="3" destOrd="0" presId="urn:microsoft.com/office/officeart/2005/8/layout/vList6"/>
    <dgm:cxn modelId="{3FE72AC3-9179-4E4F-976E-CBB85C99D932}" type="presParOf" srcId="{0B5BC505-A9C7-4342-8340-AE2BD348EA13}" destId="{8A386499-FEFB-419E-B30B-5E2613A46AF1}" srcOrd="4" destOrd="0" presId="urn:microsoft.com/office/officeart/2005/8/layout/vList6"/>
    <dgm:cxn modelId="{6515B55F-0298-4B90-B5E7-9BCE196499BE}" type="presParOf" srcId="{8A386499-FEFB-419E-B30B-5E2613A46AF1}" destId="{4F8AA02C-712B-47CD-A9F1-79C631E4A633}" srcOrd="0" destOrd="0" presId="urn:microsoft.com/office/officeart/2005/8/layout/vList6"/>
    <dgm:cxn modelId="{B82105F9-30F3-4BD4-B55C-8C9559B91DF0}" type="presParOf" srcId="{8A386499-FEFB-419E-B30B-5E2613A46AF1}" destId="{656CCFFC-38D4-48CA-B9AD-3B38A11C3EB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F123FF-24A4-4A2D-A26C-A7C0B37C1C1B}"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91D4198E-5FB4-4B58-851D-99696AEDA362}">
      <dgm:prSet phldrT="[Text]"/>
      <dgm:spPr>
        <a:solidFill>
          <a:schemeClr val="tx2">
            <a:lumMod val="50000"/>
          </a:schemeClr>
        </a:solidFill>
      </dgm:spPr>
      <dgm:t>
        <a:bodyPr/>
        <a:lstStyle/>
        <a:p>
          <a:r>
            <a:rPr lang="en-US" dirty="0" smtClean="0"/>
            <a:t>When the possibility of bargaining power increase or it become heavier ?</a:t>
          </a:r>
          <a:endParaRPr lang="en-US" dirty="0"/>
        </a:p>
      </dgm:t>
    </dgm:pt>
    <dgm:pt modelId="{470BE423-07EE-433C-8821-B7567D47D39A}" type="parTrans" cxnId="{EB2A7001-6399-496A-A57D-AFA74A842AA3}">
      <dgm:prSet/>
      <dgm:spPr/>
      <dgm:t>
        <a:bodyPr/>
        <a:lstStyle/>
        <a:p>
          <a:endParaRPr lang="en-US"/>
        </a:p>
      </dgm:t>
    </dgm:pt>
    <dgm:pt modelId="{4A35AA45-13D5-466C-BA28-2B38CE8161B1}" type="sibTrans" cxnId="{EB2A7001-6399-496A-A57D-AFA74A842AA3}">
      <dgm:prSet/>
      <dgm:spPr/>
      <dgm:t>
        <a:bodyPr/>
        <a:lstStyle/>
        <a:p>
          <a:endParaRPr lang="en-US"/>
        </a:p>
      </dgm:t>
    </dgm:pt>
    <dgm:pt modelId="{CF27550B-44FF-4D8B-9E50-48586EBBBA6D}">
      <dgm:prSet phldrT="[Text]"/>
      <dgm:spPr/>
      <dgm:t>
        <a:bodyPr anchor="ctr"/>
        <a:lstStyle/>
        <a:p>
          <a:pPr algn="ctr"/>
          <a:r>
            <a:rPr lang="en-US" dirty="0" smtClean="0"/>
            <a:t>The Force become heavier depending on the possibility of buyer form groups or cartels. They came together formally or informally.</a:t>
          </a:r>
          <a:endParaRPr lang="en-US" dirty="0"/>
        </a:p>
      </dgm:t>
    </dgm:pt>
    <dgm:pt modelId="{813FF8CE-91DD-4F5D-98F3-29F3437E0A6D}" type="parTrans" cxnId="{9F826D91-7B42-4C6A-9D2A-5A589EE2FF35}">
      <dgm:prSet/>
      <dgm:spPr/>
      <dgm:t>
        <a:bodyPr/>
        <a:lstStyle/>
        <a:p>
          <a:endParaRPr lang="en-US"/>
        </a:p>
      </dgm:t>
    </dgm:pt>
    <dgm:pt modelId="{65C54623-9E59-4791-93F3-E951537BCB0B}" type="sibTrans" cxnId="{9F826D91-7B42-4C6A-9D2A-5A589EE2FF35}">
      <dgm:prSet/>
      <dgm:spPr/>
      <dgm:t>
        <a:bodyPr/>
        <a:lstStyle/>
        <a:p>
          <a:endParaRPr lang="en-US"/>
        </a:p>
      </dgm:t>
    </dgm:pt>
    <dgm:pt modelId="{824B925C-D26A-4884-B764-01DD8E3059FC}">
      <dgm:prSet phldrT="[Text]"/>
      <dgm:spPr>
        <a:solidFill>
          <a:schemeClr val="tx2">
            <a:lumMod val="50000"/>
          </a:schemeClr>
        </a:solidFill>
      </dgm:spPr>
      <dgm:t>
        <a:bodyPr/>
        <a:lstStyle/>
        <a:p>
          <a:r>
            <a:rPr lang="en-US" dirty="0" smtClean="0"/>
            <a:t>Why they form such group ?</a:t>
          </a:r>
          <a:endParaRPr lang="en-US" dirty="0"/>
        </a:p>
      </dgm:t>
    </dgm:pt>
    <dgm:pt modelId="{D7059B19-905A-40BB-8446-915379E89B9F}" type="parTrans" cxnId="{197DA504-008A-4987-8737-C8FDAC141D6E}">
      <dgm:prSet/>
      <dgm:spPr/>
      <dgm:t>
        <a:bodyPr/>
        <a:lstStyle/>
        <a:p>
          <a:endParaRPr lang="en-US"/>
        </a:p>
      </dgm:t>
    </dgm:pt>
    <dgm:pt modelId="{BA9B9F33-F054-4932-BCB2-2A5CB091E666}" type="sibTrans" cxnId="{197DA504-008A-4987-8737-C8FDAC141D6E}">
      <dgm:prSet/>
      <dgm:spPr/>
      <dgm:t>
        <a:bodyPr/>
        <a:lstStyle/>
        <a:p>
          <a:endParaRPr lang="en-US"/>
        </a:p>
      </dgm:t>
    </dgm:pt>
    <dgm:pt modelId="{1862B2E3-94D3-4FBC-8237-5D07C7DFC814}">
      <dgm:prSet phldrT="[Text]"/>
      <dgm:spPr/>
      <dgm:t>
        <a:bodyPr anchor="ctr"/>
        <a:lstStyle/>
        <a:p>
          <a:pPr algn="ctr"/>
          <a:r>
            <a:rPr lang="en-US" dirty="0" smtClean="0"/>
            <a:t>To exert pressure on the producer.</a:t>
          </a:r>
          <a:endParaRPr lang="en-US" dirty="0"/>
        </a:p>
      </dgm:t>
    </dgm:pt>
    <dgm:pt modelId="{4548A0AA-2A3F-49AC-9EAB-9152D9598E18}" type="parTrans" cxnId="{4530CDF1-FDCF-4416-AD8F-164C9A6678ED}">
      <dgm:prSet/>
      <dgm:spPr/>
      <dgm:t>
        <a:bodyPr/>
        <a:lstStyle/>
        <a:p>
          <a:endParaRPr lang="en-US"/>
        </a:p>
      </dgm:t>
    </dgm:pt>
    <dgm:pt modelId="{A594AFEC-23EC-4B6B-9FD2-922ADC3A5D92}" type="sibTrans" cxnId="{4530CDF1-FDCF-4416-AD8F-164C9A6678ED}">
      <dgm:prSet/>
      <dgm:spPr/>
      <dgm:t>
        <a:bodyPr/>
        <a:lstStyle/>
        <a:p>
          <a:endParaRPr lang="en-US"/>
        </a:p>
      </dgm:t>
    </dgm:pt>
    <dgm:pt modelId="{9364AACA-4090-4DBE-A824-E415448A2305}">
      <dgm:prSet phldrT="[Text]"/>
      <dgm:spPr>
        <a:solidFill>
          <a:schemeClr val="tx2">
            <a:lumMod val="50000"/>
          </a:schemeClr>
        </a:solidFill>
      </dgm:spPr>
      <dgm:t>
        <a:bodyPr/>
        <a:lstStyle/>
        <a:p>
          <a:r>
            <a:rPr lang="en-US" dirty="0" smtClean="0"/>
            <a:t>Where the bargaining power of buyer is exercised ?</a:t>
          </a:r>
          <a:endParaRPr lang="en-US" dirty="0"/>
        </a:p>
      </dgm:t>
    </dgm:pt>
    <dgm:pt modelId="{3AC008DF-2C2A-40B2-A06E-898D3E551B33}" type="parTrans" cxnId="{8BA9B0DA-0D44-4CAF-B266-2EA5513B7776}">
      <dgm:prSet/>
      <dgm:spPr/>
      <dgm:t>
        <a:bodyPr/>
        <a:lstStyle/>
        <a:p>
          <a:endParaRPr lang="en-US"/>
        </a:p>
      </dgm:t>
    </dgm:pt>
    <dgm:pt modelId="{4A520713-1FA6-41B5-9F86-872DBBF34277}" type="sibTrans" cxnId="{8BA9B0DA-0D44-4CAF-B266-2EA5513B7776}">
      <dgm:prSet/>
      <dgm:spPr/>
      <dgm:t>
        <a:bodyPr/>
        <a:lstStyle/>
        <a:p>
          <a:endParaRPr lang="en-US"/>
        </a:p>
      </dgm:t>
    </dgm:pt>
    <dgm:pt modelId="{BA04C706-EF55-4F0C-B6E9-29A9E98E5632}">
      <dgm:prSet phldrT="[Text]"/>
      <dgm:spPr/>
      <dgm:t>
        <a:bodyPr anchor="ctr"/>
        <a:lstStyle/>
        <a:p>
          <a:pPr algn="ctr"/>
          <a:r>
            <a:rPr lang="en-US" dirty="0" smtClean="0"/>
            <a:t>In industrial product manufacturing industry. </a:t>
          </a:r>
          <a:endParaRPr lang="en-US" dirty="0"/>
        </a:p>
      </dgm:t>
    </dgm:pt>
    <dgm:pt modelId="{A6197E19-6A3A-4A26-ABDB-E952D0BB90BF}" type="parTrans" cxnId="{7D1D1106-7223-4854-B757-58C854DCEF40}">
      <dgm:prSet/>
      <dgm:spPr/>
      <dgm:t>
        <a:bodyPr/>
        <a:lstStyle/>
        <a:p>
          <a:endParaRPr lang="en-US"/>
        </a:p>
      </dgm:t>
    </dgm:pt>
    <dgm:pt modelId="{40C39701-5D7D-45DF-9DFB-6DBA09677545}" type="sibTrans" cxnId="{7D1D1106-7223-4854-B757-58C854DCEF40}">
      <dgm:prSet/>
      <dgm:spPr/>
      <dgm:t>
        <a:bodyPr/>
        <a:lstStyle/>
        <a:p>
          <a:endParaRPr lang="en-US"/>
        </a:p>
      </dgm:t>
    </dgm:pt>
    <dgm:pt modelId="{543EEBBE-9FFD-49D9-BA44-CBB5CA1A2638}" type="pres">
      <dgm:prSet presAssocID="{9DF123FF-24A4-4A2D-A26C-A7C0B37C1C1B}" presName="Name0" presStyleCnt="0">
        <dgm:presLayoutVars>
          <dgm:dir/>
          <dgm:animLvl val="lvl"/>
          <dgm:resizeHandles/>
        </dgm:presLayoutVars>
      </dgm:prSet>
      <dgm:spPr/>
    </dgm:pt>
    <dgm:pt modelId="{5D4B9F1E-58C4-4A2B-BBB6-8DD80E9C2115}" type="pres">
      <dgm:prSet presAssocID="{91D4198E-5FB4-4B58-851D-99696AEDA362}" presName="linNode" presStyleCnt="0"/>
      <dgm:spPr/>
    </dgm:pt>
    <dgm:pt modelId="{8FDB124D-E462-493A-BFA4-02556C4320FC}" type="pres">
      <dgm:prSet presAssocID="{91D4198E-5FB4-4B58-851D-99696AEDA362}" presName="parentShp" presStyleLbl="node1" presStyleIdx="0" presStyleCnt="3" custLinFactNeighborX="-6042">
        <dgm:presLayoutVars>
          <dgm:bulletEnabled val="1"/>
        </dgm:presLayoutVars>
      </dgm:prSet>
      <dgm:spPr/>
      <dgm:t>
        <a:bodyPr/>
        <a:lstStyle/>
        <a:p>
          <a:endParaRPr lang="en-US"/>
        </a:p>
      </dgm:t>
    </dgm:pt>
    <dgm:pt modelId="{1C3D642B-2746-433F-9FC3-95B4449CD88F}" type="pres">
      <dgm:prSet presAssocID="{91D4198E-5FB4-4B58-851D-99696AEDA362}" presName="childShp" presStyleLbl="bgAccFollowNode1" presStyleIdx="0" presStyleCnt="3">
        <dgm:presLayoutVars>
          <dgm:bulletEnabled val="1"/>
        </dgm:presLayoutVars>
      </dgm:prSet>
      <dgm:spPr/>
      <dgm:t>
        <a:bodyPr/>
        <a:lstStyle/>
        <a:p>
          <a:endParaRPr lang="en-US"/>
        </a:p>
      </dgm:t>
    </dgm:pt>
    <dgm:pt modelId="{8A471552-4A63-465A-8DA5-A2BA6F923395}" type="pres">
      <dgm:prSet presAssocID="{4A35AA45-13D5-466C-BA28-2B38CE8161B1}" presName="spacing" presStyleCnt="0"/>
      <dgm:spPr/>
    </dgm:pt>
    <dgm:pt modelId="{7464CA6F-5C3B-4BDC-9314-7227B3ACEB0A}" type="pres">
      <dgm:prSet presAssocID="{824B925C-D26A-4884-B764-01DD8E3059FC}" presName="linNode" presStyleCnt="0"/>
      <dgm:spPr/>
    </dgm:pt>
    <dgm:pt modelId="{78252C21-799B-4B4D-8E8B-F2FAC71332A6}" type="pres">
      <dgm:prSet presAssocID="{824B925C-D26A-4884-B764-01DD8E3059FC}" presName="parentShp" presStyleLbl="node1" presStyleIdx="1" presStyleCnt="3">
        <dgm:presLayoutVars>
          <dgm:bulletEnabled val="1"/>
        </dgm:presLayoutVars>
      </dgm:prSet>
      <dgm:spPr/>
    </dgm:pt>
    <dgm:pt modelId="{2DAC7053-2FBA-4E7D-A1BF-5DF2BBEC1A70}" type="pres">
      <dgm:prSet presAssocID="{824B925C-D26A-4884-B764-01DD8E3059FC}" presName="childShp" presStyleLbl="bgAccFollowNode1" presStyleIdx="1" presStyleCnt="3">
        <dgm:presLayoutVars>
          <dgm:bulletEnabled val="1"/>
        </dgm:presLayoutVars>
      </dgm:prSet>
      <dgm:spPr/>
      <dgm:t>
        <a:bodyPr/>
        <a:lstStyle/>
        <a:p>
          <a:endParaRPr lang="en-US"/>
        </a:p>
      </dgm:t>
    </dgm:pt>
    <dgm:pt modelId="{FEDA8936-A23B-4CAF-846A-03329585EC49}" type="pres">
      <dgm:prSet presAssocID="{BA9B9F33-F054-4932-BCB2-2A5CB091E666}" presName="spacing" presStyleCnt="0"/>
      <dgm:spPr/>
    </dgm:pt>
    <dgm:pt modelId="{536B64C2-5717-4B6E-AAEB-A25A3F8861A7}" type="pres">
      <dgm:prSet presAssocID="{9364AACA-4090-4DBE-A824-E415448A2305}" presName="linNode" presStyleCnt="0"/>
      <dgm:spPr/>
    </dgm:pt>
    <dgm:pt modelId="{D3E52B1C-50D1-4C09-BAE3-850E32AB0EFD}" type="pres">
      <dgm:prSet presAssocID="{9364AACA-4090-4DBE-A824-E415448A2305}" presName="parentShp" presStyleLbl="node1" presStyleIdx="2" presStyleCnt="3">
        <dgm:presLayoutVars>
          <dgm:bulletEnabled val="1"/>
        </dgm:presLayoutVars>
      </dgm:prSet>
      <dgm:spPr/>
      <dgm:t>
        <a:bodyPr/>
        <a:lstStyle/>
        <a:p>
          <a:endParaRPr lang="en-US"/>
        </a:p>
      </dgm:t>
    </dgm:pt>
    <dgm:pt modelId="{20942FA4-5682-4684-AB45-82114610ED2A}" type="pres">
      <dgm:prSet presAssocID="{9364AACA-4090-4DBE-A824-E415448A2305}" presName="childShp" presStyleLbl="bgAccFollowNode1" presStyleIdx="2" presStyleCnt="3">
        <dgm:presLayoutVars>
          <dgm:bulletEnabled val="1"/>
        </dgm:presLayoutVars>
      </dgm:prSet>
      <dgm:spPr/>
      <dgm:t>
        <a:bodyPr/>
        <a:lstStyle/>
        <a:p>
          <a:endParaRPr lang="en-US"/>
        </a:p>
      </dgm:t>
    </dgm:pt>
  </dgm:ptLst>
  <dgm:cxnLst>
    <dgm:cxn modelId="{EB2A7001-6399-496A-A57D-AFA74A842AA3}" srcId="{9DF123FF-24A4-4A2D-A26C-A7C0B37C1C1B}" destId="{91D4198E-5FB4-4B58-851D-99696AEDA362}" srcOrd="0" destOrd="0" parTransId="{470BE423-07EE-433C-8821-B7567D47D39A}" sibTransId="{4A35AA45-13D5-466C-BA28-2B38CE8161B1}"/>
    <dgm:cxn modelId="{130E861B-53D8-4EE2-BA8D-CB5636FA75AB}" type="presOf" srcId="{BA04C706-EF55-4F0C-B6E9-29A9E98E5632}" destId="{20942FA4-5682-4684-AB45-82114610ED2A}" srcOrd="0" destOrd="0" presId="urn:microsoft.com/office/officeart/2005/8/layout/vList6"/>
    <dgm:cxn modelId="{197DA504-008A-4987-8737-C8FDAC141D6E}" srcId="{9DF123FF-24A4-4A2D-A26C-A7C0B37C1C1B}" destId="{824B925C-D26A-4884-B764-01DD8E3059FC}" srcOrd="1" destOrd="0" parTransId="{D7059B19-905A-40BB-8446-915379E89B9F}" sibTransId="{BA9B9F33-F054-4932-BCB2-2A5CB091E666}"/>
    <dgm:cxn modelId="{BFA7C8A0-8372-416E-88D4-375C6238D8E1}" type="presOf" srcId="{1862B2E3-94D3-4FBC-8237-5D07C7DFC814}" destId="{2DAC7053-2FBA-4E7D-A1BF-5DF2BBEC1A70}" srcOrd="0" destOrd="0" presId="urn:microsoft.com/office/officeart/2005/8/layout/vList6"/>
    <dgm:cxn modelId="{C66C73C7-E627-4313-B8D9-6C00F63A88A6}" type="presOf" srcId="{9DF123FF-24A4-4A2D-A26C-A7C0B37C1C1B}" destId="{543EEBBE-9FFD-49D9-BA44-CBB5CA1A2638}" srcOrd="0" destOrd="0" presId="urn:microsoft.com/office/officeart/2005/8/layout/vList6"/>
    <dgm:cxn modelId="{6E016064-D406-458A-8C29-346504632EF8}" type="presOf" srcId="{824B925C-D26A-4884-B764-01DD8E3059FC}" destId="{78252C21-799B-4B4D-8E8B-F2FAC71332A6}" srcOrd="0" destOrd="0" presId="urn:microsoft.com/office/officeart/2005/8/layout/vList6"/>
    <dgm:cxn modelId="{D6052BAB-A42C-4046-A515-8D3B3EB45EF1}" type="presOf" srcId="{9364AACA-4090-4DBE-A824-E415448A2305}" destId="{D3E52B1C-50D1-4C09-BAE3-850E32AB0EFD}" srcOrd="0" destOrd="0" presId="urn:microsoft.com/office/officeart/2005/8/layout/vList6"/>
    <dgm:cxn modelId="{4530CDF1-FDCF-4416-AD8F-164C9A6678ED}" srcId="{824B925C-D26A-4884-B764-01DD8E3059FC}" destId="{1862B2E3-94D3-4FBC-8237-5D07C7DFC814}" srcOrd="0" destOrd="0" parTransId="{4548A0AA-2A3F-49AC-9EAB-9152D9598E18}" sibTransId="{A594AFEC-23EC-4B6B-9FD2-922ADC3A5D92}"/>
    <dgm:cxn modelId="{8BA9B0DA-0D44-4CAF-B266-2EA5513B7776}" srcId="{9DF123FF-24A4-4A2D-A26C-A7C0B37C1C1B}" destId="{9364AACA-4090-4DBE-A824-E415448A2305}" srcOrd="2" destOrd="0" parTransId="{3AC008DF-2C2A-40B2-A06E-898D3E551B33}" sibTransId="{4A520713-1FA6-41B5-9F86-872DBBF34277}"/>
    <dgm:cxn modelId="{7D1D1106-7223-4854-B757-58C854DCEF40}" srcId="{9364AACA-4090-4DBE-A824-E415448A2305}" destId="{BA04C706-EF55-4F0C-B6E9-29A9E98E5632}" srcOrd="0" destOrd="0" parTransId="{A6197E19-6A3A-4A26-ABDB-E952D0BB90BF}" sibTransId="{40C39701-5D7D-45DF-9DFB-6DBA09677545}"/>
    <dgm:cxn modelId="{9F826D91-7B42-4C6A-9D2A-5A589EE2FF35}" srcId="{91D4198E-5FB4-4B58-851D-99696AEDA362}" destId="{CF27550B-44FF-4D8B-9E50-48586EBBBA6D}" srcOrd="0" destOrd="0" parTransId="{813FF8CE-91DD-4F5D-98F3-29F3437E0A6D}" sibTransId="{65C54623-9E59-4791-93F3-E951537BCB0B}"/>
    <dgm:cxn modelId="{3E1AD073-68F2-4DE9-A36B-4C58900DD8E0}" type="presOf" srcId="{91D4198E-5FB4-4B58-851D-99696AEDA362}" destId="{8FDB124D-E462-493A-BFA4-02556C4320FC}" srcOrd="0" destOrd="0" presId="urn:microsoft.com/office/officeart/2005/8/layout/vList6"/>
    <dgm:cxn modelId="{3297C1DC-8311-4133-A93C-889129B29708}" type="presOf" srcId="{CF27550B-44FF-4D8B-9E50-48586EBBBA6D}" destId="{1C3D642B-2746-433F-9FC3-95B4449CD88F}" srcOrd="0" destOrd="0" presId="urn:microsoft.com/office/officeart/2005/8/layout/vList6"/>
    <dgm:cxn modelId="{F837BB0F-186D-4EA9-B73A-6B4F8C66ADEA}" type="presParOf" srcId="{543EEBBE-9FFD-49D9-BA44-CBB5CA1A2638}" destId="{5D4B9F1E-58C4-4A2B-BBB6-8DD80E9C2115}" srcOrd="0" destOrd="0" presId="urn:microsoft.com/office/officeart/2005/8/layout/vList6"/>
    <dgm:cxn modelId="{98FF6A2B-F212-46CF-BE69-8A03C9CF4F47}" type="presParOf" srcId="{5D4B9F1E-58C4-4A2B-BBB6-8DD80E9C2115}" destId="{8FDB124D-E462-493A-BFA4-02556C4320FC}" srcOrd="0" destOrd="0" presId="urn:microsoft.com/office/officeart/2005/8/layout/vList6"/>
    <dgm:cxn modelId="{56CA2199-3872-4BC0-A9BD-4586866FA982}" type="presParOf" srcId="{5D4B9F1E-58C4-4A2B-BBB6-8DD80E9C2115}" destId="{1C3D642B-2746-433F-9FC3-95B4449CD88F}" srcOrd="1" destOrd="0" presId="urn:microsoft.com/office/officeart/2005/8/layout/vList6"/>
    <dgm:cxn modelId="{4643653A-7A3D-4353-98E8-902471ABD204}" type="presParOf" srcId="{543EEBBE-9FFD-49D9-BA44-CBB5CA1A2638}" destId="{8A471552-4A63-465A-8DA5-A2BA6F923395}" srcOrd="1" destOrd="0" presId="urn:microsoft.com/office/officeart/2005/8/layout/vList6"/>
    <dgm:cxn modelId="{FB9F5B0C-06FF-4570-A058-C9B0CB097D5F}" type="presParOf" srcId="{543EEBBE-9FFD-49D9-BA44-CBB5CA1A2638}" destId="{7464CA6F-5C3B-4BDC-9314-7227B3ACEB0A}" srcOrd="2" destOrd="0" presId="urn:microsoft.com/office/officeart/2005/8/layout/vList6"/>
    <dgm:cxn modelId="{4B8AB114-094A-454C-BE9C-5CD1A6A854E7}" type="presParOf" srcId="{7464CA6F-5C3B-4BDC-9314-7227B3ACEB0A}" destId="{78252C21-799B-4B4D-8E8B-F2FAC71332A6}" srcOrd="0" destOrd="0" presId="urn:microsoft.com/office/officeart/2005/8/layout/vList6"/>
    <dgm:cxn modelId="{9BE56308-A378-4BF2-B0DF-8D874855AB3E}" type="presParOf" srcId="{7464CA6F-5C3B-4BDC-9314-7227B3ACEB0A}" destId="{2DAC7053-2FBA-4E7D-A1BF-5DF2BBEC1A70}" srcOrd="1" destOrd="0" presId="urn:microsoft.com/office/officeart/2005/8/layout/vList6"/>
    <dgm:cxn modelId="{09C21D0B-121E-42F9-9A71-3BAE0DAC314E}" type="presParOf" srcId="{543EEBBE-9FFD-49D9-BA44-CBB5CA1A2638}" destId="{FEDA8936-A23B-4CAF-846A-03329585EC49}" srcOrd="3" destOrd="0" presId="urn:microsoft.com/office/officeart/2005/8/layout/vList6"/>
    <dgm:cxn modelId="{4EA8E54E-24E7-4202-B126-BD743C1AF576}" type="presParOf" srcId="{543EEBBE-9FFD-49D9-BA44-CBB5CA1A2638}" destId="{536B64C2-5717-4B6E-AAEB-A25A3F8861A7}" srcOrd="4" destOrd="0" presId="urn:microsoft.com/office/officeart/2005/8/layout/vList6"/>
    <dgm:cxn modelId="{A909F6FC-929C-4D8C-AA91-E858526EB118}" type="presParOf" srcId="{536B64C2-5717-4B6E-AAEB-A25A3F8861A7}" destId="{D3E52B1C-50D1-4C09-BAE3-850E32AB0EFD}" srcOrd="0" destOrd="0" presId="urn:microsoft.com/office/officeart/2005/8/layout/vList6"/>
    <dgm:cxn modelId="{7CEE4278-CB94-4345-B926-67A50453773E}" type="presParOf" srcId="{536B64C2-5717-4B6E-AAEB-A25A3F8861A7}" destId="{20942FA4-5682-4684-AB45-82114610ED2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EBB658-0E7A-4401-B164-CC374141A97B}" type="doc">
      <dgm:prSet loTypeId="urn:microsoft.com/office/officeart/2005/8/layout/vList6" loCatId="list" qsTypeId="urn:microsoft.com/office/officeart/2005/8/quickstyle/simple2" qsCatId="simple" csTypeId="urn:microsoft.com/office/officeart/2005/8/colors/accent1_2" csCatId="accent1" phldr="1"/>
      <dgm:spPr/>
      <dgm:t>
        <a:bodyPr/>
        <a:lstStyle/>
        <a:p>
          <a:endParaRPr lang="en-US"/>
        </a:p>
      </dgm:t>
    </dgm:pt>
    <dgm:pt modelId="{7EC617CA-6E16-4976-BFA4-B98838500BE7}">
      <dgm:prSet phldrT="[Text]"/>
      <dgm:spPr>
        <a:solidFill>
          <a:schemeClr val="tx2">
            <a:lumMod val="50000"/>
          </a:schemeClr>
        </a:solidFill>
      </dgm:spPr>
      <dgm:t>
        <a:bodyPr/>
        <a:lstStyle/>
        <a:p>
          <a:r>
            <a:rPr lang="en-US" dirty="0" smtClean="0"/>
            <a:t>What their power determines ?</a:t>
          </a:r>
          <a:endParaRPr lang="en-US" dirty="0"/>
        </a:p>
      </dgm:t>
    </dgm:pt>
    <dgm:pt modelId="{D36F8159-829E-4545-94BE-CC8AEA1D0CD2}" type="parTrans" cxnId="{DAC362D6-3796-4E8A-ABB9-245AE935330F}">
      <dgm:prSet/>
      <dgm:spPr/>
      <dgm:t>
        <a:bodyPr/>
        <a:lstStyle/>
        <a:p>
          <a:endParaRPr lang="en-US"/>
        </a:p>
      </dgm:t>
    </dgm:pt>
    <dgm:pt modelId="{F1BBDE10-E168-4252-AEB4-F811A818B7F9}" type="sibTrans" cxnId="{DAC362D6-3796-4E8A-ABB9-245AE935330F}">
      <dgm:prSet/>
      <dgm:spPr/>
      <dgm:t>
        <a:bodyPr/>
        <a:lstStyle/>
        <a:p>
          <a:endParaRPr lang="en-US"/>
        </a:p>
      </dgm:t>
    </dgm:pt>
    <dgm:pt modelId="{F5E66610-DC56-4DA2-BB8C-F1EE5F4D74D0}">
      <dgm:prSet phldrT="[Text]"/>
      <dgm:spPr/>
      <dgm:t>
        <a:bodyPr anchor="ctr"/>
        <a:lstStyle/>
        <a:p>
          <a:pPr algn="ctr"/>
          <a:r>
            <a:rPr lang="en-US" dirty="0" smtClean="0"/>
            <a:t>The bargaining power of supplier’s determines the cost of raw materials and other input of the industry.</a:t>
          </a:r>
          <a:endParaRPr lang="en-US" dirty="0"/>
        </a:p>
      </dgm:t>
    </dgm:pt>
    <dgm:pt modelId="{6FBD8203-1E89-48FD-A3A4-3CA03E8671D6}" type="parTrans" cxnId="{6A95C377-58A7-49F3-8DA2-55F2E3725F4E}">
      <dgm:prSet/>
      <dgm:spPr/>
      <dgm:t>
        <a:bodyPr/>
        <a:lstStyle/>
        <a:p>
          <a:endParaRPr lang="en-US"/>
        </a:p>
      </dgm:t>
    </dgm:pt>
    <dgm:pt modelId="{E5932848-F6C8-49C9-9377-B46C066697B7}" type="sibTrans" cxnId="{6A95C377-58A7-49F3-8DA2-55F2E3725F4E}">
      <dgm:prSet/>
      <dgm:spPr/>
      <dgm:t>
        <a:bodyPr/>
        <a:lstStyle/>
        <a:p>
          <a:endParaRPr lang="en-US"/>
        </a:p>
      </dgm:t>
    </dgm:pt>
    <dgm:pt modelId="{A6BEE5A1-047E-4CC5-9991-AA4AA1082FA7}">
      <dgm:prSet phldrT="[Text]"/>
      <dgm:spPr>
        <a:solidFill>
          <a:schemeClr val="tx2">
            <a:lumMod val="50000"/>
          </a:schemeClr>
        </a:solidFill>
      </dgm:spPr>
      <dgm:t>
        <a:bodyPr/>
        <a:lstStyle/>
        <a:p>
          <a:r>
            <a:rPr lang="en-US" dirty="0" smtClean="0"/>
            <a:t>When they can command their power over the firm ?</a:t>
          </a:r>
          <a:endParaRPr lang="en-US" dirty="0"/>
        </a:p>
      </dgm:t>
    </dgm:pt>
    <dgm:pt modelId="{E2B84EC8-0A80-4B39-9DFB-BFF3CB9B1396}" type="parTrans" cxnId="{B367D825-26F2-42D1-AACF-5906756BFC3E}">
      <dgm:prSet/>
      <dgm:spPr/>
      <dgm:t>
        <a:bodyPr/>
        <a:lstStyle/>
        <a:p>
          <a:endParaRPr lang="en-US"/>
        </a:p>
      </dgm:t>
    </dgm:pt>
    <dgm:pt modelId="{77610F81-18FB-45F0-9897-606DA36C72C5}" type="sibTrans" cxnId="{B367D825-26F2-42D1-AACF-5906756BFC3E}">
      <dgm:prSet/>
      <dgm:spPr/>
      <dgm:t>
        <a:bodyPr/>
        <a:lstStyle/>
        <a:p>
          <a:endParaRPr lang="en-US"/>
        </a:p>
      </dgm:t>
    </dgm:pt>
    <dgm:pt modelId="{0BDF0DDC-4BD1-4422-B3A3-45109C04D1DE}">
      <dgm:prSet phldrT="[Text]"/>
      <dgm:spPr/>
      <dgm:t>
        <a:bodyPr anchor="ctr"/>
        <a:lstStyle/>
        <a:p>
          <a:pPr algn="ctr"/>
          <a:r>
            <a:rPr lang="en-US" dirty="0" smtClean="0"/>
            <a:t>Product are crucial and no substitute.</a:t>
          </a:r>
          <a:endParaRPr lang="en-US" dirty="0"/>
        </a:p>
      </dgm:t>
    </dgm:pt>
    <dgm:pt modelId="{16EB2A6F-C4B6-4D0D-8605-FEF55B1C6796}" type="parTrans" cxnId="{7DA9D6FF-E193-4A6B-BDEA-D1859D3C639D}">
      <dgm:prSet/>
      <dgm:spPr/>
      <dgm:t>
        <a:bodyPr/>
        <a:lstStyle/>
        <a:p>
          <a:endParaRPr lang="en-US"/>
        </a:p>
      </dgm:t>
    </dgm:pt>
    <dgm:pt modelId="{8A6E048E-2877-46D0-9864-C31E244308A7}" type="sibTrans" cxnId="{7DA9D6FF-E193-4A6B-BDEA-D1859D3C639D}">
      <dgm:prSet/>
      <dgm:spPr/>
      <dgm:t>
        <a:bodyPr/>
        <a:lstStyle/>
        <a:p>
          <a:endParaRPr lang="en-US"/>
        </a:p>
      </dgm:t>
    </dgm:pt>
    <dgm:pt modelId="{33D25423-161A-4FD8-912A-271544FDA9B5}">
      <dgm:prSet phldrT="[Text]"/>
      <dgm:spPr/>
      <dgm:t>
        <a:bodyPr anchor="ctr"/>
        <a:lstStyle/>
        <a:p>
          <a:pPr algn="ctr"/>
          <a:r>
            <a:rPr lang="en-US" dirty="0" smtClean="0"/>
            <a:t>When ensure high switching cost.</a:t>
          </a:r>
          <a:endParaRPr lang="en-US" dirty="0"/>
        </a:p>
      </dgm:t>
    </dgm:pt>
    <dgm:pt modelId="{A4D9A968-ACD9-4133-AB1F-15926DD4F869}" type="parTrans" cxnId="{5C10A1AF-F6F2-4D69-B14D-5173306211E0}">
      <dgm:prSet/>
      <dgm:spPr/>
      <dgm:t>
        <a:bodyPr/>
        <a:lstStyle/>
        <a:p>
          <a:endParaRPr lang="en-US"/>
        </a:p>
      </dgm:t>
    </dgm:pt>
    <dgm:pt modelId="{58337E84-6AEA-4E21-B018-696E24025327}" type="sibTrans" cxnId="{5C10A1AF-F6F2-4D69-B14D-5173306211E0}">
      <dgm:prSet/>
      <dgm:spPr/>
      <dgm:t>
        <a:bodyPr/>
        <a:lstStyle/>
        <a:p>
          <a:endParaRPr lang="en-US"/>
        </a:p>
      </dgm:t>
    </dgm:pt>
    <dgm:pt modelId="{BA5EB201-D058-4D84-A07B-FF7C82D7907D}">
      <dgm:prSet phldrT="[Text]"/>
      <dgm:spPr/>
      <dgm:t>
        <a:bodyPr anchor="ctr"/>
        <a:lstStyle/>
        <a:p>
          <a:pPr algn="ctr"/>
          <a:r>
            <a:rPr lang="en-US" dirty="0" smtClean="0"/>
            <a:t>Less suppliers more buyer.</a:t>
          </a:r>
          <a:endParaRPr lang="en-US" dirty="0"/>
        </a:p>
      </dgm:t>
    </dgm:pt>
    <dgm:pt modelId="{CEC4A1A6-97A1-4DAC-AFFC-531E32A96287}" type="parTrans" cxnId="{BBEDD1A7-6C16-430F-A7ED-14892ABFCD83}">
      <dgm:prSet/>
      <dgm:spPr/>
      <dgm:t>
        <a:bodyPr/>
        <a:lstStyle/>
        <a:p>
          <a:endParaRPr lang="en-US"/>
        </a:p>
      </dgm:t>
    </dgm:pt>
    <dgm:pt modelId="{8656849A-2AE8-4A03-AFB8-8476D48AF401}" type="sibTrans" cxnId="{BBEDD1A7-6C16-430F-A7ED-14892ABFCD83}">
      <dgm:prSet/>
      <dgm:spPr/>
      <dgm:t>
        <a:bodyPr/>
        <a:lstStyle/>
        <a:p>
          <a:endParaRPr lang="en-US"/>
        </a:p>
      </dgm:t>
    </dgm:pt>
    <dgm:pt modelId="{D6ED8E1C-1AA9-4D10-8494-32ED62EBE686}" type="pres">
      <dgm:prSet presAssocID="{E8EBB658-0E7A-4401-B164-CC374141A97B}" presName="Name0" presStyleCnt="0">
        <dgm:presLayoutVars>
          <dgm:dir/>
          <dgm:animLvl val="lvl"/>
          <dgm:resizeHandles/>
        </dgm:presLayoutVars>
      </dgm:prSet>
      <dgm:spPr/>
    </dgm:pt>
    <dgm:pt modelId="{17A50376-7BE2-40F2-BD1B-0CE080CF6760}" type="pres">
      <dgm:prSet presAssocID="{7EC617CA-6E16-4976-BFA4-B98838500BE7}" presName="linNode" presStyleCnt="0"/>
      <dgm:spPr/>
    </dgm:pt>
    <dgm:pt modelId="{6A2D5362-48AA-4449-ABB8-6061599905F8}" type="pres">
      <dgm:prSet presAssocID="{7EC617CA-6E16-4976-BFA4-B98838500BE7}" presName="parentShp" presStyleLbl="node1" presStyleIdx="0" presStyleCnt="2">
        <dgm:presLayoutVars>
          <dgm:bulletEnabled val="1"/>
        </dgm:presLayoutVars>
      </dgm:prSet>
      <dgm:spPr/>
      <dgm:t>
        <a:bodyPr/>
        <a:lstStyle/>
        <a:p>
          <a:endParaRPr lang="en-US"/>
        </a:p>
      </dgm:t>
    </dgm:pt>
    <dgm:pt modelId="{B8426C36-A3A8-432E-BA1A-F8C4D84C991C}" type="pres">
      <dgm:prSet presAssocID="{7EC617CA-6E16-4976-BFA4-B98838500BE7}" presName="childShp" presStyleLbl="bgAccFollowNode1" presStyleIdx="0" presStyleCnt="2">
        <dgm:presLayoutVars>
          <dgm:bulletEnabled val="1"/>
        </dgm:presLayoutVars>
      </dgm:prSet>
      <dgm:spPr/>
      <dgm:t>
        <a:bodyPr/>
        <a:lstStyle/>
        <a:p>
          <a:endParaRPr lang="en-US"/>
        </a:p>
      </dgm:t>
    </dgm:pt>
    <dgm:pt modelId="{C32A569B-CA6D-4C19-A1B4-82B0BB756950}" type="pres">
      <dgm:prSet presAssocID="{F1BBDE10-E168-4252-AEB4-F811A818B7F9}" presName="spacing" presStyleCnt="0"/>
      <dgm:spPr/>
    </dgm:pt>
    <dgm:pt modelId="{7740D51E-09BA-46A2-8435-26941F4A990B}" type="pres">
      <dgm:prSet presAssocID="{A6BEE5A1-047E-4CC5-9991-AA4AA1082FA7}" presName="linNode" presStyleCnt="0"/>
      <dgm:spPr/>
    </dgm:pt>
    <dgm:pt modelId="{2CAC2E8F-82E1-45C0-9381-671972E4FD22}" type="pres">
      <dgm:prSet presAssocID="{A6BEE5A1-047E-4CC5-9991-AA4AA1082FA7}" presName="parentShp" presStyleLbl="node1" presStyleIdx="1" presStyleCnt="2">
        <dgm:presLayoutVars>
          <dgm:bulletEnabled val="1"/>
        </dgm:presLayoutVars>
      </dgm:prSet>
      <dgm:spPr/>
      <dgm:t>
        <a:bodyPr/>
        <a:lstStyle/>
        <a:p>
          <a:endParaRPr lang="en-US"/>
        </a:p>
      </dgm:t>
    </dgm:pt>
    <dgm:pt modelId="{0AFAAAB0-0F50-4E13-AE0B-B8F1A6DAF517}" type="pres">
      <dgm:prSet presAssocID="{A6BEE5A1-047E-4CC5-9991-AA4AA1082FA7}" presName="childShp" presStyleLbl="bgAccFollowNode1" presStyleIdx="1" presStyleCnt="2">
        <dgm:presLayoutVars>
          <dgm:bulletEnabled val="1"/>
        </dgm:presLayoutVars>
      </dgm:prSet>
      <dgm:spPr/>
      <dgm:t>
        <a:bodyPr/>
        <a:lstStyle/>
        <a:p>
          <a:endParaRPr lang="en-US"/>
        </a:p>
      </dgm:t>
    </dgm:pt>
  </dgm:ptLst>
  <dgm:cxnLst>
    <dgm:cxn modelId="{66E2777E-A33C-4E61-98D9-BB03B3CCE38E}" type="presOf" srcId="{33D25423-161A-4FD8-912A-271544FDA9B5}" destId="{0AFAAAB0-0F50-4E13-AE0B-B8F1A6DAF517}" srcOrd="0" destOrd="1" presId="urn:microsoft.com/office/officeart/2005/8/layout/vList6"/>
    <dgm:cxn modelId="{EFF0B20B-B147-401C-A639-7A0FA7342F04}" type="presOf" srcId="{A6BEE5A1-047E-4CC5-9991-AA4AA1082FA7}" destId="{2CAC2E8F-82E1-45C0-9381-671972E4FD22}" srcOrd="0" destOrd="0" presId="urn:microsoft.com/office/officeart/2005/8/layout/vList6"/>
    <dgm:cxn modelId="{B367D825-26F2-42D1-AACF-5906756BFC3E}" srcId="{E8EBB658-0E7A-4401-B164-CC374141A97B}" destId="{A6BEE5A1-047E-4CC5-9991-AA4AA1082FA7}" srcOrd="1" destOrd="0" parTransId="{E2B84EC8-0A80-4B39-9DFB-BFF3CB9B1396}" sibTransId="{77610F81-18FB-45F0-9897-606DA36C72C5}"/>
    <dgm:cxn modelId="{DAC362D6-3796-4E8A-ABB9-245AE935330F}" srcId="{E8EBB658-0E7A-4401-B164-CC374141A97B}" destId="{7EC617CA-6E16-4976-BFA4-B98838500BE7}" srcOrd="0" destOrd="0" parTransId="{D36F8159-829E-4545-94BE-CC8AEA1D0CD2}" sibTransId="{F1BBDE10-E168-4252-AEB4-F811A818B7F9}"/>
    <dgm:cxn modelId="{A2FD70F2-473A-447C-8B11-A45F14B39FA6}" type="presOf" srcId="{F5E66610-DC56-4DA2-BB8C-F1EE5F4D74D0}" destId="{B8426C36-A3A8-432E-BA1A-F8C4D84C991C}" srcOrd="0" destOrd="0" presId="urn:microsoft.com/office/officeart/2005/8/layout/vList6"/>
    <dgm:cxn modelId="{6A95C377-58A7-49F3-8DA2-55F2E3725F4E}" srcId="{7EC617CA-6E16-4976-BFA4-B98838500BE7}" destId="{F5E66610-DC56-4DA2-BB8C-F1EE5F4D74D0}" srcOrd="0" destOrd="0" parTransId="{6FBD8203-1E89-48FD-A3A4-3CA03E8671D6}" sibTransId="{E5932848-F6C8-49C9-9377-B46C066697B7}"/>
    <dgm:cxn modelId="{4C07436C-9D5C-461E-BE09-877F8A71D3DF}" type="presOf" srcId="{E8EBB658-0E7A-4401-B164-CC374141A97B}" destId="{D6ED8E1C-1AA9-4D10-8494-32ED62EBE686}" srcOrd="0" destOrd="0" presId="urn:microsoft.com/office/officeart/2005/8/layout/vList6"/>
    <dgm:cxn modelId="{A052CC01-CF34-4F43-BF75-C7F351B79D44}" type="presOf" srcId="{BA5EB201-D058-4D84-A07B-FF7C82D7907D}" destId="{0AFAAAB0-0F50-4E13-AE0B-B8F1A6DAF517}" srcOrd="0" destOrd="2" presId="urn:microsoft.com/office/officeart/2005/8/layout/vList6"/>
    <dgm:cxn modelId="{D55800A5-9A16-4ECA-B433-18EC55B35D14}" type="presOf" srcId="{0BDF0DDC-4BD1-4422-B3A3-45109C04D1DE}" destId="{0AFAAAB0-0F50-4E13-AE0B-B8F1A6DAF517}" srcOrd="0" destOrd="0" presId="urn:microsoft.com/office/officeart/2005/8/layout/vList6"/>
    <dgm:cxn modelId="{BBEDD1A7-6C16-430F-A7ED-14892ABFCD83}" srcId="{A6BEE5A1-047E-4CC5-9991-AA4AA1082FA7}" destId="{BA5EB201-D058-4D84-A07B-FF7C82D7907D}" srcOrd="2" destOrd="0" parTransId="{CEC4A1A6-97A1-4DAC-AFFC-531E32A96287}" sibTransId="{8656849A-2AE8-4A03-AFB8-8476D48AF401}"/>
    <dgm:cxn modelId="{7DA9D6FF-E193-4A6B-BDEA-D1859D3C639D}" srcId="{A6BEE5A1-047E-4CC5-9991-AA4AA1082FA7}" destId="{0BDF0DDC-4BD1-4422-B3A3-45109C04D1DE}" srcOrd="0" destOrd="0" parTransId="{16EB2A6F-C4B6-4D0D-8605-FEF55B1C6796}" sibTransId="{8A6E048E-2877-46D0-9864-C31E244308A7}"/>
    <dgm:cxn modelId="{5C10A1AF-F6F2-4D69-B14D-5173306211E0}" srcId="{A6BEE5A1-047E-4CC5-9991-AA4AA1082FA7}" destId="{33D25423-161A-4FD8-912A-271544FDA9B5}" srcOrd="1" destOrd="0" parTransId="{A4D9A968-ACD9-4133-AB1F-15926DD4F869}" sibTransId="{58337E84-6AEA-4E21-B018-696E24025327}"/>
    <dgm:cxn modelId="{2228C219-6954-411C-991E-343CD7AFDD46}" type="presOf" srcId="{7EC617CA-6E16-4976-BFA4-B98838500BE7}" destId="{6A2D5362-48AA-4449-ABB8-6061599905F8}" srcOrd="0" destOrd="0" presId="urn:microsoft.com/office/officeart/2005/8/layout/vList6"/>
    <dgm:cxn modelId="{9C11BBA5-D2BE-4BF5-B06F-845B6569E69B}" type="presParOf" srcId="{D6ED8E1C-1AA9-4D10-8494-32ED62EBE686}" destId="{17A50376-7BE2-40F2-BD1B-0CE080CF6760}" srcOrd="0" destOrd="0" presId="urn:microsoft.com/office/officeart/2005/8/layout/vList6"/>
    <dgm:cxn modelId="{702939E8-848D-43CD-AC10-4123AEB5AA14}" type="presParOf" srcId="{17A50376-7BE2-40F2-BD1B-0CE080CF6760}" destId="{6A2D5362-48AA-4449-ABB8-6061599905F8}" srcOrd="0" destOrd="0" presId="urn:microsoft.com/office/officeart/2005/8/layout/vList6"/>
    <dgm:cxn modelId="{596B0F36-0182-48DB-897A-86B16D6C5372}" type="presParOf" srcId="{17A50376-7BE2-40F2-BD1B-0CE080CF6760}" destId="{B8426C36-A3A8-432E-BA1A-F8C4D84C991C}" srcOrd="1" destOrd="0" presId="urn:microsoft.com/office/officeart/2005/8/layout/vList6"/>
    <dgm:cxn modelId="{CF009AC5-AB26-4B4F-AE31-19244D31DCCE}" type="presParOf" srcId="{D6ED8E1C-1AA9-4D10-8494-32ED62EBE686}" destId="{C32A569B-CA6D-4C19-A1B4-82B0BB756950}" srcOrd="1" destOrd="0" presId="urn:microsoft.com/office/officeart/2005/8/layout/vList6"/>
    <dgm:cxn modelId="{5C1AE02C-DE15-4D8F-A1F0-DFBCCF1A04E3}" type="presParOf" srcId="{D6ED8E1C-1AA9-4D10-8494-32ED62EBE686}" destId="{7740D51E-09BA-46A2-8435-26941F4A990B}" srcOrd="2" destOrd="0" presId="urn:microsoft.com/office/officeart/2005/8/layout/vList6"/>
    <dgm:cxn modelId="{8D9B56BE-D32E-4D15-BB57-EFFE97486A02}" type="presParOf" srcId="{7740D51E-09BA-46A2-8435-26941F4A990B}" destId="{2CAC2E8F-82E1-45C0-9381-671972E4FD22}" srcOrd="0" destOrd="0" presId="urn:microsoft.com/office/officeart/2005/8/layout/vList6"/>
    <dgm:cxn modelId="{CA4E116F-4E4F-40D9-B665-1E5C88629853}" type="presParOf" srcId="{7740D51E-09BA-46A2-8435-26941F4A990B}" destId="{0AFAAAB0-0F50-4E13-AE0B-B8F1A6DAF51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858C46-736D-418D-9EB5-7C59F662D4C8}" type="doc">
      <dgm:prSet loTypeId="urn:microsoft.com/office/officeart/2008/layout/HorizontalMultiLevelHierarchy" loCatId="hierarchy" qsTypeId="urn:microsoft.com/office/officeart/2005/8/quickstyle/simple2" qsCatId="simple" csTypeId="urn:microsoft.com/office/officeart/2005/8/colors/accent1_2" csCatId="accent1" phldr="1"/>
      <dgm:spPr/>
      <dgm:t>
        <a:bodyPr/>
        <a:lstStyle/>
        <a:p>
          <a:endParaRPr lang="en-US"/>
        </a:p>
      </dgm:t>
    </dgm:pt>
    <dgm:pt modelId="{807CD557-9310-4E82-AFAA-08D4BF149602}">
      <dgm:prSet phldrT="[Text]"/>
      <dgm:spPr>
        <a:solidFill>
          <a:schemeClr val="tx2">
            <a:lumMod val="50000"/>
          </a:schemeClr>
        </a:solidFill>
      </dgm:spPr>
      <dgm:t>
        <a:bodyPr/>
        <a:lstStyle/>
        <a:p>
          <a:r>
            <a:rPr lang="en-US" dirty="0" smtClean="0"/>
            <a:t>  Porter’s insights about Rivalry.</a:t>
          </a:r>
          <a:endParaRPr lang="en-US" dirty="0"/>
        </a:p>
      </dgm:t>
    </dgm:pt>
    <dgm:pt modelId="{CF941982-3460-421E-AF03-F64FCF98BF08}" type="parTrans" cxnId="{6DE5B80B-08F6-45D1-9895-F74A3AF97225}">
      <dgm:prSet/>
      <dgm:spPr/>
      <dgm:t>
        <a:bodyPr/>
        <a:lstStyle/>
        <a:p>
          <a:endParaRPr lang="en-US"/>
        </a:p>
      </dgm:t>
    </dgm:pt>
    <dgm:pt modelId="{0579C61D-F47A-4250-B509-39A621688726}" type="sibTrans" cxnId="{6DE5B80B-08F6-45D1-9895-F74A3AF97225}">
      <dgm:prSet/>
      <dgm:spPr/>
      <dgm:t>
        <a:bodyPr/>
        <a:lstStyle/>
        <a:p>
          <a:endParaRPr lang="en-US"/>
        </a:p>
      </dgm:t>
    </dgm:pt>
    <dgm:pt modelId="{B476CA78-EDD9-4BAB-BE7E-4BA51E2CC139}">
      <dgm:prSet phldrT="[Text]"/>
      <dgm:spPr>
        <a:solidFill>
          <a:schemeClr val="tx2">
            <a:lumMod val="50000"/>
          </a:schemeClr>
        </a:solidFill>
      </dgm:spPr>
      <dgm:t>
        <a:bodyPr/>
        <a:lstStyle/>
        <a:p>
          <a:r>
            <a:rPr lang="en-US" dirty="0" smtClean="0"/>
            <a:t>  Rivalry between existing player is quite obvious.</a:t>
          </a:r>
          <a:endParaRPr lang="en-US" dirty="0"/>
        </a:p>
      </dgm:t>
    </dgm:pt>
    <dgm:pt modelId="{70236D41-FB02-4A3A-9599-9716546F4163}" type="parTrans" cxnId="{CDC58F8E-370B-4668-A1A0-1FB5A27BE55B}">
      <dgm:prSet/>
      <dgm:spPr/>
      <dgm:t>
        <a:bodyPr/>
        <a:lstStyle/>
        <a:p>
          <a:endParaRPr lang="en-US"/>
        </a:p>
      </dgm:t>
    </dgm:pt>
    <dgm:pt modelId="{08E2ED7E-8C5F-439B-8B7A-DF69B3A13253}" type="sibTrans" cxnId="{CDC58F8E-370B-4668-A1A0-1FB5A27BE55B}">
      <dgm:prSet/>
      <dgm:spPr/>
      <dgm:t>
        <a:bodyPr/>
        <a:lstStyle/>
        <a:p>
          <a:endParaRPr lang="en-US"/>
        </a:p>
      </dgm:t>
    </dgm:pt>
    <dgm:pt modelId="{ACD93E0F-36DD-4A97-811D-57B23CB673D9}">
      <dgm:prSet phldrT="[Text]"/>
      <dgm:spPr>
        <a:solidFill>
          <a:schemeClr val="tx2">
            <a:lumMod val="50000"/>
          </a:schemeClr>
        </a:solidFill>
      </dgm:spPr>
      <dgm:t>
        <a:bodyPr/>
        <a:lstStyle/>
        <a:p>
          <a:r>
            <a:rPr lang="en-US" dirty="0" smtClean="0"/>
            <a:t>	Competitors influence strategic decisions at different strategic levels.</a:t>
          </a:r>
          <a:endParaRPr lang="en-US" dirty="0"/>
        </a:p>
      </dgm:t>
    </dgm:pt>
    <dgm:pt modelId="{0EEC8A6C-025B-4FB7-8503-A4195F9435F8}" type="parTrans" cxnId="{4873FCA5-7AD5-46EC-94B6-1CAD8ECD995D}">
      <dgm:prSet/>
      <dgm:spPr/>
      <dgm:t>
        <a:bodyPr/>
        <a:lstStyle/>
        <a:p>
          <a:endParaRPr lang="en-US"/>
        </a:p>
      </dgm:t>
    </dgm:pt>
    <dgm:pt modelId="{E9534DBF-F7DD-4A98-A9C0-6CF73B55B513}" type="sibTrans" cxnId="{4873FCA5-7AD5-46EC-94B6-1CAD8ECD995D}">
      <dgm:prSet/>
      <dgm:spPr/>
      <dgm:t>
        <a:bodyPr/>
        <a:lstStyle/>
        <a:p>
          <a:endParaRPr lang="en-US"/>
        </a:p>
      </dgm:t>
    </dgm:pt>
    <dgm:pt modelId="{954F5231-3C7E-480E-BC5D-4B1D0A5AE207}">
      <dgm:prSet phldrT="[Text]"/>
      <dgm:spPr>
        <a:solidFill>
          <a:schemeClr val="tx2">
            <a:lumMod val="50000"/>
          </a:schemeClr>
        </a:solidFill>
      </dgm:spPr>
      <dgm:t>
        <a:bodyPr/>
        <a:lstStyle/>
        <a:p>
          <a:r>
            <a:rPr lang="en-US" dirty="0" smtClean="0"/>
            <a:t>	The impact is more at functional level, like price being charged, more aggressive etc.</a:t>
          </a:r>
          <a:endParaRPr lang="en-US" dirty="0"/>
        </a:p>
      </dgm:t>
    </dgm:pt>
    <dgm:pt modelId="{A00C5695-B596-455C-BABA-79C3C9FE16FE}" type="parTrans" cxnId="{46AA85D4-E829-48EB-AF77-7E6C49F52F6F}">
      <dgm:prSet/>
      <dgm:spPr/>
      <dgm:t>
        <a:bodyPr/>
        <a:lstStyle/>
        <a:p>
          <a:endParaRPr lang="en-US"/>
        </a:p>
      </dgm:t>
    </dgm:pt>
    <dgm:pt modelId="{997F0ECE-73AB-4D0C-9629-9D609986EC79}" type="sibTrans" cxnId="{46AA85D4-E829-48EB-AF77-7E6C49F52F6F}">
      <dgm:prSet/>
      <dgm:spPr/>
      <dgm:t>
        <a:bodyPr/>
        <a:lstStyle/>
        <a:p>
          <a:endParaRPr lang="en-US"/>
        </a:p>
      </dgm:t>
    </dgm:pt>
    <dgm:pt modelId="{5122B8CF-23A7-42F1-820E-6F27B98A4A8F}">
      <dgm:prSet phldrT="[Text]"/>
      <dgm:spPr>
        <a:solidFill>
          <a:schemeClr val="tx2">
            <a:lumMod val="50000"/>
          </a:schemeClr>
        </a:solidFill>
      </dgm:spPr>
      <dgm:t>
        <a:bodyPr/>
        <a:lstStyle/>
        <a:p>
          <a:r>
            <a:rPr lang="en-US" dirty="0" smtClean="0"/>
            <a:t>	Intensity of rivalry is significant determinant of industry attractiveness and profitability.</a:t>
          </a:r>
          <a:endParaRPr lang="en-US" dirty="0"/>
        </a:p>
      </dgm:t>
    </dgm:pt>
    <dgm:pt modelId="{C52F4785-563E-45CD-8559-71815B199F6F}" type="parTrans" cxnId="{1F6E7A6E-3150-45D5-80BB-704A8D9B3F73}">
      <dgm:prSet/>
      <dgm:spPr/>
      <dgm:t>
        <a:bodyPr/>
        <a:lstStyle/>
        <a:p>
          <a:endParaRPr lang="en-US"/>
        </a:p>
      </dgm:t>
    </dgm:pt>
    <dgm:pt modelId="{806D80C5-DE33-46FC-AAB3-A48BFA638F63}" type="sibTrans" cxnId="{1F6E7A6E-3150-45D5-80BB-704A8D9B3F73}">
      <dgm:prSet/>
      <dgm:spPr/>
      <dgm:t>
        <a:bodyPr/>
        <a:lstStyle/>
        <a:p>
          <a:endParaRPr lang="en-US"/>
        </a:p>
      </dgm:t>
    </dgm:pt>
    <dgm:pt modelId="{A8876FFE-C8AE-4FEF-8C85-0044D3E60F7D}" type="pres">
      <dgm:prSet presAssocID="{C4858C46-736D-418D-9EB5-7C59F662D4C8}" presName="Name0" presStyleCnt="0">
        <dgm:presLayoutVars>
          <dgm:chPref val="1"/>
          <dgm:dir/>
          <dgm:animOne val="branch"/>
          <dgm:animLvl val="lvl"/>
          <dgm:resizeHandles val="exact"/>
        </dgm:presLayoutVars>
      </dgm:prSet>
      <dgm:spPr/>
    </dgm:pt>
    <dgm:pt modelId="{4782A1D7-0C6B-411E-B372-DF122D95D9C2}" type="pres">
      <dgm:prSet presAssocID="{807CD557-9310-4E82-AFAA-08D4BF149602}" presName="root1" presStyleCnt="0"/>
      <dgm:spPr/>
    </dgm:pt>
    <dgm:pt modelId="{AAF334BF-495F-40F6-A586-2D93AEB31E8B}" type="pres">
      <dgm:prSet presAssocID="{807CD557-9310-4E82-AFAA-08D4BF149602}" presName="LevelOneTextNode" presStyleLbl="node0" presStyleIdx="0" presStyleCnt="1">
        <dgm:presLayoutVars>
          <dgm:chPref val="3"/>
        </dgm:presLayoutVars>
      </dgm:prSet>
      <dgm:spPr/>
      <dgm:t>
        <a:bodyPr/>
        <a:lstStyle/>
        <a:p>
          <a:endParaRPr lang="en-US"/>
        </a:p>
      </dgm:t>
    </dgm:pt>
    <dgm:pt modelId="{E84FCCD7-8EF3-464E-B623-A111901DABC0}" type="pres">
      <dgm:prSet presAssocID="{807CD557-9310-4E82-AFAA-08D4BF149602}" presName="level2hierChild" presStyleCnt="0"/>
      <dgm:spPr/>
    </dgm:pt>
    <dgm:pt modelId="{0FE0779F-BC8B-49FB-B0CA-8A092B67D6DD}" type="pres">
      <dgm:prSet presAssocID="{70236D41-FB02-4A3A-9599-9716546F4163}" presName="conn2-1" presStyleLbl="parChTrans1D2" presStyleIdx="0" presStyleCnt="4"/>
      <dgm:spPr/>
    </dgm:pt>
    <dgm:pt modelId="{05824C4E-5CF8-415A-A57E-8DD168BD4B17}" type="pres">
      <dgm:prSet presAssocID="{70236D41-FB02-4A3A-9599-9716546F4163}" presName="connTx" presStyleLbl="parChTrans1D2" presStyleIdx="0" presStyleCnt="4"/>
      <dgm:spPr/>
    </dgm:pt>
    <dgm:pt modelId="{8D39B55B-4591-41FF-B0B7-A50CF5A925C9}" type="pres">
      <dgm:prSet presAssocID="{B476CA78-EDD9-4BAB-BE7E-4BA51E2CC139}" presName="root2" presStyleCnt="0"/>
      <dgm:spPr/>
    </dgm:pt>
    <dgm:pt modelId="{743338EC-CE09-4E59-BE13-A8C0369AD2A2}" type="pres">
      <dgm:prSet presAssocID="{B476CA78-EDD9-4BAB-BE7E-4BA51E2CC139}" presName="LevelTwoTextNode" presStyleLbl="node2" presStyleIdx="0" presStyleCnt="4" custScaleX="217127">
        <dgm:presLayoutVars>
          <dgm:chPref val="3"/>
        </dgm:presLayoutVars>
      </dgm:prSet>
      <dgm:spPr/>
      <dgm:t>
        <a:bodyPr/>
        <a:lstStyle/>
        <a:p>
          <a:endParaRPr lang="en-US"/>
        </a:p>
      </dgm:t>
    </dgm:pt>
    <dgm:pt modelId="{025EB113-4C2E-4DDB-9CB2-49BE3E30CFC2}" type="pres">
      <dgm:prSet presAssocID="{B476CA78-EDD9-4BAB-BE7E-4BA51E2CC139}" presName="level3hierChild" presStyleCnt="0"/>
      <dgm:spPr/>
    </dgm:pt>
    <dgm:pt modelId="{A7A641B8-5853-4DB8-8D8F-9581EF03D09F}" type="pres">
      <dgm:prSet presAssocID="{0EEC8A6C-025B-4FB7-8503-A4195F9435F8}" presName="conn2-1" presStyleLbl="parChTrans1D2" presStyleIdx="1" presStyleCnt="4"/>
      <dgm:spPr/>
    </dgm:pt>
    <dgm:pt modelId="{39C731AF-4857-4FDD-985F-C600B9EF259B}" type="pres">
      <dgm:prSet presAssocID="{0EEC8A6C-025B-4FB7-8503-A4195F9435F8}" presName="connTx" presStyleLbl="parChTrans1D2" presStyleIdx="1" presStyleCnt="4"/>
      <dgm:spPr/>
    </dgm:pt>
    <dgm:pt modelId="{ECA08A98-E37E-4342-94C5-A407EF6B44C2}" type="pres">
      <dgm:prSet presAssocID="{ACD93E0F-36DD-4A97-811D-57B23CB673D9}" presName="root2" presStyleCnt="0"/>
      <dgm:spPr/>
    </dgm:pt>
    <dgm:pt modelId="{F0DDD34D-9C19-4DBC-B28B-1C51C9F07BFC}" type="pres">
      <dgm:prSet presAssocID="{ACD93E0F-36DD-4A97-811D-57B23CB673D9}" presName="LevelTwoTextNode" presStyleLbl="node2" presStyleIdx="1" presStyleCnt="4" custScaleX="217127">
        <dgm:presLayoutVars>
          <dgm:chPref val="3"/>
        </dgm:presLayoutVars>
      </dgm:prSet>
      <dgm:spPr/>
      <dgm:t>
        <a:bodyPr/>
        <a:lstStyle/>
        <a:p>
          <a:endParaRPr lang="en-US"/>
        </a:p>
      </dgm:t>
    </dgm:pt>
    <dgm:pt modelId="{0B811238-33EB-4DB1-8318-764EDC503EB4}" type="pres">
      <dgm:prSet presAssocID="{ACD93E0F-36DD-4A97-811D-57B23CB673D9}" presName="level3hierChild" presStyleCnt="0"/>
      <dgm:spPr/>
    </dgm:pt>
    <dgm:pt modelId="{4480104D-829E-47F6-897B-BB4FA3EB2FE9}" type="pres">
      <dgm:prSet presAssocID="{A00C5695-B596-455C-BABA-79C3C9FE16FE}" presName="conn2-1" presStyleLbl="parChTrans1D2" presStyleIdx="2" presStyleCnt="4"/>
      <dgm:spPr/>
    </dgm:pt>
    <dgm:pt modelId="{747B839A-00C6-4E69-A911-8F35662BFFFD}" type="pres">
      <dgm:prSet presAssocID="{A00C5695-B596-455C-BABA-79C3C9FE16FE}" presName="connTx" presStyleLbl="parChTrans1D2" presStyleIdx="2" presStyleCnt="4"/>
      <dgm:spPr/>
    </dgm:pt>
    <dgm:pt modelId="{99614617-32CF-4D9B-9143-AA24A6F28712}" type="pres">
      <dgm:prSet presAssocID="{954F5231-3C7E-480E-BC5D-4B1D0A5AE207}" presName="root2" presStyleCnt="0"/>
      <dgm:spPr/>
    </dgm:pt>
    <dgm:pt modelId="{E6F4DD54-D769-4B18-95AF-5C2786F41237}" type="pres">
      <dgm:prSet presAssocID="{954F5231-3C7E-480E-BC5D-4B1D0A5AE207}" presName="LevelTwoTextNode" presStyleLbl="node2" presStyleIdx="2" presStyleCnt="4" custScaleX="217127">
        <dgm:presLayoutVars>
          <dgm:chPref val="3"/>
        </dgm:presLayoutVars>
      </dgm:prSet>
      <dgm:spPr/>
    </dgm:pt>
    <dgm:pt modelId="{CD170A07-F0EA-4F65-9AE4-79FA7C7F181D}" type="pres">
      <dgm:prSet presAssocID="{954F5231-3C7E-480E-BC5D-4B1D0A5AE207}" presName="level3hierChild" presStyleCnt="0"/>
      <dgm:spPr/>
    </dgm:pt>
    <dgm:pt modelId="{7DF4AC91-CDED-463B-8B6F-BA764FA15E06}" type="pres">
      <dgm:prSet presAssocID="{C52F4785-563E-45CD-8559-71815B199F6F}" presName="conn2-1" presStyleLbl="parChTrans1D2" presStyleIdx="3" presStyleCnt="4"/>
      <dgm:spPr/>
    </dgm:pt>
    <dgm:pt modelId="{73527972-04C7-4CA5-8FAA-35F5AD3830A2}" type="pres">
      <dgm:prSet presAssocID="{C52F4785-563E-45CD-8559-71815B199F6F}" presName="connTx" presStyleLbl="parChTrans1D2" presStyleIdx="3" presStyleCnt="4"/>
      <dgm:spPr/>
    </dgm:pt>
    <dgm:pt modelId="{40DFE1FC-52B5-4924-9CFA-CAD07C1C4822}" type="pres">
      <dgm:prSet presAssocID="{5122B8CF-23A7-42F1-820E-6F27B98A4A8F}" presName="root2" presStyleCnt="0"/>
      <dgm:spPr/>
    </dgm:pt>
    <dgm:pt modelId="{44568B4C-EC72-42E9-BC4C-66DDBBDF9E31}" type="pres">
      <dgm:prSet presAssocID="{5122B8CF-23A7-42F1-820E-6F27B98A4A8F}" presName="LevelTwoTextNode" presStyleLbl="node2" presStyleIdx="3" presStyleCnt="4" custScaleX="217127">
        <dgm:presLayoutVars>
          <dgm:chPref val="3"/>
        </dgm:presLayoutVars>
      </dgm:prSet>
      <dgm:spPr/>
      <dgm:t>
        <a:bodyPr/>
        <a:lstStyle/>
        <a:p>
          <a:endParaRPr lang="en-US"/>
        </a:p>
      </dgm:t>
    </dgm:pt>
    <dgm:pt modelId="{1FCC69AA-8E65-4CD6-A8FA-9A0E461DDF65}" type="pres">
      <dgm:prSet presAssocID="{5122B8CF-23A7-42F1-820E-6F27B98A4A8F}" presName="level3hierChild" presStyleCnt="0"/>
      <dgm:spPr/>
    </dgm:pt>
  </dgm:ptLst>
  <dgm:cxnLst>
    <dgm:cxn modelId="{A15760E6-7480-4B61-AD01-109FC144EC18}" type="presOf" srcId="{807CD557-9310-4E82-AFAA-08D4BF149602}" destId="{AAF334BF-495F-40F6-A586-2D93AEB31E8B}" srcOrd="0" destOrd="0" presId="urn:microsoft.com/office/officeart/2008/layout/HorizontalMultiLevelHierarchy"/>
    <dgm:cxn modelId="{DFF9B3CB-7C40-47C1-9700-3ED4D97F33D9}" type="presOf" srcId="{70236D41-FB02-4A3A-9599-9716546F4163}" destId="{05824C4E-5CF8-415A-A57E-8DD168BD4B17}" srcOrd="1" destOrd="0" presId="urn:microsoft.com/office/officeart/2008/layout/HorizontalMultiLevelHierarchy"/>
    <dgm:cxn modelId="{236F7EB5-6EFE-4D5B-B9AE-89FE5AF3AA0A}" type="presOf" srcId="{A00C5695-B596-455C-BABA-79C3C9FE16FE}" destId="{747B839A-00C6-4E69-A911-8F35662BFFFD}" srcOrd="1" destOrd="0" presId="urn:microsoft.com/office/officeart/2008/layout/HorizontalMultiLevelHierarchy"/>
    <dgm:cxn modelId="{9CDB2397-BD4F-4015-A071-CE03B8E37084}" type="presOf" srcId="{5122B8CF-23A7-42F1-820E-6F27B98A4A8F}" destId="{44568B4C-EC72-42E9-BC4C-66DDBBDF9E31}" srcOrd="0" destOrd="0" presId="urn:microsoft.com/office/officeart/2008/layout/HorizontalMultiLevelHierarchy"/>
    <dgm:cxn modelId="{1F6E7A6E-3150-45D5-80BB-704A8D9B3F73}" srcId="{807CD557-9310-4E82-AFAA-08D4BF149602}" destId="{5122B8CF-23A7-42F1-820E-6F27B98A4A8F}" srcOrd="3" destOrd="0" parTransId="{C52F4785-563E-45CD-8559-71815B199F6F}" sibTransId="{806D80C5-DE33-46FC-AAB3-A48BFA638F63}"/>
    <dgm:cxn modelId="{48C78971-1FE2-4B61-AD36-B19A2F41CBA4}" type="presOf" srcId="{C52F4785-563E-45CD-8559-71815B199F6F}" destId="{73527972-04C7-4CA5-8FAA-35F5AD3830A2}" srcOrd="1" destOrd="0" presId="urn:microsoft.com/office/officeart/2008/layout/HorizontalMultiLevelHierarchy"/>
    <dgm:cxn modelId="{4873FCA5-7AD5-46EC-94B6-1CAD8ECD995D}" srcId="{807CD557-9310-4E82-AFAA-08D4BF149602}" destId="{ACD93E0F-36DD-4A97-811D-57B23CB673D9}" srcOrd="1" destOrd="0" parTransId="{0EEC8A6C-025B-4FB7-8503-A4195F9435F8}" sibTransId="{E9534DBF-F7DD-4A98-A9C0-6CF73B55B513}"/>
    <dgm:cxn modelId="{EE9CEB07-5F13-4E7F-932D-4ED9567D4248}" type="presOf" srcId="{A00C5695-B596-455C-BABA-79C3C9FE16FE}" destId="{4480104D-829E-47F6-897B-BB4FA3EB2FE9}" srcOrd="0" destOrd="0" presId="urn:microsoft.com/office/officeart/2008/layout/HorizontalMultiLevelHierarchy"/>
    <dgm:cxn modelId="{A696AABA-D992-422A-81CD-9709F0E35E2D}" type="presOf" srcId="{0EEC8A6C-025B-4FB7-8503-A4195F9435F8}" destId="{A7A641B8-5853-4DB8-8D8F-9581EF03D09F}" srcOrd="0" destOrd="0" presId="urn:microsoft.com/office/officeart/2008/layout/HorizontalMultiLevelHierarchy"/>
    <dgm:cxn modelId="{EC5C065B-D35C-42AE-9D04-8792F41F7182}" type="presOf" srcId="{C4858C46-736D-418D-9EB5-7C59F662D4C8}" destId="{A8876FFE-C8AE-4FEF-8C85-0044D3E60F7D}" srcOrd="0" destOrd="0" presId="urn:microsoft.com/office/officeart/2008/layout/HorizontalMultiLevelHierarchy"/>
    <dgm:cxn modelId="{10DF8802-6A7A-4696-96EB-3E512E63CA09}" type="presOf" srcId="{ACD93E0F-36DD-4A97-811D-57B23CB673D9}" destId="{F0DDD34D-9C19-4DBC-B28B-1C51C9F07BFC}" srcOrd="0" destOrd="0" presId="urn:microsoft.com/office/officeart/2008/layout/HorizontalMultiLevelHierarchy"/>
    <dgm:cxn modelId="{46AA85D4-E829-48EB-AF77-7E6C49F52F6F}" srcId="{807CD557-9310-4E82-AFAA-08D4BF149602}" destId="{954F5231-3C7E-480E-BC5D-4B1D0A5AE207}" srcOrd="2" destOrd="0" parTransId="{A00C5695-B596-455C-BABA-79C3C9FE16FE}" sibTransId="{997F0ECE-73AB-4D0C-9629-9D609986EC79}"/>
    <dgm:cxn modelId="{8C33ABF9-5950-4B96-9435-8C3495510E8F}" type="presOf" srcId="{B476CA78-EDD9-4BAB-BE7E-4BA51E2CC139}" destId="{743338EC-CE09-4E59-BE13-A8C0369AD2A2}" srcOrd="0" destOrd="0" presId="urn:microsoft.com/office/officeart/2008/layout/HorizontalMultiLevelHierarchy"/>
    <dgm:cxn modelId="{3CDA8A51-4225-4FA7-9B7C-2D39AD86227F}" type="presOf" srcId="{0EEC8A6C-025B-4FB7-8503-A4195F9435F8}" destId="{39C731AF-4857-4FDD-985F-C600B9EF259B}" srcOrd="1" destOrd="0" presId="urn:microsoft.com/office/officeart/2008/layout/HorizontalMultiLevelHierarchy"/>
    <dgm:cxn modelId="{6DE5B80B-08F6-45D1-9895-F74A3AF97225}" srcId="{C4858C46-736D-418D-9EB5-7C59F662D4C8}" destId="{807CD557-9310-4E82-AFAA-08D4BF149602}" srcOrd="0" destOrd="0" parTransId="{CF941982-3460-421E-AF03-F64FCF98BF08}" sibTransId="{0579C61D-F47A-4250-B509-39A621688726}"/>
    <dgm:cxn modelId="{BFC26555-1A92-42EB-A302-1664A071607F}" type="presOf" srcId="{C52F4785-563E-45CD-8559-71815B199F6F}" destId="{7DF4AC91-CDED-463B-8B6F-BA764FA15E06}" srcOrd="0" destOrd="0" presId="urn:microsoft.com/office/officeart/2008/layout/HorizontalMultiLevelHierarchy"/>
    <dgm:cxn modelId="{CDC58F8E-370B-4668-A1A0-1FB5A27BE55B}" srcId="{807CD557-9310-4E82-AFAA-08D4BF149602}" destId="{B476CA78-EDD9-4BAB-BE7E-4BA51E2CC139}" srcOrd="0" destOrd="0" parTransId="{70236D41-FB02-4A3A-9599-9716546F4163}" sibTransId="{08E2ED7E-8C5F-439B-8B7A-DF69B3A13253}"/>
    <dgm:cxn modelId="{2950D52D-8A9D-4DFF-A7B1-F197BE794FDB}" type="presOf" srcId="{954F5231-3C7E-480E-BC5D-4B1D0A5AE207}" destId="{E6F4DD54-D769-4B18-95AF-5C2786F41237}" srcOrd="0" destOrd="0" presId="urn:microsoft.com/office/officeart/2008/layout/HorizontalMultiLevelHierarchy"/>
    <dgm:cxn modelId="{BD893BDD-6D21-4E2D-A608-4178332AF7E0}" type="presOf" srcId="{70236D41-FB02-4A3A-9599-9716546F4163}" destId="{0FE0779F-BC8B-49FB-B0CA-8A092B67D6DD}" srcOrd="0" destOrd="0" presId="urn:microsoft.com/office/officeart/2008/layout/HorizontalMultiLevelHierarchy"/>
    <dgm:cxn modelId="{CCDEAA75-C232-4B23-94EB-328162EC5A43}" type="presParOf" srcId="{A8876FFE-C8AE-4FEF-8C85-0044D3E60F7D}" destId="{4782A1D7-0C6B-411E-B372-DF122D95D9C2}" srcOrd="0" destOrd="0" presId="urn:microsoft.com/office/officeart/2008/layout/HorizontalMultiLevelHierarchy"/>
    <dgm:cxn modelId="{30F7D18A-FA24-44E5-924D-A187908024C9}" type="presParOf" srcId="{4782A1D7-0C6B-411E-B372-DF122D95D9C2}" destId="{AAF334BF-495F-40F6-A586-2D93AEB31E8B}" srcOrd="0" destOrd="0" presId="urn:microsoft.com/office/officeart/2008/layout/HorizontalMultiLevelHierarchy"/>
    <dgm:cxn modelId="{741B1637-7A9B-48E2-871B-7C9A5C72F6D3}" type="presParOf" srcId="{4782A1D7-0C6B-411E-B372-DF122D95D9C2}" destId="{E84FCCD7-8EF3-464E-B623-A111901DABC0}" srcOrd="1" destOrd="0" presId="urn:microsoft.com/office/officeart/2008/layout/HorizontalMultiLevelHierarchy"/>
    <dgm:cxn modelId="{A041B24E-12F9-402D-BCA4-8FE7340BF0D5}" type="presParOf" srcId="{E84FCCD7-8EF3-464E-B623-A111901DABC0}" destId="{0FE0779F-BC8B-49FB-B0CA-8A092B67D6DD}" srcOrd="0" destOrd="0" presId="urn:microsoft.com/office/officeart/2008/layout/HorizontalMultiLevelHierarchy"/>
    <dgm:cxn modelId="{E4FA0475-ACE5-4DAC-995B-12F1859F7579}" type="presParOf" srcId="{0FE0779F-BC8B-49FB-B0CA-8A092B67D6DD}" destId="{05824C4E-5CF8-415A-A57E-8DD168BD4B17}" srcOrd="0" destOrd="0" presId="urn:microsoft.com/office/officeart/2008/layout/HorizontalMultiLevelHierarchy"/>
    <dgm:cxn modelId="{E87DB867-ADA0-4EA9-AC73-D4FC206BE794}" type="presParOf" srcId="{E84FCCD7-8EF3-464E-B623-A111901DABC0}" destId="{8D39B55B-4591-41FF-B0B7-A50CF5A925C9}" srcOrd="1" destOrd="0" presId="urn:microsoft.com/office/officeart/2008/layout/HorizontalMultiLevelHierarchy"/>
    <dgm:cxn modelId="{87BCF399-39AE-4D56-BED5-D97F86F6ACD2}" type="presParOf" srcId="{8D39B55B-4591-41FF-B0B7-A50CF5A925C9}" destId="{743338EC-CE09-4E59-BE13-A8C0369AD2A2}" srcOrd="0" destOrd="0" presId="urn:microsoft.com/office/officeart/2008/layout/HorizontalMultiLevelHierarchy"/>
    <dgm:cxn modelId="{25203442-79A6-4876-8FC3-5DA2999F7106}" type="presParOf" srcId="{8D39B55B-4591-41FF-B0B7-A50CF5A925C9}" destId="{025EB113-4C2E-4DDB-9CB2-49BE3E30CFC2}" srcOrd="1" destOrd="0" presId="urn:microsoft.com/office/officeart/2008/layout/HorizontalMultiLevelHierarchy"/>
    <dgm:cxn modelId="{7A3D99FA-C312-4643-BEA8-6E8D1D587441}" type="presParOf" srcId="{E84FCCD7-8EF3-464E-B623-A111901DABC0}" destId="{A7A641B8-5853-4DB8-8D8F-9581EF03D09F}" srcOrd="2" destOrd="0" presId="urn:microsoft.com/office/officeart/2008/layout/HorizontalMultiLevelHierarchy"/>
    <dgm:cxn modelId="{E13E5540-610D-4499-8F00-FC0FF4D9BA75}" type="presParOf" srcId="{A7A641B8-5853-4DB8-8D8F-9581EF03D09F}" destId="{39C731AF-4857-4FDD-985F-C600B9EF259B}" srcOrd="0" destOrd="0" presId="urn:microsoft.com/office/officeart/2008/layout/HorizontalMultiLevelHierarchy"/>
    <dgm:cxn modelId="{0FC9FDDF-CEB0-48CA-B67E-3F6ABA8F047B}" type="presParOf" srcId="{E84FCCD7-8EF3-464E-B623-A111901DABC0}" destId="{ECA08A98-E37E-4342-94C5-A407EF6B44C2}" srcOrd="3" destOrd="0" presId="urn:microsoft.com/office/officeart/2008/layout/HorizontalMultiLevelHierarchy"/>
    <dgm:cxn modelId="{D101DB12-FEB4-46B5-A81B-7059801C3067}" type="presParOf" srcId="{ECA08A98-E37E-4342-94C5-A407EF6B44C2}" destId="{F0DDD34D-9C19-4DBC-B28B-1C51C9F07BFC}" srcOrd="0" destOrd="0" presId="urn:microsoft.com/office/officeart/2008/layout/HorizontalMultiLevelHierarchy"/>
    <dgm:cxn modelId="{4662D4DB-B459-44E8-B4CE-EC255DFEA2D4}" type="presParOf" srcId="{ECA08A98-E37E-4342-94C5-A407EF6B44C2}" destId="{0B811238-33EB-4DB1-8318-764EDC503EB4}" srcOrd="1" destOrd="0" presId="urn:microsoft.com/office/officeart/2008/layout/HorizontalMultiLevelHierarchy"/>
    <dgm:cxn modelId="{59C4FE93-1A37-4B1B-B05A-41C57797D25D}" type="presParOf" srcId="{E84FCCD7-8EF3-464E-B623-A111901DABC0}" destId="{4480104D-829E-47F6-897B-BB4FA3EB2FE9}" srcOrd="4" destOrd="0" presId="urn:microsoft.com/office/officeart/2008/layout/HorizontalMultiLevelHierarchy"/>
    <dgm:cxn modelId="{4134D0BC-495D-4FC1-BDC6-BB2549593FDF}" type="presParOf" srcId="{4480104D-829E-47F6-897B-BB4FA3EB2FE9}" destId="{747B839A-00C6-4E69-A911-8F35662BFFFD}" srcOrd="0" destOrd="0" presId="urn:microsoft.com/office/officeart/2008/layout/HorizontalMultiLevelHierarchy"/>
    <dgm:cxn modelId="{C8B6C4DA-C214-4C56-A655-902AABCE5FFF}" type="presParOf" srcId="{E84FCCD7-8EF3-464E-B623-A111901DABC0}" destId="{99614617-32CF-4D9B-9143-AA24A6F28712}" srcOrd="5" destOrd="0" presId="urn:microsoft.com/office/officeart/2008/layout/HorizontalMultiLevelHierarchy"/>
    <dgm:cxn modelId="{EFBCCE8C-E84E-429D-82AF-A7AB1DF5E5E4}" type="presParOf" srcId="{99614617-32CF-4D9B-9143-AA24A6F28712}" destId="{E6F4DD54-D769-4B18-95AF-5C2786F41237}" srcOrd="0" destOrd="0" presId="urn:microsoft.com/office/officeart/2008/layout/HorizontalMultiLevelHierarchy"/>
    <dgm:cxn modelId="{FE60081A-8493-4918-92D2-45733295014E}" type="presParOf" srcId="{99614617-32CF-4D9B-9143-AA24A6F28712}" destId="{CD170A07-F0EA-4F65-9AE4-79FA7C7F181D}" srcOrd="1" destOrd="0" presId="urn:microsoft.com/office/officeart/2008/layout/HorizontalMultiLevelHierarchy"/>
    <dgm:cxn modelId="{3D194FC3-9B2D-4F32-8CBF-FF1E91FD9E4A}" type="presParOf" srcId="{E84FCCD7-8EF3-464E-B623-A111901DABC0}" destId="{7DF4AC91-CDED-463B-8B6F-BA764FA15E06}" srcOrd="6" destOrd="0" presId="urn:microsoft.com/office/officeart/2008/layout/HorizontalMultiLevelHierarchy"/>
    <dgm:cxn modelId="{744FE0B4-705D-47A9-B219-0270A11460C0}" type="presParOf" srcId="{7DF4AC91-CDED-463B-8B6F-BA764FA15E06}" destId="{73527972-04C7-4CA5-8FAA-35F5AD3830A2}" srcOrd="0" destOrd="0" presId="urn:microsoft.com/office/officeart/2008/layout/HorizontalMultiLevelHierarchy"/>
    <dgm:cxn modelId="{90B4D582-E2A0-493A-A80F-FAE7154920C3}" type="presParOf" srcId="{E84FCCD7-8EF3-464E-B623-A111901DABC0}" destId="{40DFE1FC-52B5-4924-9CFA-CAD07C1C4822}" srcOrd="7" destOrd="0" presId="urn:microsoft.com/office/officeart/2008/layout/HorizontalMultiLevelHierarchy"/>
    <dgm:cxn modelId="{61EFDB73-6AEA-47B6-8B18-C97F7D0258A4}" type="presParOf" srcId="{40DFE1FC-52B5-4924-9CFA-CAD07C1C4822}" destId="{44568B4C-EC72-42E9-BC4C-66DDBBDF9E31}" srcOrd="0" destOrd="0" presId="urn:microsoft.com/office/officeart/2008/layout/HorizontalMultiLevelHierarchy"/>
    <dgm:cxn modelId="{D309669C-A70D-40C6-A956-265E91D3BBA2}" type="presParOf" srcId="{40DFE1FC-52B5-4924-9CFA-CAD07C1C4822}" destId="{1FCC69AA-8E65-4CD6-A8FA-9A0E461DDF6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DA7B-5BD2-414C-8447-AB59C522C0B5}">
      <dsp:nvSpPr>
        <dsp:cNvPr id="0" name=""/>
        <dsp:cNvSpPr/>
      </dsp:nvSpPr>
      <dsp:spPr>
        <a:xfrm>
          <a:off x="2764" y="225045"/>
          <a:ext cx="1414033"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lvl="0" algn="r" defTabSz="711200">
            <a:lnSpc>
              <a:spcPct val="90000"/>
            </a:lnSpc>
            <a:spcBef>
              <a:spcPct val="0"/>
            </a:spcBef>
            <a:spcAft>
              <a:spcPct val="35000"/>
            </a:spcAft>
          </a:pPr>
          <a:r>
            <a:rPr lang="en-US" sz="1600" b="1" kern="1200" dirty="0">
              <a:solidFill>
                <a:schemeClr val="tx1">
                  <a:lumMod val="65000"/>
                  <a:lumOff val="35000"/>
                </a:schemeClr>
              </a:solidFill>
            </a:rPr>
            <a:t>Rivalry Firm</a:t>
          </a:r>
        </a:p>
      </dsp:txBody>
      <dsp:txXfrm>
        <a:off x="2764" y="225045"/>
        <a:ext cx="1414033" cy="306281"/>
      </dsp:txXfrm>
    </dsp:sp>
    <dsp:sp modelId="{705D5B48-A0D8-403A-8CCD-65192929D1FD}">
      <dsp:nvSpPr>
        <dsp:cNvPr id="0" name=""/>
        <dsp:cNvSpPr/>
      </dsp:nvSpPr>
      <dsp:spPr>
        <a:xfrm>
          <a:off x="1416797" y="4906"/>
          <a:ext cx="282806" cy="74656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2D1142-716E-413B-A37D-1205F39C51E8}">
      <dsp:nvSpPr>
        <dsp:cNvPr id="0" name=""/>
        <dsp:cNvSpPr/>
      </dsp:nvSpPr>
      <dsp:spPr>
        <a:xfrm>
          <a:off x="1812727" y="4906"/>
          <a:ext cx="3846170" cy="74656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associated with market </a:t>
          </a:r>
          <a:r>
            <a:rPr lang="en-US" sz="1500" kern="1200" dirty="0" err="1">
              <a:solidFill>
                <a:schemeClr val="bg1">
                  <a:lumMod val="95000"/>
                </a:schemeClr>
              </a:solidFill>
            </a:rPr>
            <a:t>manoeuring</a:t>
          </a:r>
          <a:r>
            <a:rPr lang="en-US" sz="1500" kern="1200" dirty="0">
              <a:solidFill>
                <a:schemeClr val="bg1">
                  <a:lumMod val="95000"/>
                </a:schemeClr>
              </a:solidFill>
            </a:rPr>
            <a:t> and jockeying for buyer patronage that goes on among rivalry firm.</a:t>
          </a:r>
        </a:p>
      </dsp:txBody>
      <dsp:txXfrm>
        <a:off x="1812727" y="4906"/>
        <a:ext cx="3846170" cy="746560"/>
      </dsp:txXfrm>
    </dsp:sp>
    <dsp:sp modelId="{846A33AA-54BC-4D55-9FC6-06514EA3229D}">
      <dsp:nvSpPr>
        <dsp:cNvPr id="0" name=""/>
        <dsp:cNvSpPr/>
      </dsp:nvSpPr>
      <dsp:spPr>
        <a:xfrm>
          <a:off x="2764" y="920322"/>
          <a:ext cx="1414033"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lvl="0" algn="r" defTabSz="711200">
            <a:lnSpc>
              <a:spcPct val="90000"/>
            </a:lnSpc>
            <a:spcBef>
              <a:spcPct val="0"/>
            </a:spcBef>
            <a:spcAft>
              <a:spcPct val="35000"/>
            </a:spcAft>
          </a:pPr>
          <a:r>
            <a:rPr lang="en-US" sz="1600" b="1" kern="1200" dirty="0">
              <a:solidFill>
                <a:schemeClr val="tx1">
                  <a:lumMod val="65000"/>
                  <a:lumOff val="35000"/>
                </a:schemeClr>
              </a:solidFill>
            </a:rPr>
            <a:t>New Entrants</a:t>
          </a:r>
        </a:p>
      </dsp:txBody>
      <dsp:txXfrm>
        <a:off x="2764" y="920322"/>
        <a:ext cx="1414033" cy="306281"/>
      </dsp:txXfrm>
    </dsp:sp>
    <dsp:sp modelId="{4089FEB4-A8C7-411A-B57C-F62EBD3BA9A2}">
      <dsp:nvSpPr>
        <dsp:cNvPr id="0" name=""/>
        <dsp:cNvSpPr/>
      </dsp:nvSpPr>
      <dsp:spPr>
        <a:xfrm>
          <a:off x="1416797" y="805466"/>
          <a:ext cx="282806" cy="53599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D785EE1-EF52-4AE8-BB5A-8CAA7F6F6368}">
      <dsp:nvSpPr>
        <dsp:cNvPr id="0" name=""/>
        <dsp:cNvSpPr/>
      </dsp:nvSpPr>
      <dsp:spPr>
        <a:xfrm>
          <a:off x="1812727" y="805466"/>
          <a:ext cx="3846170" cy="53599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associated with the threat of new entrant in the market.</a:t>
          </a:r>
        </a:p>
      </dsp:txBody>
      <dsp:txXfrm>
        <a:off x="1812727" y="805466"/>
        <a:ext cx="3846170" cy="535992"/>
      </dsp:txXfrm>
    </dsp:sp>
    <dsp:sp modelId="{A2898CDD-2A7C-478C-8ADE-1ACA9BBB5B48}">
      <dsp:nvSpPr>
        <dsp:cNvPr id="0" name=""/>
        <dsp:cNvSpPr/>
      </dsp:nvSpPr>
      <dsp:spPr>
        <a:xfrm>
          <a:off x="2764" y="1502918"/>
          <a:ext cx="1414033" cy="529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lvl="0" algn="r" defTabSz="711200">
            <a:lnSpc>
              <a:spcPct val="90000"/>
            </a:lnSpc>
            <a:spcBef>
              <a:spcPct val="0"/>
            </a:spcBef>
            <a:spcAft>
              <a:spcPct val="35000"/>
            </a:spcAft>
          </a:pPr>
          <a:r>
            <a:rPr lang="en-US" sz="1600" b="1" kern="1200" dirty="0">
              <a:solidFill>
                <a:schemeClr val="tx1">
                  <a:lumMod val="65000"/>
                  <a:lumOff val="35000"/>
                </a:schemeClr>
              </a:solidFill>
            </a:rPr>
            <a:t>Substitute Available</a:t>
          </a:r>
        </a:p>
      </dsp:txBody>
      <dsp:txXfrm>
        <a:off x="2764" y="1502918"/>
        <a:ext cx="1414033" cy="529031"/>
      </dsp:txXfrm>
    </dsp:sp>
    <dsp:sp modelId="{50F65822-CE71-4A4C-B49E-93B84B7DCFBF}">
      <dsp:nvSpPr>
        <dsp:cNvPr id="0" name=""/>
        <dsp:cNvSpPr/>
      </dsp:nvSpPr>
      <dsp:spPr>
        <a:xfrm>
          <a:off x="1416797" y="1395458"/>
          <a:ext cx="282806" cy="74395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A9C8E19-9A8E-410B-9EDF-AA6A09BFFCF5}">
      <dsp:nvSpPr>
        <dsp:cNvPr id="0" name=""/>
        <dsp:cNvSpPr/>
      </dsp:nvSpPr>
      <dsp:spPr>
        <a:xfrm>
          <a:off x="1812727" y="1395458"/>
          <a:ext cx="3846170" cy="74395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coming from the attempt of companies of other industry to win the buyer by offering substitute product.</a:t>
          </a:r>
        </a:p>
      </dsp:txBody>
      <dsp:txXfrm>
        <a:off x="1812727" y="1395458"/>
        <a:ext cx="3846170" cy="743950"/>
      </dsp:txXfrm>
    </dsp:sp>
    <dsp:sp modelId="{9931B3F3-8BA9-4EF5-9208-485158F604AF}">
      <dsp:nvSpPr>
        <dsp:cNvPr id="0" name=""/>
        <dsp:cNvSpPr/>
      </dsp:nvSpPr>
      <dsp:spPr>
        <a:xfrm>
          <a:off x="2764" y="2193408"/>
          <a:ext cx="1414033" cy="76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lvl="0" algn="r" defTabSz="711200">
            <a:lnSpc>
              <a:spcPct val="90000"/>
            </a:lnSpc>
            <a:spcBef>
              <a:spcPct val="0"/>
            </a:spcBef>
            <a:spcAft>
              <a:spcPct val="35000"/>
            </a:spcAft>
          </a:pPr>
          <a:r>
            <a:rPr lang="en-US" sz="1600" b="1" kern="1200" dirty="0">
              <a:solidFill>
                <a:schemeClr val="tx1">
                  <a:lumMod val="65000"/>
                  <a:lumOff val="35000"/>
                </a:schemeClr>
              </a:solidFill>
            </a:rPr>
            <a:t>Supplier Bargaining Power</a:t>
          </a:r>
        </a:p>
      </dsp:txBody>
      <dsp:txXfrm>
        <a:off x="2764" y="2193408"/>
        <a:ext cx="1414033" cy="761062"/>
      </dsp:txXfrm>
    </dsp:sp>
    <dsp:sp modelId="{90AC8AA2-C45B-4E75-86B8-F4BC2AAA8796}">
      <dsp:nvSpPr>
        <dsp:cNvPr id="0" name=""/>
        <dsp:cNvSpPr/>
      </dsp:nvSpPr>
      <dsp:spPr>
        <a:xfrm>
          <a:off x="1416797" y="2193408"/>
          <a:ext cx="282806" cy="76106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071ECB-3B0B-411D-8EFB-39851658D447}">
      <dsp:nvSpPr>
        <dsp:cNvPr id="0" name=""/>
        <dsp:cNvSpPr/>
      </dsp:nvSpPr>
      <dsp:spPr>
        <a:xfrm>
          <a:off x="1812727" y="2193408"/>
          <a:ext cx="3846170" cy="76106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stemming from suppliers bargaining power and supplier seller collaboration.</a:t>
          </a:r>
        </a:p>
      </dsp:txBody>
      <dsp:txXfrm>
        <a:off x="1812727" y="2193408"/>
        <a:ext cx="3846170" cy="761062"/>
      </dsp:txXfrm>
    </dsp:sp>
    <dsp:sp modelId="{0F5B3949-8624-4694-8BB8-0C88FD8C0A63}">
      <dsp:nvSpPr>
        <dsp:cNvPr id="0" name=""/>
        <dsp:cNvSpPr/>
      </dsp:nvSpPr>
      <dsp:spPr>
        <a:xfrm>
          <a:off x="2764" y="3008471"/>
          <a:ext cx="1414033" cy="76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lvl="0" algn="r" defTabSz="711200">
            <a:lnSpc>
              <a:spcPct val="90000"/>
            </a:lnSpc>
            <a:spcBef>
              <a:spcPct val="0"/>
            </a:spcBef>
            <a:spcAft>
              <a:spcPct val="35000"/>
            </a:spcAft>
          </a:pPr>
          <a:r>
            <a:rPr lang="en-US" sz="1600" b="1" kern="1200" dirty="0">
              <a:solidFill>
                <a:schemeClr val="tx1">
                  <a:lumMod val="65000"/>
                  <a:lumOff val="35000"/>
                </a:schemeClr>
              </a:solidFill>
            </a:rPr>
            <a:t>Buyer Bargaining Power</a:t>
          </a:r>
        </a:p>
      </dsp:txBody>
      <dsp:txXfrm>
        <a:off x="2764" y="3008471"/>
        <a:ext cx="1414033" cy="761062"/>
      </dsp:txXfrm>
    </dsp:sp>
    <dsp:sp modelId="{6F22E2B8-F23D-4F4F-8909-0E3FD8908816}">
      <dsp:nvSpPr>
        <dsp:cNvPr id="0" name=""/>
        <dsp:cNvSpPr/>
      </dsp:nvSpPr>
      <dsp:spPr>
        <a:xfrm>
          <a:off x="1416797" y="3008471"/>
          <a:ext cx="282806" cy="76106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B4D3B0-CCF2-475F-9FA7-38C1F4DE4102}">
      <dsp:nvSpPr>
        <dsp:cNvPr id="0" name=""/>
        <dsp:cNvSpPr/>
      </dsp:nvSpPr>
      <dsp:spPr>
        <a:xfrm>
          <a:off x="1812727" y="3008471"/>
          <a:ext cx="3846170" cy="761062"/>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lumMod val="95000"/>
                </a:schemeClr>
              </a:solidFill>
            </a:rPr>
            <a:t>Competitive Pressure stemming from buyer’s bargaining power and buyer seller collaboration.</a:t>
          </a:r>
        </a:p>
      </dsp:txBody>
      <dsp:txXfrm>
        <a:off x="1812727" y="3008471"/>
        <a:ext cx="3846170" cy="7610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AF51B-4886-47E0-AA6A-0E171C3973E5}">
      <dsp:nvSpPr>
        <dsp:cNvPr id="0" name=""/>
        <dsp:cNvSpPr/>
      </dsp:nvSpPr>
      <dsp:spPr>
        <a:xfrm rot="10800000">
          <a:off x="1260196" y="1425"/>
          <a:ext cx="4465186" cy="542025"/>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39018" tIns="95250" rIns="177800" bIns="95250" numCol="1" spcCol="1270" anchor="ctr" anchorCtr="0">
          <a:noAutofit/>
        </a:bodyPr>
        <a:lstStyle/>
        <a:p>
          <a:pPr lvl="0" algn="ctr" defTabSz="1111250">
            <a:lnSpc>
              <a:spcPct val="90000"/>
            </a:lnSpc>
            <a:spcBef>
              <a:spcPct val="0"/>
            </a:spcBef>
            <a:spcAft>
              <a:spcPct val="35000"/>
            </a:spcAft>
          </a:pPr>
          <a:r>
            <a:rPr lang="en-US" sz="2500" kern="1200" dirty="0" smtClean="0"/>
            <a:t>Product Differentiation</a:t>
          </a:r>
          <a:endParaRPr lang="en-US" sz="2500" kern="1200" dirty="0"/>
        </a:p>
      </dsp:txBody>
      <dsp:txXfrm rot="10800000">
        <a:off x="1395702" y="1425"/>
        <a:ext cx="4329680" cy="542025"/>
      </dsp:txXfrm>
    </dsp:sp>
    <dsp:sp modelId="{E95B90E3-56C6-4760-8C09-44E2D6A02569}">
      <dsp:nvSpPr>
        <dsp:cNvPr id="0" name=""/>
        <dsp:cNvSpPr/>
      </dsp:nvSpPr>
      <dsp:spPr>
        <a:xfrm>
          <a:off x="989183" y="1425"/>
          <a:ext cx="542025" cy="5420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CDE2ABC5-9713-448A-B597-60275C091AF7}">
      <dsp:nvSpPr>
        <dsp:cNvPr id="0" name=""/>
        <dsp:cNvSpPr/>
      </dsp:nvSpPr>
      <dsp:spPr>
        <a:xfrm rot="10800000">
          <a:off x="1260196" y="705250"/>
          <a:ext cx="4465186" cy="542025"/>
        </a:xfrm>
        <a:prstGeom prst="homePlate">
          <a:avLst/>
        </a:prstGeom>
        <a:solidFill>
          <a:schemeClr val="accent4">
            <a:hueOff val="-892954"/>
            <a:satOff val="5380"/>
            <a:lumOff val="43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39018" tIns="95250" rIns="177800" bIns="95250" numCol="1" spcCol="1270" anchor="ctr" anchorCtr="0">
          <a:noAutofit/>
        </a:bodyPr>
        <a:lstStyle/>
        <a:p>
          <a:pPr lvl="0" algn="ctr" defTabSz="1111250">
            <a:lnSpc>
              <a:spcPct val="90000"/>
            </a:lnSpc>
            <a:spcBef>
              <a:spcPct val="0"/>
            </a:spcBef>
            <a:spcAft>
              <a:spcPct val="35000"/>
            </a:spcAft>
          </a:pPr>
          <a:r>
            <a:rPr lang="en-US" sz="2500" kern="1200" dirty="0" smtClean="0"/>
            <a:t>Number Competitors</a:t>
          </a:r>
          <a:endParaRPr lang="en-US" sz="2500" kern="1200" dirty="0"/>
        </a:p>
      </dsp:txBody>
      <dsp:txXfrm rot="10800000">
        <a:off x="1395702" y="705250"/>
        <a:ext cx="4329680" cy="542025"/>
      </dsp:txXfrm>
    </dsp:sp>
    <dsp:sp modelId="{A3BA7920-B3C4-4C40-B9BD-47092D179D3C}">
      <dsp:nvSpPr>
        <dsp:cNvPr id="0" name=""/>
        <dsp:cNvSpPr/>
      </dsp:nvSpPr>
      <dsp:spPr>
        <a:xfrm>
          <a:off x="989183" y="705250"/>
          <a:ext cx="542025" cy="54202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E5F9FD34-A70E-40A8-967B-DDCB4D0A3B89}">
      <dsp:nvSpPr>
        <dsp:cNvPr id="0" name=""/>
        <dsp:cNvSpPr/>
      </dsp:nvSpPr>
      <dsp:spPr>
        <a:xfrm rot="10800000">
          <a:off x="1260196" y="1409074"/>
          <a:ext cx="4465186" cy="542025"/>
        </a:xfrm>
        <a:prstGeom prst="homePlate">
          <a:avLst/>
        </a:prstGeom>
        <a:solidFill>
          <a:schemeClr val="accent4">
            <a:hueOff val="-1785908"/>
            <a:satOff val="10760"/>
            <a:lumOff val="86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39018" tIns="95250" rIns="177800" bIns="95250" numCol="1" spcCol="1270" anchor="ctr" anchorCtr="0">
          <a:noAutofit/>
        </a:bodyPr>
        <a:lstStyle/>
        <a:p>
          <a:pPr lvl="0" algn="ctr" defTabSz="1111250">
            <a:lnSpc>
              <a:spcPct val="90000"/>
            </a:lnSpc>
            <a:spcBef>
              <a:spcPct val="0"/>
            </a:spcBef>
            <a:spcAft>
              <a:spcPct val="35000"/>
            </a:spcAft>
          </a:pPr>
          <a:r>
            <a:rPr lang="en-US" sz="2500" kern="1200" dirty="0" smtClean="0"/>
            <a:t>Fixed Cost</a:t>
          </a:r>
          <a:endParaRPr lang="en-US" sz="2500" kern="1200" dirty="0"/>
        </a:p>
      </dsp:txBody>
      <dsp:txXfrm rot="10800000">
        <a:off x="1395702" y="1409074"/>
        <a:ext cx="4329680" cy="542025"/>
      </dsp:txXfrm>
    </dsp:sp>
    <dsp:sp modelId="{43B83563-2312-4004-8824-90C5EEECAC4F}">
      <dsp:nvSpPr>
        <dsp:cNvPr id="0" name=""/>
        <dsp:cNvSpPr/>
      </dsp:nvSpPr>
      <dsp:spPr>
        <a:xfrm>
          <a:off x="989183" y="1409074"/>
          <a:ext cx="542025" cy="54202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8000" r="-38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BBCE6223-5E53-410A-8BC5-4940FFE002E8}">
      <dsp:nvSpPr>
        <dsp:cNvPr id="0" name=""/>
        <dsp:cNvSpPr/>
      </dsp:nvSpPr>
      <dsp:spPr>
        <a:xfrm rot="10800000">
          <a:off x="1260196" y="2112899"/>
          <a:ext cx="4465186" cy="542025"/>
        </a:xfrm>
        <a:prstGeom prst="homePlate">
          <a:avLst/>
        </a:prstGeom>
        <a:solidFill>
          <a:schemeClr val="accent4">
            <a:hueOff val="-2678862"/>
            <a:satOff val="16139"/>
            <a:lumOff val="129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39018" tIns="95250" rIns="177800" bIns="95250" numCol="1" spcCol="1270" anchor="ctr" anchorCtr="0">
          <a:noAutofit/>
        </a:bodyPr>
        <a:lstStyle/>
        <a:p>
          <a:pPr lvl="0" algn="ctr" defTabSz="1111250">
            <a:lnSpc>
              <a:spcPct val="90000"/>
            </a:lnSpc>
            <a:spcBef>
              <a:spcPct val="0"/>
            </a:spcBef>
            <a:spcAft>
              <a:spcPct val="35000"/>
            </a:spcAft>
          </a:pPr>
          <a:r>
            <a:rPr lang="en-US" sz="2500" kern="1200" dirty="0" smtClean="0"/>
            <a:t>Exit Barriers</a:t>
          </a:r>
          <a:endParaRPr lang="en-US" sz="2500" kern="1200" dirty="0"/>
        </a:p>
      </dsp:txBody>
      <dsp:txXfrm rot="10800000">
        <a:off x="1395702" y="2112899"/>
        <a:ext cx="4329680" cy="542025"/>
      </dsp:txXfrm>
    </dsp:sp>
    <dsp:sp modelId="{754A271F-F6D5-42BC-9D4B-102BE92618B4}">
      <dsp:nvSpPr>
        <dsp:cNvPr id="0" name=""/>
        <dsp:cNvSpPr/>
      </dsp:nvSpPr>
      <dsp:spPr>
        <a:xfrm>
          <a:off x="989183" y="2112899"/>
          <a:ext cx="542025" cy="54202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EC95E7F-C725-43B2-A280-F2F312284F55}">
      <dsp:nvSpPr>
        <dsp:cNvPr id="0" name=""/>
        <dsp:cNvSpPr/>
      </dsp:nvSpPr>
      <dsp:spPr>
        <a:xfrm rot="10800000">
          <a:off x="1260196" y="2816723"/>
          <a:ext cx="4465186" cy="542025"/>
        </a:xfrm>
        <a:prstGeom prst="homePlate">
          <a:avLst/>
        </a:prstGeom>
        <a:solidFill>
          <a:schemeClr val="accent4">
            <a:hueOff val="-3571816"/>
            <a:satOff val="21519"/>
            <a:lumOff val="17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39018" tIns="95250" rIns="177800" bIns="95250" numCol="1" spcCol="1270" anchor="ctr" anchorCtr="0">
          <a:noAutofit/>
        </a:bodyPr>
        <a:lstStyle/>
        <a:p>
          <a:pPr lvl="0" algn="ctr" defTabSz="1111250">
            <a:lnSpc>
              <a:spcPct val="90000"/>
            </a:lnSpc>
            <a:spcBef>
              <a:spcPct val="0"/>
            </a:spcBef>
            <a:spcAft>
              <a:spcPct val="35000"/>
            </a:spcAft>
          </a:pPr>
          <a:r>
            <a:rPr lang="en-US" sz="2500" kern="1200" dirty="0" smtClean="0"/>
            <a:t>Slow Growth </a:t>
          </a:r>
          <a:endParaRPr lang="en-US" sz="2500" kern="1200" dirty="0"/>
        </a:p>
      </dsp:txBody>
      <dsp:txXfrm rot="10800000">
        <a:off x="1395702" y="2816723"/>
        <a:ext cx="4329680" cy="542025"/>
      </dsp:txXfrm>
    </dsp:sp>
    <dsp:sp modelId="{0D71C22E-39A4-4329-BBBF-3614F41A3EB2}">
      <dsp:nvSpPr>
        <dsp:cNvPr id="0" name=""/>
        <dsp:cNvSpPr/>
      </dsp:nvSpPr>
      <dsp:spPr>
        <a:xfrm>
          <a:off x="989183" y="2816723"/>
          <a:ext cx="542025" cy="542025"/>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3000" r="-2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9BB7CD99-6B24-46CE-94C8-A93A83D836D1}">
      <dsp:nvSpPr>
        <dsp:cNvPr id="0" name=""/>
        <dsp:cNvSpPr/>
      </dsp:nvSpPr>
      <dsp:spPr>
        <a:xfrm rot="10800000">
          <a:off x="1260196" y="3520548"/>
          <a:ext cx="4465186" cy="542025"/>
        </a:xfrm>
        <a:prstGeom prst="homePlate">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39018" tIns="95250" rIns="177800" bIns="95250" numCol="1" spcCol="1270" anchor="ctr" anchorCtr="0">
          <a:noAutofit/>
        </a:bodyPr>
        <a:lstStyle/>
        <a:p>
          <a:pPr lvl="0" algn="ctr" defTabSz="1111250">
            <a:lnSpc>
              <a:spcPct val="90000"/>
            </a:lnSpc>
            <a:spcBef>
              <a:spcPct val="0"/>
            </a:spcBef>
            <a:spcAft>
              <a:spcPct val="35000"/>
            </a:spcAft>
          </a:pPr>
          <a:r>
            <a:rPr lang="en-US" sz="2500" kern="1200" dirty="0" smtClean="0"/>
            <a:t>Industry Leader</a:t>
          </a:r>
          <a:endParaRPr lang="en-US" sz="2500" kern="1200" dirty="0"/>
        </a:p>
      </dsp:txBody>
      <dsp:txXfrm rot="10800000">
        <a:off x="1395702" y="3520548"/>
        <a:ext cx="4329680" cy="542025"/>
      </dsp:txXfrm>
    </dsp:sp>
    <dsp:sp modelId="{0568615E-B0AE-430A-B79D-771DE4F719B6}">
      <dsp:nvSpPr>
        <dsp:cNvPr id="0" name=""/>
        <dsp:cNvSpPr/>
      </dsp:nvSpPr>
      <dsp:spPr>
        <a:xfrm>
          <a:off x="989183" y="3520548"/>
          <a:ext cx="542025" cy="542025"/>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t="-50000" b="-50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6C45F-0752-416E-98A9-282A53B7969E}">
      <dsp:nvSpPr>
        <dsp:cNvPr id="0" name=""/>
        <dsp:cNvSpPr/>
      </dsp:nvSpPr>
      <dsp:spPr>
        <a:xfrm>
          <a:off x="2505878" y="697"/>
          <a:ext cx="3758817" cy="87934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Discourage Price War because of its greater financial resources. Industry leader can easily outsmart smaller rivals in price war.</a:t>
          </a:r>
          <a:endParaRPr lang="en-US" sz="1200" kern="1200" dirty="0"/>
        </a:p>
      </dsp:txBody>
      <dsp:txXfrm>
        <a:off x="2505878" y="110615"/>
        <a:ext cx="3429062" cy="659510"/>
      </dsp:txXfrm>
    </dsp:sp>
    <dsp:sp modelId="{D582F191-FE32-4A7A-93FB-A523D96E78EC}">
      <dsp:nvSpPr>
        <dsp:cNvPr id="0" name=""/>
        <dsp:cNvSpPr/>
      </dsp:nvSpPr>
      <dsp:spPr>
        <a:xfrm>
          <a:off x="0" y="697"/>
          <a:ext cx="2505878" cy="879346"/>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b="1" kern="1200" dirty="0" smtClean="0"/>
            <a:t>Industry Leader.</a:t>
          </a:r>
          <a:endParaRPr lang="en-US" sz="2500" b="1" kern="1200" dirty="0"/>
        </a:p>
      </dsp:txBody>
      <dsp:txXfrm>
        <a:off x="42926" y="43623"/>
        <a:ext cx="2420026" cy="793494"/>
      </dsp:txXfrm>
    </dsp:sp>
    <dsp:sp modelId="{AC1A647E-30DF-4E39-8E7A-F200BAA6834D}">
      <dsp:nvSpPr>
        <dsp:cNvPr id="0" name=""/>
        <dsp:cNvSpPr/>
      </dsp:nvSpPr>
      <dsp:spPr>
        <a:xfrm>
          <a:off x="2505878" y="967979"/>
          <a:ext cx="3758817" cy="87934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Leader ability decreases with increase number of rivalry firms as communication between player become difficult.</a:t>
          </a:r>
          <a:endParaRPr lang="en-US" sz="1200" kern="1200" dirty="0"/>
        </a:p>
      </dsp:txBody>
      <dsp:txXfrm>
        <a:off x="2505878" y="1077897"/>
        <a:ext cx="3429062" cy="659510"/>
      </dsp:txXfrm>
    </dsp:sp>
    <dsp:sp modelId="{C1C8F59A-D802-412B-B9B2-46EF80481E66}">
      <dsp:nvSpPr>
        <dsp:cNvPr id="0" name=""/>
        <dsp:cNvSpPr/>
      </dsp:nvSpPr>
      <dsp:spPr>
        <a:xfrm>
          <a:off x="0" y="967979"/>
          <a:ext cx="2505878" cy="879346"/>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b="1" kern="1200" dirty="0" smtClean="0"/>
            <a:t>Number of Competitors.</a:t>
          </a:r>
          <a:endParaRPr lang="en-US" sz="2500" b="1" kern="1200" dirty="0"/>
        </a:p>
      </dsp:txBody>
      <dsp:txXfrm>
        <a:off x="42926" y="1010905"/>
        <a:ext cx="2420026" cy="793494"/>
      </dsp:txXfrm>
    </dsp:sp>
    <dsp:sp modelId="{7046892D-B4FF-4E8A-BECF-2102B10F1343}">
      <dsp:nvSpPr>
        <dsp:cNvPr id="0" name=""/>
        <dsp:cNvSpPr/>
      </dsp:nvSpPr>
      <dsp:spPr>
        <a:xfrm>
          <a:off x="2505878" y="1935260"/>
          <a:ext cx="3758817" cy="87934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When there is high fixed cost firm motivated to utilize their capacity and therefore inclined to drop prices which leads to price war which ultimately reduces the profitability.</a:t>
          </a:r>
          <a:endParaRPr lang="en-US" sz="1200" kern="1200" dirty="0"/>
        </a:p>
      </dsp:txBody>
      <dsp:txXfrm>
        <a:off x="2505878" y="2045178"/>
        <a:ext cx="3429062" cy="659510"/>
      </dsp:txXfrm>
    </dsp:sp>
    <dsp:sp modelId="{D13943D1-1304-442A-B04A-EB62CD37C272}">
      <dsp:nvSpPr>
        <dsp:cNvPr id="0" name=""/>
        <dsp:cNvSpPr/>
      </dsp:nvSpPr>
      <dsp:spPr>
        <a:xfrm>
          <a:off x="0" y="1935260"/>
          <a:ext cx="2505878" cy="879346"/>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b="1" kern="1200" dirty="0" smtClean="0"/>
            <a:t>Fixed Cost.</a:t>
          </a:r>
          <a:endParaRPr lang="en-US" sz="2500" b="1" kern="1200" dirty="0"/>
        </a:p>
      </dsp:txBody>
      <dsp:txXfrm>
        <a:off x="42926" y="1978186"/>
        <a:ext cx="2420026" cy="793494"/>
      </dsp:txXfrm>
    </dsp:sp>
    <dsp:sp modelId="{5D85901A-9DB6-4004-9182-A854C2F87272}">
      <dsp:nvSpPr>
        <dsp:cNvPr id="0" name=""/>
        <dsp:cNvSpPr/>
      </dsp:nvSpPr>
      <dsp:spPr>
        <a:xfrm>
          <a:off x="2505878" y="2902541"/>
          <a:ext cx="3758817" cy="87934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If some firm leave the industry it increases the profitability but because of powerful exit barrier firms are not able to leave the industry which ultimately increases the completion.</a:t>
          </a:r>
          <a:endParaRPr lang="en-US" sz="1200" kern="1200" dirty="0"/>
        </a:p>
      </dsp:txBody>
      <dsp:txXfrm>
        <a:off x="2505878" y="3012459"/>
        <a:ext cx="3429062" cy="659510"/>
      </dsp:txXfrm>
    </dsp:sp>
    <dsp:sp modelId="{4F90A25F-622C-4973-89F2-1CC74010F843}">
      <dsp:nvSpPr>
        <dsp:cNvPr id="0" name=""/>
        <dsp:cNvSpPr/>
      </dsp:nvSpPr>
      <dsp:spPr>
        <a:xfrm>
          <a:off x="0" y="2902541"/>
          <a:ext cx="2505878" cy="879346"/>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b="1" kern="1200" dirty="0" smtClean="0"/>
            <a:t>Exit Barrier</a:t>
          </a:r>
          <a:endParaRPr lang="en-US" sz="2500" b="1" kern="1200" dirty="0"/>
        </a:p>
      </dsp:txBody>
      <dsp:txXfrm>
        <a:off x="42926" y="2945467"/>
        <a:ext cx="2420026" cy="793494"/>
      </dsp:txXfrm>
    </dsp:sp>
    <dsp:sp modelId="{D25A2590-44CB-4FC6-9210-044DBE5B3C6C}">
      <dsp:nvSpPr>
        <dsp:cNvPr id="0" name=""/>
        <dsp:cNvSpPr/>
      </dsp:nvSpPr>
      <dsp:spPr>
        <a:xfrm>
          <a:off x="2505878" y="3869822"/>
          <a:ext cx="3758817" cy="87934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Product differentiation insulate firm from price war. </a:t>
          </a:r>
          <a:endParaRPr lang="en-US" sz="1200" kern="1200" dirty="0"/>
        </a:p>
        <a:p>
          <a:pPr marL="114300" lvl="1" indent="-114300" algn="ctr" defTabSz="533400">
            <a:lnSpc>
              <a:spcPct val="90000"/>
            </a:lnSpc>
            <a:spcBef>
              <a:spcPct val="0"/>
            </a:spcBef>
            <a:spcAft>
              <a:spcPct val="15000"/>
            </a:spcAft>
            <a:buChar char="••"/>
          </a:pPr>
          <a:r>
            <a:rPr lang="en-US" sz="1200" kern="1200" dirty="0" smtClean="0"/>
            <a:t>Industry with no differentiation commodities usually involve high competition &amp;price war.</a:t>
          </a:r>
          <a:endParaRPr lang="en-US" sz="1200" kern="1200" dirty="0"/>
        </a:p>
      </dsp:txBody>
      <dsp:txXfrm>
        <a:off x="2505878" y="3979740"/>
        <a:ext cx="3429062" cy="659510"/>
      </dsp:txXfrm>
    </dsp:sp>
    <dsp:sp modelId="{7707C62E-09D6-46A9-ABC5-46A4B7D36709}">
      <dsp:nvSpPr>
        <dsp:cNvPr id="0" name=""/>
        <dsp:cNvSpPr/>
      </dsp:nvSpPr>
      <dsp:spPr>
        <a:xfrm>
          <a:off x="0" y="3869822"/>
          <a:ext cx="2505878" cy="879346"/>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b="1" kern="1200" dirty="0" smtClean="0"/>
            <a:t>Product Differentiation.</a:t>
          </a:r>
          <a:endParaRPr lang="en-US" sz="2500" b="1" kern="1200" dirty="0"/>
        </a:p>
      </dsp:txBody>
      <dsp:txXfrm>
        <a:off x="42926" y="3912748"/>
        <a:ext cx="2420026" cy="793494"/>
      </dsp:txXfrm>
    </dsp:sp>
    <dsp:sp modelId="{629BE6C8-D720-40E0-BC55-5D6BDD835F84}">
      <dsp:nvSpPr>
        <dsp:cNvPr id="0" name=""/>
        <dsp:cNvSpPr/>
      </dsp:nvSpPr>
      <dsp:spPr>
        <a:xfrm>
          <a:off x="2505878" y="4837103"/>
          <a:ext cx="3758817" cy="87934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Slow growth industry face more intense rivalry because rivalry firm fight harder to sustain and grow their market share.</a:t>
          </a:r>
          <a:endParaRPr lang="en-US" sz="1200" kern="1200" dirty="0"/>
        </a:p>
      </dsp:txBody>
      <dsp:txXfrm>
        <a:off x="2505878" y="4947021"/>
        <a:ext cx="3429062" cy="659510"/>
      </dsp:txXfrm>
    </dsp:sp>
    <dsp:sp modelId="{69198113-ECD8-438C-93AF-14389115AE17}">
      <dsp:nvSpPr>
        <dsp:cNvPr id="0" name=""/>
        <dsp:cNvSpPr/>
      </dsp:nvSpPr>
      <dsp:spPr>
        <a:xfrm>
          <a:off x="0" y="4837103"/>
          <a:ext cx="2505878" cy="879346"/>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b="1" kern="1200" dirty="0" smtClean="0"/>
            <a:t>Slow Growth</a:t>
          </a:r>
          <a:endParaRPr lang="en-US" sz="2500" b="1" kern="1200" dirty="0"/>
        </a:p>
      </dsp:txBody>
      <dsp:txXfrm>
        <a:off x="42926" y="4880029"/>
        <a:ext cx="2420026" cy="7934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5C1F3-2C6E-4D46-B395-A0CECA66DA61}">
      <dsp:nvSpPr>
        <dsp:cNvPr id="0" name=""/>
        <dsp:cNvSpPr/>
      </dsp:nvSpPr>
      <dsp:spPr>
        <a:xfrm>
          <a:off x="1809" y="748044"/>
          <a:ext cx="2538492" cy="1269246"/>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Substitute product that can drastically alter the competition character of an industry.</a:t>
          </a:r>
          <a:endParaRPr lang="en-US" sz="1900" kern="1200" dirty="0"/>
        </a:p>
      </dsp:txBody>
      <dsp:txXfrm>
        <a:off x="38984" y="785219"/>
        <a:ext cx="2464142" cy="1194896"/>
      </dsp:txXfrm>
    </dsp:sp>
    <dsp:sp modelId="{C1105FE3-E380-4F6F-920A-C359A6E75AE0}">
      <dsp:nvSpPr>
        <dsp:cNvPr id="0" name=""/>
        <dsp:cNvSpPr/>
      </dsp:nvSpPr>
      <dsp:spPr>
        <a:xfrm rot="19457599">
          <a:off x="2422767" y="976451"/>
          <a:ext cx="1250465" cy="82617"/>
        </a:xfrm>
        <a:custGeom>
          <a:avLst/>
          <a:gdLst/>
          <a:ahLst/>
          <a:cxnLst/>
          <a:rect l="0" t="0" r="0" b="0"/>
          <a:pathLst>
            <a:path>
              <a:moveTo>
                <a:pt x="0" y="41308"/>
              </a:moveTo>
              <a:lnTo>
                <a:pt x="1250465" y="413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6738" y="986498"/>
        <a:ext cx="62523" cy="62523"/>
      </dsp:txXfrm>
    </dsp:sp>
    <dsp:sp modelId="{16FDBA27-E119-4250-8EAC-467F4C9B9AD7}">
      <dsp:nvSpPr>
        <dsp:cNvPr id="0" name=""/>
        <dsp:cNvSpPr/>
      </dsp:nvSpPr>
      <dsp:spPr>
        <a:xfrm>
          <a:off x="3555698" y="18228"/>
          <a:ext cx="2538492" cy="1269246"/>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Offer price advantage.</a:t>
          </a:r>
          <a:endParaRPr lang="en-US" sz="1900" kern="1200" dirty="0"/>
        </a:p>
      </dsp:txBody>
      <dsp:txXfrm>
        <a:off x="3592873" y="55403"/>
        <a:ext cx="2464142" cy="1194896"/>
      </dsp:txXfrm>
    </dsp:sp>
    <dsp:sp modelId="{466581F5-2CB5-4819-BCAD-DA8230850370}">
      <dsp:nvSpPr>
        <dsp:cNvPr id="0" name=""/>
        <dsp:cNvSpPr/>
      </dsp:nvSpPr>
      <dsp:spPr>
        <a:xfrm rot="2142401">
          <a:off x="2422767" y="1706267"/>
          <a:ext cx="1250465" cy="82617"/>
        </a:xfrm>
        <a:custGeom>
          <a:avLst/>
          <a:gdLst/>
          <a:ahLst/>
          <a:cxnLst/>
          <a:rect l="0" t="0" r="0" b="0"/>
          <a:pathLst>
            <a:path>
              <a:moveTo>
                <a:pt x="0" y="41308"/>
              </a:moveTo>
              <a:lnTo>
                <a:pt x="1250465" y="413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6738" y="1716314"/>
        <a:ext cx="62523" cy="62523"/>
      </dsp:txXfrm>
    </dsp:sp>
    <dsp:sp modelId="{5209C7E2-68AB-404E-B440-7E683C470375}">
      <dsp:nvSpPr>
        <dsp:cNvPr id="0" name=""/>
        <dsp:cNvSpPr/>
      </dsp:nvSpPr>
      <dsp:spPr>
        <a:xfrm>
          <a:off x="3555698" y="1477861"/>
          <a:ext cx="2538492" cy="1269246"/>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Performance improvement to the consumer.</a:t>
          </a:r>
          <a:endParaRPr lang="en-US" sz="1900" kern="1200" dirty="0"/>
        </a:p>
      </dsp:txBody>
      <dsp:txXfrm>
        <a:off x="3592873" y="1515036"/>
        <a:ext cx="2464142" cy="1194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1881C-AB40-4890-94E1-AC6BF7F984DB}">
      <dsp:nvSpPr>
        <dsp:cNvPr id="0" name=""/>
        <dsp:cNvSpPr/>
      </dsp:nvSpPr>
      <dsp:spPr>
        <a:xfrm>
          <a:off x="5561038" y="1465513"/>
          <a:ext cx="2425823" cy="2426271"/>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6EF94-415F-48A3-8353-BCE097A0E1B7}">
      <dsp:nvSpPr>
        <dsp:cNvPr id="0" name=""/>
        <dsp:cNvSpPr/>
      </dsp:nvSpPr>
      <dsp:spPr>
        <a:xfrm>
          <a:off x="5641583" y="1546403"/>
          <a:ext cx="2264733" cy="2264492"/>
        </a:xfrm>
        <a:prstGeom prst="ellipse">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Determine whether the collective strength of the five competitive forces is conducive to earning attractive profit.</a:t>
          </a:r>
        </a:p>
      </dsp:txBody>
      <dsp:txXfrm>
        <a:off x="5965342" y="1869963"/>
        <a:ext cx="1617215" cy="1617372"/>
      </dsp:txXfrm>
    </dsp:sp>
    <dsp:sp modelId="{2D6BBFF8-BB93-4D17-8B68-33F8895411E4}">
      <dsp:nvSpPr>
        <dsp:cNvPr id="0" name=""/>
        <dsp:cNvSpPr/>
      </dsp:nvSpPr>
      <dsp:spPr>
        <a:xfrm rot="2700000">
          <a:off x="3056802" y="1468446"/>
          <a:ext cx="2419980" cy="2419980"/>
        </a:xfrm>
        <a:prstGeom prst="teardrop">
          <a:avLst>
            <a:gd name="adj" fmla="val 100000"/>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A9DD954-DC2A-46E8-9F60-5904E46FE7CA}">
      <dsp:nvSpPr>
        <dsp:cNvPr id="0" name=""/>
        <dsp:cNvSpPr/>
      </dsp:nvSpPr>
      <dsp:spPr>
        <a:xfrm>
          <a:off x="3134425" y="1546403"/>
          <a:ext cx="2264733" cy="2264492"/>
        </a:xfrm>
        <a:prstGeom prst="ellipse">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Evaluate the strength of pressure comparing each of 5 forces.</a:t>
          </a:r>
        </a:p>
      </dsp:txBody>
      <dsp:txXfrm>
        <a:off x="3458184" y="1869963"/>
        <a:ext cx="1617215" cy="1617372"/>
      </dsp:txXfrm>
    </dsp:sp>
    <dsp:sp modelId="{96D9A6A8-3FB1-483B-8583-2147D8AD79B7}">
      <dsp:nvSpPr>
        <dsp:cNvPr id="0" name=""/>
        <dsp:cNvSpPr/>
      </dsp:nvSpPr>
      <dsp:spPr>
        <a:xfrm rot="2700000">
          <a:off x="549644" y="1468446"/>
          <a:ext cx="2419980" cy="2419980"/>
        </a:xfrm>
        <a:prstGeom prst="teardrop">
          <a:avLst>
            <a:gd name="adj" fmla="val 100000"/>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4729F2B-E04D-478B-BD34-9B3D4BADDDB8}">
      <dsp:nvSpPr>
        <dsp:cNvPr id="0" name=""/>
        <dsp:cNvSpPr/>
      </dsp:nvSpPr>
      <dsp:spPr>
        <a:xfrm>
          <a:off x="627268" y="1546403"/>
          <a:ext cx="2264733" cy="2264492"/>
        </a:xfrm>
        <a:prstGeom prst="ellipse">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Identify the competitive pressure associated with each of the five forces.</a:t>
          </a:r>
        </a:p>
      </dsp:txBody>
      <dsp:txXfrm>
        <a:off x="951027" y="1869963"/>
        <a:ext cx="1617215" cy="1617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19ED7-0C60-4BCF-AC19-37B46D698673}">
      <dsp:nvSpPr>
        <dsp:cNvPr id="0" name=""/>
        <dsp:cNvSpPr/>
      </dsp:nvSpPr>
      <dsp:spPr>
        <a:xfrm>
          <a:off x="91744" y="476596"/>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lvl="0" algn="l" defTabSz="1022350">
            <a:lnSpc>
              <a:spcPct val="90000"/>
            </a:lnSpc>
            <a:spcBef>
              <a:spcPct val="0"/>
            </a:spcBef>
            <a:spcAft>
              <a:spcPct val="35000"/>
            </a:spcAft>
          </a:pPr>
          <a:r>
            <a:rPr lang="en-US" sz="2300" b="1" kern="1200" dirty="0"/>
            <a:t>Reduce Profitability.</a:t>
          </a:r>
        </a:p>
      </dsp:txBody>
      <dsp:txXfrm>
        <a:off x="91744" y="476596"/>
        <a:ext cx="5486400" cy="498763"/>
      </dsp:txXfrm>
    </dsp:sp>
    <dsp:sp modelId="{EA05AE1E-7FE6-4506-BCA7-387C3730AC72}">
      <dsp:nvSpPr>
        <dsp:cNvPr id="0" name=""/>
        <dsp:cNvSpPr/>
      </dsp:nvSpPr>
      <dsp:spPr>
        <a:xfrm>
          <a:off x="91744"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8C1E211-85B2-40C6-A875-48035FA01A6A}">
      <dsp:nvSpPr>
        <dsp:cNvPr id="0" name=""/>
        <dsp:cNvSpPr/>
      </dsp:nvSpPr>
      <dsp:spPr>
        <a:xfrm>
          <a:off x="862888"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4C5307-46E8-4ECB-A78C-2A0C27EDBCE9}">
      <dsp:nvSpPr>
        <dsp:cNvPr id="0" name=""/>
        <dsp:cNvSpPr/>
      </dsp:nvSpPr>
      <dsp:spPr>
        <a:xfrm>
          <a:off x="1634642"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157942-0AF9-49C5-ADAE-7895A3870657}">
      <dsp:nvSpPr>
        <dsp:cNvPr id="0" name=""/>
        <dsp:cNvSpPr/>
      </dsp:nvSpPr>
      <dsp:spPr>
        <a:xfrm>
          <a:off x="2405786"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4A2C8E6-4577-46DE-B462-594C1BDCF593}">
      <dsp:nvSpPr>
        <dsp:cNvPr id="0" name=""/>
        <dsp:cNvSpPr/>
      </dsp:nvSpPr>
      <dsp:spPr>
        <a:xfrm>
          <a:off x="3177539"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DBBF198-0DC0-4188-91BB-07C629066B88}">
      <dsp:nvSpPr>
        <dsp:cNvPr id="0" name=""/>
        <dsp:cNvSpPr/>
      </dsp:nvSpPr>
      <dsp:spPr>
        <a:xfrm>
          <a:off x="3948684"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99123E-9419-42B8-816D-19F38D213AE1}">
      <dsp:nvSpPr>
        <dsp:cNvPr id="0" name=""/>
        <dsp:cNvSpPr/>
      </dsp:nvSpPr>
      <dsp:spPr>
        <a:xfrm>
          <a:off x="4720437" y="975359"/>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531124-EAFC-4D58-8A53-5A036726CE95}">
      <dsp:nvSpPr>
        <dsp:cNvPr id="0" name=""/>
        <dsp:cNvSpPr/>
      </dsp:nvSpPr>
      <dsp:spPr>
        <a:xfrm>
          <a:off x="113364" y="1080121"/>
          <a:ext cx="5514484" cy="806476"/>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lvl="0" algn="l" defTabSz="755650">
            <a:lnSpc>
              <a:spcPct val="90000"/>
            </a:lnSpc>
            <a:spcBef>
              <a:spcPct val="0"/>
            </a:spcBef>
            <a:spcAft>
              <a:spcPct val="35000"/>
            </a:spcAft>
          </a:pPr>
          <a:r>
            <a:rPr lang="en-US" sz="1700" kern="1200" dirty="0">
              <a:solidFill>
                <a:schemeClr val="bg2">
                  <a:lumMod val="25000"/>
                </a:schemeClr>
              </a:solidFill>
            </a:rPr>
            <a:t>New Entrant can reduce the profitability of industry because they add up new production capacity, leading to increase in new supply of products, sometime even at lower price.</a:t>
          </a:r>
        </a:p>
      </dsp:txBody>
      <dsp:txXfrm>
        <a:off x="113364" y="1080121"/>
        <a:ext cx="5514484" cy="806476"/>
      </dsp:txXfrm>
    </dsp:sp>
    <dsp:sp modelId="{C88B3068-3964-4074-902A-C6D67ACFB144}">
      <dsp:nvSpPr>
        <dsp:cNvPr id="0" name=""/>
        <dsp:cNvSpPr/>
      </dsp:nvSpPr>
      <dsp:spPr>
        <a:xfrm>
          <a:off x="91744" y="2072640"/>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lvl="0" algn="l" defTabSz="1022350">
            <a:lnSpc>
              <a:spcPct val="90000"/>
            </a:lnSpc>
            <a:spcBef>
              <a:spcPct val="0"/>
            </a:spcBef>
            <a:spcAft>
              <a:spcPct val="35000"/>
            </a:spcAft>
          </a:pPr>
          <a:r>
            <a:rPr lang="en-US" sz="2300" b="1" kern="1200" dirty="0"/>
            <a:t>Destroy Market Share.</a:t>
          </a:r>
        </a:p>
      </dsp:txBody>
      <dsp:txXfrm>
        <a:off x="91744" y="2072640"/>
        <a:ext cx="5486400" cy="498763"/>
      </dsp:txXfrm>
    </dsp:sp>
    <dsp:sp modelId="{608D3A82-5099-4DAC-AC0D-0EA17963C418}">
      <dsp:nvSpPr>
        <dsp:cNvPr id="0" name=""/>
        <dsp:cNvSpPr/>
      </dsp:nvSpPr>
      <dsp:spPr>
        <a:xfrm>
          <a:off x="91744"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E66F336-5819-41E2-8793-80630B215BBE}">
      <dsp:nvSpPr>
        <dsp:cNvPr id="0" name=""/>
        <dsp:cNvSpPr/>
      </dsp:nvSpPr>
      <dsp:spPr>
        <a:xfrm>
          <a:off x="862888"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1A5DB12-6CC7-42F8-9D58-1E6F9622814F}">
      <dsp:nvSpPr>
        <dsp:cNvPr id="0" name=""/>
        <dsp:cNvSpPr/>
      </dsp:nvSpPr>
      <dsp:spPr>
        <a:xfrm>
          <a:off x="1634642"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55C8058-7AFF-41FB-8C5C-A46450E96761}">
      <dsp:nvSpPr>
        <dsp:cNvPr id="0" name=""/>
        <dsp:cNvSpPr/>
      </dsp:nvSpPr>
      <dsp:spPr>
        <a:xfrm>
          <a:off x="2405786"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2DAD867-872B-444B-9E90-17FDB87F642B}">
      <dsp:nvSpPr>
        <dsp:cNvPr id="0" name=""/>
        <dsp:cNvSpPr/>
      </dsp:nvSpPr>
      <dsp:spPr>
        <a:xfrm>
          <a:off x="3177539"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676F6E4-C1BC-4F32-B409-E01DFB62EFC9}">
      <dsp:nvSpPr>
        <dsp:cNvPr id="0" name=""/>
        <dsp:cNvSpPr/>
      </dsp:nvSpPr>
      <dsp:spPr>
        <a:xfrm>
          <a:off x="3948684"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50BA39-09A5-4009-99DA-A03CEF43405B}">
      <dsp:nvSpPr>
        <dsp:cNvPr id="0" name=""/>
        <dsp:cNvSpPr/>
      </dsp:nvSpPr>
      <dsp:spPr>
        <a:xfrm>
          <a:off x="4720437" y="2571403"/>
          <a:ext cx="1283817" cy="1016000"/>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9DBFC8B-7F75-4BF6-B18A-C94A87148ACA}">
      <dsp:nvSpPr>
        <dsp:cNvPr id="0" name=""/>
        <dsp:cNvSpPr/>
      </dsp:nvSpPr>
      <dsp:spPr>
        <a:xfrm>
          <a:off x="91744" y="2673003"/>
          <a:ext cx="5557723" cy="812800"/>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lvl="0" algn="l" defTabSz="755650">
            <a:lnSpc>
              <a:spcPct val="90000"/>
            </a:lnSpc>
            <a:spcBef>
              <a:spcPct val="0"/>
            </a:spcBef>
            <a:spcAft>
              <a:spcPct val="35000"/>
            </a:spcAft>
          </a:pPr>
          <a:r>
            <a:rPr lang="en-US" sz="1700" kern="1200" dirty="0">
              <a:solidFill>
                <a:schemeClr val="bg2">
                  <a:lumMod val="25000"/>
                </a:schemeClr>
              </a:solidFill>
            </a:rPr>
            <a:t>Can substantially erode the market share to existing firm.</a:t>
          </a:r>
        </a:p>
      </dsp:txBody>
      <dsp:txXfrm>
        <a:off x="91744" y="2673003"/>
        <a:ext cx="5557723" cy="812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9524D-CB0F-4217-B90D-EE0F5594532A}">
      <dsp:nvSpPr>
        <dsp:cNvPr id="0" name=""/>
        <dsp:cNvSpPr/>
      </dsp:nvSpPr>
      <dsp:spPr>
        <a:xfrm rot="10800000">
          <a:off x="800014" y="341"/>
          <a:ext cx="2853299" cy="325304"/>
        </a:xfrm>
        <a:prstGeom prst="homePlat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lvl="0" algn="ctr" defTabSz="577850">
            <a:lnSpc>
              <a:spcPct val="90000"/>
            </a:lnSpc>
            <a:spcBef>
              <a:spcPct val="0"/>
            </a:spcBef>
            <a:spcAft>
              <a:spcPct val="35000"/>
            </a:spcAft>
          </a:pPr>
          <a:r>
            <a:rPr lang="en-US" sz="1300" kern="1200" dirty="0"/>
            <a:t>Capital Requirement.</a:t>
          </a:r>
        </a:p>
      </dsp:txBody>
      <dsp:txXfrm rot="10800000">
        <a:off x="881340" y="341"/>
        <a:ext cx="2771973" cy="325304"/>
      </dsp:txXfrm>
    </dsp:sp>
    <dsp:sp modelId="{2A7B1BB9-B3F2-498E-9B90-3CEE6498E8B5}">
      <dsp:nvSpPr>
        <dsp:cNvPr id="0" name=""/>
        <dsp:cNvSpPr/>
      </dsp:nvSpPr>
      <dsp:spPr>
        <a:xfrm>
          <a:off x="637362" y="341"/>
          <a:ext cx="325304" cy="325304"/>
        </a:xfrm>
        <a:prstGeom prst="ellipse">
          <a:avLst/>
        </a:prstGeom>
        <a:blipFill>
          <a:blip xmlns:r="http://schemas.openxmlformats.org/officeDocument/2006/relationships" r:embed="rId1"/>
          <a:srcRect/>
          <a:stretch>
            <a:fillRect l="-7000" r="-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867E0C81-4C02-4373-AAF9-1CCB461A16A2}">
      <dsp:nvSpPr>
        <dsp:cNvPr id="0" name=""/>
        <dsp:cNvSpPr/>
      </dsp:nvSpPr>
      <dsp:spPr>
        <a:xfrm rot="10800000">
          <a:off x="800014" y="422752"/>
          <a:ext cx="2853299" cy="325304"/>
        </a:xfrm>
        <a:prstGeom prst="homePlate">
          <a:avLst/>
        </a:prstGeom>
        <a:solidFill>
          <a:schemeClr val="accent2">
            <a:hueOff val="780253"/>
            <a:satOff val="-973"/>
            <a:lumOff val="22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lvl="0" algn="ctr" defTabSz="577850">
            <a:lnSpc>
              <a:spcPct val="90000"/>
            </a:lnSpc>
            <a:spcBef>
              <a:spcPct val="0"/>
            </a:spcBef>
            <a:spcAft>
              <a:spcPct val="35000"/>
            </a:spcAft>
          </a:pPr>
          <a:r>
            <a:rPr lang="en-US" sz="1300" kern="1200" dirty="0"/>
            <a:t>Economies of Scale.</a:t>
          </a:r>
        </a:p>
      </dsp:txBody>
      <dsp:txXfrm rot="10800000">
        <a:off x="881340" y="422752"/>
        <a:ext cx="2771973" cy="325304"/>
      </dsp:txXfrm>
    </dsp:sp>
    <dsp:sp modelId="{B5950770-C71F-4A08-993C-2471C53B76CD}">
      <dsp:nvSpPr>
        <dsp:cNvPr id="0" name=""/>
        <dsp:cNvSpPr/>
      </dsp:nvSpPr>
      <dsp:spPr>
        <a:xfrm>
          <a:off x="637362" y="422752"/>
          <a:ext cx="325304" cy="32530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3000" r="-2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B387760-1C91-48BC-B267-D1F9AD2207C0}">
      <dsp:nvSpPr>
        <dsp:cNvPr id="0" name=""/>
        <dsp:cNvSpPr/>
      </dsp:nvSpPr>
      <dsp:spPr>
        <a:xfrm rot="10800000">
          <a:off x="800014" y="845163"/>
          <a:ext cx="2853299" cy="325304"/>
        </a:xfrm>
        <a:prstGeom prst="homePlate">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lvl="0" algn="ctr" defTabSz="577850">
            <a:lnSpc>
              <a:spcPct val="90000"/>
            </a:lnSpc>
            <a:spcBef>
              <a:spcPct val="0"/>
            </a:spcBef>
            <a:spcAft>
              <a:spcPct val="35000"/>
            </a:spcAft>
          </a:pPr>
          <a:r>
            <a:rPr lang="en-US" sz="1300" kern="1200" dirty="0"/>
            <a:t>Product Differentiation.</a:t>
          </a:r>
        </a:p>
      </dsp:txBody>
      <dsp:txXfrm rot="10800000">
        <a:off x="881340" y="845163"/>
        <a:ext cx="2771973" cy="325304"/>
      </dsp:txXfrm>
    </dsp:sp>
    <dsp:sp modelId="{57C78D20-E6D9-4940-96CE-48BB21BB6D83}">
      <dsp:nvSpPr>
        <dsp:cNvPr id="0" name=""/>
        <dsp:cNvSpPr/>
      </dsp:nvSpPr>
      <dsp:spPr>
        <a:xfrm>
          <a:off x="637362" y="845163"/>
          <a:ext cx="325304" cy="32530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0" r="-40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97F5191-D5EC-4334-BFB7-80BAB2E341E4}">
      <dsp:nvSpPr>
        <dsp:cNvPr id="0" name=""/>
        <dsp:cNvSpPr/>
      </dsp:nvSpPr>
      <dsp:spPr>
        <a:xfrm rot="10800000">
          <a:off x="800014" y="1267573"/>
          <a:ext cx="2853299" cy="325304"/>
        </a:xfrm>
        <a:prstGeom prst="homePlate">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lvl="0" algn="ctr" defTabSz="577850">
            <a:lnSpc>
              <a:spcPct val="90000"/>
            </a:lnSpc>
            <a:spcBef>
              <a:spcPct val="0"/>
            </a:spcBef>
            <a:spcAft>
              <a:spcPct val="35000"/>
            </a:spcAft>
          </a:pPr>
          <a:r>
            <a:rPr lang="en-US" sz="1300" kern="1200" dirty="0"/>
            <a:t>Brand Identity.</a:t>
          </a:r>
        </a:p>
      </dsp:txBody>
      <dsp:txXfrm rot="10800000">
        <a:off x="881340" y="1267573"/>
        <a:ext cx="2771973" cy="325304"/>
      </dsp:txXfrm>
    </dsp:sp>
    <dsp:sp modelId="{540C2DCD-91E3-4AAB-80FB-113F15E8C29E}">
      <dsp:nvSpPr>
        <dsp:cNvPr id="0" name=""/>
        <dsp:cNvSpPr/>
      </dsp:nvSpPr>
      <dsp:spPr>
        <a:xfrm>
          <a:off x="637362" y="1267573"/>
          <a:ext cx="325304" cy="325304"/>
        </a:xfrm>
        <a:prstGeom prst="ellipse">
          <a:avLst/>
        </a:prstGeom>
        <a:blipFill>
          <a:blip xmlns:r="http://schemas.openxmlformats.org/officeDocument/2006/relationships" r:embed="rId4"/>
          <a:srcRect/>
          <a:stretch>
            <a:fillRect l="-46000" r="-4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50AE124-7761-4BE0-878F-1A0FB3F7ED93}">
      <dsp:nvSpPr>
        <dsp:cNvPr id="0" name=""/>
        <dsp:cNvSpPr/>
      </dsp:nvSpPr>
      <dsp:spPr>
        <a:xfrm rot="10800000">
          <a:off x="800014" y="1689984"/>
          <a:ext cx="2853299" cy="325304"/>
        </a:xfrm>
        <a:prstGeom prst="homePlate">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lvl="0" algn="ctr" defTabSz="577850">
            <a:lnSpc>
              <a:spcPct val="90000"/>
            </a:lnSpc>
            <a:spcBef>
              <a:spcPct val="0"/>
            </a:spcBef>
            <a:spcAft>
              <a:spcPct val="35000"/>
            </a:spcAft>
          </a:pPr>
          <a:r>
            <a:rPr lang="en-US" sz="1300" kern="1200" dirty="0"/>
            <a:t>Switching Cost.</a:t>
          </a:r>
        </a:p>
      </dsp:txBody>
      <dsp:txXfrm rot="10800000">
        <a:off x="881340" y="1689984"/>
        <a:ext cx="2771973" cy="325304"/>
      </dsp:txXfrm>
    </dsp:sp>
    <dsp:sp modelId="{766B4B76-9AAF-4157-8CCF-E29079F9092F}">
      <dsp:nvSpPr>
        <dsp:cNvPr id="0" name=""/>
        <dsp:cNvSpPr/>
      </dsp:nvSpPr>
      <dsp:spPr>
        <a:xfrm>
          <a:off x="637362" y="1689984"/>
          <a:ext cx="325304" cy="325304"/>
        </a:xfrm>
        <a:prstGeom prst="ellipse">
          <a:avLst/>
        </a:prstGeom>
        <a:blipFill>
          <a:blip xmlns:r="http://schemas.openxmlformats.org/officeDocument/2006/relationships" r:embed="rId5"/>
          <a:srcRect/>
          <a:stretch>
            <a:fillRect l="-53000" r="-53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961A4F6-FAD4-45F4-8BDD-790BB5505690}">
      <dsp:nvSpPr>
        <dsp:cNvPr id="0" name=""/>
        <dsp:cNvSpPr/>
      </dsp:nvSpPr>
      <dsp:spPr>
        <a:xfrm rot="10800000">
          <a:off x="800014" y="2112394"/>
          <a:ext cx="2853299" cy="325304"/>
        </a:xfrm>
        <a:prstGeom prst="homePlate">
          <a:avLst/>
        </a:prstGeom>
        <a:solidFill>
          <a:schemeClr val="accent2">
            <a:hueOff val="3901266"/>
            <a:satOff val="-4866"/>
            <a:lumOff val="114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lvl="0" algn="ctr" defTabSz="577850">
            <a:lnSpc>
              <a:spcPct val="90000"/>
            </a:lnSpc>
            <a:spcBef>
              <a:spcPct val="0"/>
            </a:spcBef>
            <a:spcAft>
              <a:spcPct val="35000"/>
            </a:spcAft>
          </a:pPr>
          <a:r>
            <a:rPr lang="en-US" sz="1300" kern="1200" dirty="0"/>
            <a:t>Possibility of Aggressive Retaliation.</a:t>
          </a:r>
        </a:p>
      </dsp:txBody>
      <dsp:txXfrm rot="10800000">
        <a:off x="881340" y="2112394"/>
        <a:ext cx="2771973" cy="325304"/>
      </dsp:txXfrm>
    </dsp:sp>
    <dsp:sp modelId="{898E8C1B-0E57-4BEB-B0BA-7B21AF01DD63}">
      <dsp:nvSpPr>
        <dsp:cNvPr id="0" name=""/>
        <dsp:cNvSpPr/>
      </dsp:nvSpPr>
      <dsp:spPr>
        <a:xfrm>
          <a:off x="637362" y="2112394"/>
          <a:ext cx="325304" cy="325304"/>
        </a:xfrm>
        <a:prstGeom prst="ellipse">
          <a:avLst/>
        </a:prstGeom>
        <a:blipFill>
          <a:blip xmlns:r="http://schemas.openxmlformats.org/officeDocument/2006/relationships" r:embed="rId6"/>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482D4E-913F-4560-9B97-59E2226AEC68}">
      <dsp:nvSpPr>
        <dsp:cNvPr id="0" name=""/>
        <dsp:cNvSpPr/>
      </dsp:nvSpPr>
      <dsp:spPr>
        <a:xfrm rot="10800000">
          <a:off x="800014" y="2534805"/>
          <a:ext cx="2853299" cy="325304"/>
        </a:xfrm>
        <a:prstGeom prst="homePlate">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3450" tIns="49530" rIns="92456" bIns="49530" numCol="1" spcCol="1270" anchor="ctr" anchorCtr="0">
          <a:noAutofit/>
        </a:bodyPr>
        <a:lstStyle/>
        <a:p>
          <a:pPr lvl="0" algn="ctr" defTabSz="577850">
            <a:lnSpc>
              <a:spcPct val="90000"/>
            </a:lnSpc>
            <a:spcBef>
              <a:spcPct val="0"/>
            </a:spcBef>
            <a:spcAft>
              <a:spcPct val="35000"/>
            </a:spcAft>
          </a:pPr>
          <a:r>
            <a:rPr lang="en-US" sz="1300" kern="1200" dirty="0"/>
            <a:t>Access to Distribution Channel.</a:t>
          </a:r>
        </a:p>
      </dsp:txBody>
      <dsp:txXfrm rot="10800000">
        <a:off x="881340" y="2534805"/>
        <a:ext cx="2771973" cy="325304"/>
      </dsp:txXfrm>
    </dsp:sp>
    <dsp:sp modelId="{6791ABAD-AF58-45BA-A28A-028AD8C2D688}">
      <dsp:nvSpPr>
        <dsp:cNvPr id="0" name=""/>
        <dsp:cNvSpPr/>
      </dsp:nvSpPr>
      <dsp:spPr>
        <a:xfrm>
          <a:off x="637362" y="2534805"/>
          <a:ext cx="325304" cy="325304"/>
        </a:xfrm>
        <a:prstGeom prst="ellipse">
          <a:avLst/>
        </a:prstGeom>
        <a:blipFill>
          <a:blip xmlns:r="http://schemas.openxmlformats.org/officeDocument/2006/relationships" r:embed="rId7"/>
          <a:srcRect/>
          <a:stretch>
            <a:fillRect l="-25000" r="-2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91525-31DF-42C8-B702-27C64C8CBE78}">
      <dsp:nvSpPr>
        <dsp:cNvPr id="0" name=""/>
        <dsp:cNvSpPr/>
      </dsp:nvSpPr>
      <dsp:spPr>
        <a:xfrm>
          <a:off x="2623385" y="1280"/>
          <a:ext cx="3935078" cy="101622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114300" lvl="1" indent="-114300" algn="just" defTabSz="577850">
            <a:lnSpc>
              <a:spcPct val="90000"/>
            </a:lnSpc>
            <a:spcBef>
              <a:spcPct val="0"/>
            </a:spcBef>
            <a:spcAft>
              <a:spcPct val="15000"/>
            </a:spcAft>
            <a:buFontTx/>
            <a:buChar char="••"/>
          </a:pPr>
          <a:r>
            <a:rPr lang="en-US" sz="1300" kern="1200" dirty="0" smtClean="0"/>
            <a:t>Firm </a:t>
          </a:r>
          <a:r>
            <a:rPr lang="en-US" sz="1300" kern="1200" dirty="0"/>
            <a:t>lacking fund effectively barred from the industry which require huge capital to enter. For example, Automobile Industry.</a:t>
          </a:r>
        </a:p>
      </dsp:txBody>
      <dsp:txXfrm>
        <a:off x="2623385" y="128308"/>
        <a:ext cx="3553996" cy="762165"/>
      </dsp:txXfrm>
    </dsp:sp>
    <dsp:sp modelId="{835984CA-0C6E-4A2C-A1AF-7FC558C7F7E2}">
      <dsp:nvSpPr>
        <dsp:cNvPr id="0" name=""/>
        <dsp:cNvSpPr/>
      </dsp:nvSpPr>
      <dsp:spPr>
        <a:xfrm>
          <a:off x="0" y="1280"/>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t>Capital Requirement.</a:t>
          </a:r>
        </a:p>
      </dsp:txBody>
      <dsp:txXfrm>
        <a:off x="49608" y="50888"/>
        <a:ext cx="2524169" cy="917004"/>
      </dsp:txXfrm>
    </dsp:sp>
    <dsp:sp modelId="{725B8A8A-1836-4062-9BAF-1B67F29E354C}">
      <dsp:nvSpPr>
        <dsp:cNvPr id="0" name=""/>
        <dsp:cNvSpPr/>
      </dsp:nvSpPr>
      <dsp:spPr>
        <a:xfrm>
          <a:off x="2592298" y="1088301"/>
          <a:ext cx="3935078" cy="1016220"/>
        </a:xfrm>
        <a:prstGeom prst="rightArrow">
          <a:avLst>
            <a:gd name="adj1" fmla="val 75000"/>
            <a:gd name="adj2" fmla="val 50000"/>
          </a:avLst>
        </a:prstGeom>
        <a:solidFill>
          <a:srgbClr val="D5DCE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smtClean="0"/>
            <a:t>EOS </a:t>
          </a:r>
          <a:r>
            <a:rPr lang="en-US" sz="1300" kern="1200" dirty="0"/>
            <a:t>means decline in per unit cost of production due to huge production of goods. New entrant having higher per unit cost bared from entering the industry.</a:t>
          </a:r>
        </a:p>
      </dsp:txBody>
      <dsp:txXfrm>
        <a:off x="2592298" y="1215329"/>
        <a:ext cx="3553996" cy="762165"/>
      </dsp:txXfrm>
    </dsp:sp>
    <dsp:sp modelId="{22DDD3E9-96BB-4665-B5E0-2785AFC1DB6A}">
      <dsp:nvSpPr>
        <dsp:cNvPr id="0" name=""/>
        <dsp:cNvSpPr/>
      </dsp:nvSpPr>
      <dsp:spPr>
        <a:xfrm>
          <a:off x="0" y="1119122"/>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t>Economies of Scale.</a:t>
          </a:r>
        </a:p>
      </dsp:txBody>
      <dsp:txXfrm>
        <a:off x="49608" y="1168730"/>
        <a:ext cx="2524169" cy="917004"/>
      </dsp:txXfrm>
    </dsp:sp>
    <dsp:sp modelId="{656CCFFC-38D4-48CA-B9AD-3B38A11C3EB7}">
      <dsp:nvSpPr>
        <dsp:cNvPr id="0" name=""/>
        <dsp:cNvSpPr/>
      </dsp:nvSpPr>
      <dsp:spPr>
        <a:xfrm>
          <a:off x="2623385" y="2236965"/>
          <a:ext cx="3935078" cy="101622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smtClean="0"/>
            <a:t>Product </a:t>
          </a:r>
          <a:r>
            <a:rPr lang="en-US" sz="1200" kern="1200" dirty="0"/>
            <a:t>differentiation is the physical or perceptual difference or enhancement that make product unique in the eyes of the customers. Generally, cost of producing differentiated product is high for new entrants.</a:t>
          </a:r>
        </a:p>
      </dsp:txBody>
      <dsp:txXfrm>
        <a:off x="2623385" y="2363993"/>
        <a:ext cx="3553996" cy="762165"/>
      </dsp:txXfrm>
    </dsp:sp>
    <dsp:sp modelId="{4F8AA02C-712B-47CD-A9F1-79C631E4A633}">
      <dsp:nvSpPr>
        <dsp:cNvPr id="0" name=""/>
        <dsp:cNvSpPr/>
      </dsp:nvSpPr>
      <dsp:spPr>
        <a:xfrm>
          <a:off x="0" y="2236965"/>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t>Product Differentiation.</a:t>
          </a:r>
        </a:p>
      </dsp:txBody>
      <dsp:txXfrm>
        <a:off x="49608" y="2286573"/>
        <a:ext cx="2524169" cy="917004"/>
      </dsp:txXfrm>
    </dsp:sp>
    <dsp:sp modelId="{004895FA-F9E7-41FB-BC29-8E5DAB74E152}">
      <dsp:nvSpPr>
        <dsp:cNvPr id="0" name=""/>
        <dsp:cNvSpPr/>
      </dsp:nvSpPr>
      <dsp:spPr>
        <a:xfrm>
          <a:off x="2623385" y="3356087"/>
          <a:ext cx="3935078" cy="1016220"/>
        </a:xfrm>
        <a:prstGeom prst="rightArrow">
          <a:avLst>
            <a:gd name="adj1" fmla="val 75000"/>
            <a:gd name="adj2" fmla="val 50000"/>
          </a:avLst>
        </a:prstGeom>
        <a:solidFill>
          <a:srgbClr val="D5DCE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US" sz="1200" b="0" kern="1200" dirty="0" smtClean="0"/>
            <a:t>Sometime </a:t>
          </a:r>
          <a:r>
            <a:rPr lang="en-US" sz="1200" b="0" kern="1200" dirty="0"/>
            <a:t>mere threat of aggressive retaliation from existing firm can be great barrier to entry and can deter the new entrant.</a:t>
          </a:r>
        </a:p>
      </dsp:txBody>
      <dsp:txXfrm>
        <a:off x="2623385" y="3483115"/>
        <a:ext cx="3553996" cy="762165"/>
      </dsp:txXfrm>
    </dsp:sp>
    <dsp:sp modelId="{B4E50A43-0F26-4A5B-8C00-A40E3E51D8A8}">
      <dsp:nvSpPr>
        <dsp:cNvPr id="0" name=""/>
        <dsp:cNvSpPr/>
      </dsp:nvSpPr>
      <dsp:spPr>
        <a:xfrm>
          <a:off x="0" y="3354807"/>
          <a:ext cx="2623385" cy="1016220"/>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buNone/>
          </a:pPr>
          <a:r>
            <a:rPr lang="en-US" sz="2000" b="1" kern="1200" dirty="0"/>
            <a:t>Possibility of Aggressive Retaliation.</a:t>
          </a:r>
        </a:p>
      </dsp:txBody>
      <dsp:txXfrm>
        <a:off x="49608" y="3404415"/>
        <a:ext cx="2524169" cy="9170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91525-31DF-42C8-B702-27C64C8CBE78}">
      <dsp:nvSpPr>
        <dsp:cNvPr id="0" name=""/>
        <dsp:cNvSpPr/>
      </dsp:nvSpPr>
      <dsp:spPr>
        <a:xfrm>
          <a:off x="2743533" y="0"/>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114300" lvl="1" indent="-114300" algn="just" defTabSz="577850">
            <a:lnSpc>
              <a:spcPct val="90000"/>
            </a:lnSpc>
            <a:spcBef>
              <a:spcPct val="0"/>
            </a:spcBef>
            <a:spcAft>
              <a:spcPct val="15000"/>
            </a:spcAft>
            <a:buFontTx/>
            <a:buChar char="••"/>
          </a:pPr>
          <a:r>
            <a:rPr lang="en-US" sz="1300" kern="1200" dirty="0" smtClean="0"/>
            <a:t>Brand </a:t>
          </a:r>
          <a:r>
            <a:rPr lang="en-US" sz="1300" kern="1200" dirty="0"/>
            <a:t>identity is particularly important for frequent purchase that carry a higher per unit cost for the customers. New entrants face significant difficulties in building brand identity because for that they have to commit substantial resources for a longer period of time.</a:t>
          </a:r>
        </a:p>
      </dsp:txBody>
      <dsp:txXfrm>
        <a:off x="2743533" y="178615"/>
        <a:ext cx="3579454" cy="1071693"/>
      </dsp:txXfrm>
    </dsp:sp>
    <dsp:sp modelId="{835984CA-0C6E-4A2C-A1AF-7FC558C7F7E2}">
      <dsp:nvSpPr>
        <dsp:cNvPr id="0" name=""/>
        <dsp:cNvSpPr/>
      </dsp:nvSpPr>
      <dsp:spPr>
        <a:xfrm>
          <a:off x="0" y="0"/>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a:t>Brand Identity.</a:t>
          </a:r>
        </a:p>
      </dsp:txBody>
      <dsp:txXfrm>
        <a:off x="69754" y="69754"/>
        <a:ext cx="2604025" cy="1289415"/>
      </dsp:txXfrm>
    </dsp:sp>
    <dsp:sp modelId="{725B8A8A-1836-4062-9BAF-1B67F29E354C}">
      <dsp:nvSpPr>
        <dsp:cNvPr id="0" name=""/>
        <dsp:cNvSpPr/>
      </dsp:nvSpPr>
      <dsp:spPr>
        <a:xfrm>
          <a:off x="2743533" y="1571815"/>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smtClean="0"/>
            <a:t>To </a:t>
          </a:r>
          <a:r>
            <a:rPr lang="en-US" sz="1200" kern="1200" dirty="0"/>
            <a:t>make a switch buyer has to incur cost, make adjustments and which is known as switching cost. New entrant can succeed in industry by persuading to switch to its product. When switching cost high it make reluctant to the buyer to switch. For example, Microsoft Windows.</a:t>
          </a:r>
        </a:p>
      </dsp:txBody>
      <dsp:txXfrm>
        <a:off x="2743533" y="1750430"/>
        <a:ext cx="3579454" cy="1071693"/>
      </dsp:txXfrm>
    </dsp:sp>
    <dsp:sp modelId="{22DDD3E9-96BB-4665-B5E0-2785AFC1DB6A}">
      <dsp:nvSpPr>
        <dsp:cNvPr id="0" name=""/>
        <dsp:cNvSpPr/>
      </dsp:nvSpPr>
      <dsp:spPr>
        <a:xfrm>
          <a:off x="0" y="1571815"/>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a:t>Switching Cost.</a:t>
          </a:r>
        </a:p>
      </dsp:txBody>
      <dsp:txXfrm>
        <a:off x="69754" y="1641569"/>
        <a:ext cx="2604025" cy="1289415"/>
      </dsp:txXfrm>
    </dsp:sp>
    <dsp:sp modelId="{656CCFFC-38D4-48CA-B9AD-3B38A11C3EB7}">
      <dsp:nvSpPr>
        <dsp:cNvPr id="0" name=""/>
        <dsp:cNvSpPr/>
      </dsp:nvSpPr>
      <dsp:spPr>
        <a:xfrm>
          <a:off x="2743533" y="3143630"/>
          <a:ext cx="4115300" cy="142892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smtClean="0"/>
            <a:t>Existing </a:t>
          </a:r>
          <a:r>
            <a:rPr lang="en-US" sz="1200" kern="1200" dirty="0"/>
            <a:t>firms control the physical distribution channels to create barrier to entry. They have significant influence over these channels. The unavailability of these distribution channels for new entrant make it difficult to them.</a:t>
          </a:r>
        </a:p>
      </dsp:txBody>
      <dsp:txXfrm>
        <a:off x="2743533" y="3322245"/>
        <a:ext cx="3579454" cy="1071693"/>
      </dsp:txXfrm>
    </dsp:sp>
    <dsp:sp modelId="{4F8AA02C-712B-47CD-A9F1-79C631E4A633}">
      <dsp:nvSpPr>
        <dsp:cNvPr id="0" name=""/>
        <dsp:cNvSpPr/>
      </dsp:nvSpPr>
      <dsp:spPr>
        <a:xfrm>
          <a:off x="0" y="3143630"/>
          <a:ext cx="2743533" cy="142892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a:t>Access to distribution Channel</a:t>
          </a:r>
        </a:p>
      </dsp:txBody>
      <dsp:txXfrm>
        <a:off x="69754" y="3213384"/>
        <a:ext cx="2604025" cy="12894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D642B-2746-433F-9FC3-95B4449CD88F}">
      <dsp:nvSpPr>
        <dsp:cNvPr id="0" name=""/>
        <dsp:cNvSpPr/>
      </dsp:nvSpPr>
      <dsp:spPr>
        <a:xfrm>
          <a:off x="2533453" y="0"/>
          <a:ext cx="3800179" cy="71408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The Force become heavier depending on the possibility of buyer form groups or cartels. They came together formally or informally.</a:t>
          </a:r>
          <a:endParaRPr lang="en-US" sz="1200" kern="1200" dirty="0"/>
        </a:p>
      </dsp:txBody>
      <dsp:txXfrm>
        <a:off x="2533453" y="89261"/>
        <a:ext cx="3532396" cy="535567"/>
      </dsp:txXfrm>
    </dsp:sp>
    <dsp:sp modelId="{8FDB124D-E462-493A-BFA4-02556C4320FC}">
      <dsp:nvSpPr>
        <dsp:cNvPr id="0" name=""/>
        <dsp:cNvSpPr/>
      </dsp:nvSpPr>
      <dsp:spPr>
        <a:xfrm>
          <a:off x="0" y="0"/>
          <a:ext cx="2533453" cy="714089"/>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When the possibility of bargaining power increase or it become heavier ?</a:t>
          </a:r>
          <a:endParaRPr lang="en-US" sz="1400" kern="1200" dirty="0"/>
        </a:p>
      </dsp:txBody>
      <dsp:txXfrm>
        <a:off x="34859" y="34859"/>
        <a:ext cx="2463735" cy="644371"/>
      </dsp:txXfrm>
    </dsp:sp>
    <dsp:sp modelId="{2DAC7053-2FBA-4E7D-A1BF-5DF2BBEC1A70}">
      <dsp:nvSpPr>
        <dsp:cNvPr id="0" name=""/>
        <dsp:cNvSpPr/>
      </dsp:nvSpPr>
      <dsp:spPr>
        <a:xfrm>
          <a:off x="2533453" y="785498"/>
          <a:ext cx="3800179" cy="71408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To exert pressure on the producer.</a:t>
          </a:r>
          <a:endParaRPr lang="en-US" sz="1200" kern="1200" dirty="0"/>
        </a:p>
      </dsp:txBody>
      <dsp:txXfrm>
        <a:off x="2533453" y="874759"/>
        <a:ext cx="3532396" cy="535567"/>
      </dsp:txXfrm>
    </dsp:sp>
    <dsp:sp modelId="{78252C21-799B-4B4D-8E8B-F2FAC71332A6}">
      <dsp:nvSpPr>
        <dsp:cNvPr id="0" name=""/>
        <dsp:cNvSpPr/>
      </dsp:nvSpPr>
      <dsp:spPr>
        <a:xfrm>
          <a:off x="0" y="785498"/>
          <a:ext cx="2533453" cy="714089"/>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Why they form such group ?</a:t>
          </a:r>
          <a:endParaRPr lang="en-US" sz="1400" kern="1200" dirty="0"/>
        </a:p>
      </dsp:txBody>
      <dsp:txXfrm>
        <a:off x="34859" y="820357"/>
        <a:ext cx="2463735" cy="644371"/>
      </dsp:txXfrm>
    </dsp:sp>
    <dsp:sp modelId="{20942FA4-5682-4684-AB45-82114610ED2A}">
      <dsp:nvSpPr>
        <dsp:cNvPr id="0" name=""/>
        <dsp:cNvSpPr/>
      </dsp:nvSpPr>
      <dsp:spPr>
        <a:xfrm>
          <a:off x="2533453" y="1570996"/>
          <a:ext cx="3800179" cy="71408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t>In industrial product manufacturing industry. </a:t>
          </a:r>
          <a:endParaRPr lang="en-US" sz="1200" kern="1200" dirty="0"/>
        </a:p>
      </dsp:txBody>
      <dsp:txXfrm>
        <a:off x="2533453" y="1660257"/>
        <a:ext cx="3532396" cy="535567"/>
      </dsp:txXfrm>
    </dsp:sp>
    <dsp:sp modelId="{D3E52B1C-50D1-4C09-BAE3-850E32AB0EFD}">
      <dsp:nvSpPr>
        <dsp:cNvPr id="0" name=""/>
        <dsp:cNvSpPr/>
      </dsp:nvSpPr>
      <dsp:spPr>
        <a:xfrm>
          <a:off x="0" y="1570996"/>
          <a:ext cx="2533453" cy="714089"/>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Where the bargaining power of buyer is exercised ?</a:t>
          </a:r>
          <a:endParaRPr lang="en-US" sz="1400" kern="1200" dirty="0"/>
        </a:p>
      </dsp:txBody>
      <dsp:txXfrm>
        <a:off x="34859" y="1605855"/>
        <a:ext cx="2463735" cy="6443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26C36-A3A8-432E-BA1A-F8C4D84C991C}">
      <dsp:nvSpPr>
        <dsp:cNvPr id="0" name=""/>
        <dsp:cNvSpPr/>
      </dsp:nvSpPr>
      <dsp:spPr>
        <a:xfrm>
          <a:off x="2449034" y="404"/>
          <a:ext cx="3673551" cy="157693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ctr" defTabSz="711200">
            <a:lnSpc>
              <a:spcPct val="90000"/>
            </a:lnSpc>
            <a:spcBef>
              <a:spcPct val="0"/>
            </a:spcBef>
            <a:spcAft>
              <a:spcPct val="15000"/>
            </a:spcAft>
            <a:buChar char="••"/>
          </a:pPr>
          <a:r>
            <a:rPr lang="en-US" sz="1600" kern="1200" dirty="0" smtClean="0"/>
            <a:t>The bargaining power of supplier’s determines the cost of raw materials and other input of the industry.</a:t>
          </a:r>
          <a:endParaRPr lang="en-US" sz="1600" kern="1200" dirty="0"/>
        </a:p>
      </dsp:txBody>
      <dsp:txXfrm>
        <a:off x="2449034" y="197521"/>
        <a:ext cx="3082201" cy="1182699"/>
      </dsp:txXfrm>
    </dsp:sp>
    <dsp:sp modelId="{6A2D5362-48AA-4449-ABB8-6061599905F8}">
      <dsp:nvSpPr>
        <dsp:cNvPr id="0" name=""/>
        <dsp:cNvSpPr/>
      </dsp:nvSpPr>
      <dsp:spPr>
        <a:xfrm>
          <a:off x="0" y="404"/>
          <a:ext cx="2449034" cy="157693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What their power determines ?</a:t>
          </a:r>
          <a:endParaRPr lang="en-US" sz="2300" kern="1200" dirty="0"/>
        </a:p>
      </dsp:txBody>
      <dsp:txXfrm>
        <a:off x="76980" y="77384"/>
        <a:ext cx="2295074" cy="1422973"/>
      </dsp:txXfrm>
    </dsp:sp>
    <dsp:sp modelId="{0AFAAAB0-0F50-4E13-AE0B-B8F1A6DAF517}">
      <dsp:nvSpPr>
        <dsp:cNvPr id="0" name=""/>
        <dsp:cNvSpPr/>
      </dsp:nvSpPr>
      <dsp:spPr>
        <a:xfrm>
          <a:off x="2449034" y="1735030"/>
          <a:ext cx="3673551" cy="157693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ctr" defTabSz="711200">
            <a:lnSpc>
              <a:spcPct val="90000"/>
            </a:lnSpc>
            <a:spcBef>
              <a:spcPct val="0"/>
            </a:spcBef>
            <a:spcAft>
              <a:spcPct val="15000"/>
            </a:spcAft>
            <a:buChar char="••"/>
          </a:pPr>
          <a:r>
            <a:rPr lang="en-US" sz="1600" kern="1200" dirty="0" smtClean="0"/>
            <a:t>Product are crucial and no substitute.</a:t>
          </a:r>
          <a:endParaRPr lang="en-US" sz="1600" kern="1200" dirty="0"/>
        </a:p>
        <a:p>
          <a:pPr marL="171450" lvl="1" indent="-171450" algn="ctr" defTabSz="711200">
            <a:lnSpc>
              <a:spcPct val="90000"/>
            </a:lnSpc>
            <a:spcBef>
              <a:spcPct val="0"/>
            </a:spcBef>
            <a:spcAft>
              <a:spcPct val="15000"/>
            </a:spcAft>
            <a:buChar char="••"/>
          </a:pPr>
          <a:r>
            <a:rPr lang="en-US" sz="1600" kern="1200" dirty="0" smtClean="0"/>
            <a:t>When ensure high switching cost.</a:t>
          </a:r>
          <a:endParaRPr lang="en-US" sz="1600" kern="1200" dirty="0"/>
        </a:p>
        <a:p>
          <a:pPr marL="171450" lvl="1" indent="-171450" algn="ctr" defTabSz="711200">
            <a:lnSpc>
              <a:spcPct val="90000"/>
            </a:lnSpc>
            <a:spcBef>
              <a:spcPct val="0"/>
            </a:spcBef>
            <a:spcAft>
              <a:spcPct val="15000"/>
            </a:spcAft>
            <a:buChar char="••"/>
          </a:pPr>
          <a:r>
            <a:rPr lang="en-US" sz="1600" kern="1200" dirty="0" smtClean="0"/>
            <a:t>Less suppliers more buyer.</a:t>
          </a:r>
          <a:endParaRPr lang="en-US" sz="1600" kern="1200" dirty="0"/>
        </a:p>
      </dsp:txBody>
      <dsp:txXfrm>
        <a:off x="2449034" y="1932147"/>
        <a:ext cx="3082201" cy="1182699"/>
      </dsp:txXfrm>
    </dsp:sp>
    <dsp:sp modelId="{2CAC2E8F-82E1-45C0-9381-671972E4FD22}">
      <dsp:nvSpPr>
        <dsp:cNvPr id="0" name=""/>
        <dsp:cNvSpPr/>
      </dsp:nvSpPr>
      <dsp:spPr>
        <a:xfrm>
          <a:off x="0" y="1735030"/>
          <a:ext cx="2449034" cy="1576933"/>
        </a:xfrm>
        <a:prstGeom prst="round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When they can command their power over the firm ?</a:t>
          </a:r>
          <a:endParaRPr lang="en-US" sz="2300" kern="1200" dirty="0"/>
        </a:p>
      </dsp:txBody>
      <dsp:txXfrm>
        <a:off x="76980" y="1812010"/>
        <a:ext cx="2295074" cy="14229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4AC91-CDED-463B-8B6F-BA764FA15E06}">
      <dsp:nvSpPr>
        <dsp:cNvPr id="0" name=""/>
        <dsp:cNvSpPr/>
      </dsp:nvSpPr>
      <dsp:spPr>
        <a:xfrm>
          <a:off x="752635" y="1601631"/>
          <a:ext cx="399254" cy="1141162"/>
        </a:xfrm>
        <a:custGeom>
          <a:avLst/>
          <a:gdLst/>
          <a:ahLst/>
          <a:cxnLst/>
          <a:rect l="0" t="0" r="0" b="0"/>
          <a:pathLst>
            <a:path>
              <a:moveTo>
                <a:pt x="0" y="0"/>
              </a:moveTo>
              <a:lnTo>
                <a:pt x="199627" y="0"/>
              </a:lnTo>
              <a:lnTo>
                <a:pt x="199627" y="1141162"/>
              </a:lnTo>
              <a:lnTo>
                <a:pt x="399254" y="11411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22038" y="2141987"/>
        <a:ext cx="60449" cy="60449"/>
      </dsp:txXfrm>
    </dsp:sp>
    <dsp:sp modelId="{4480104D-829E-47F6-897B-BB4FA3EB2FE9}">
      <dsp:nvSpPr>
        <dsp:cNvPr id="0" name=""/>
        <dsp:cNvSpPr/>
      </dsp:nvSpPr>
      <dsp:spPr>
        <a:xfrm>
          <a:off x="752635" y="1601631"/>
          <a:ext cx="399254" cy="380387"/>
        </a:xfrm>
        <a:custGeom>
          <a:avLst/>
          <a:gdLst/>
          <a:ahLst/>
          <a:cxnLst/>
          <a:rect l="0" t="0" r="0" b="0"/>
          <a:pathLst>
            <a:path>
              <a:moveTo>
                <a:pt x="0" y="0"/>
              </a:moveTo>
              <a:lnTo>
                <a:pt x="199627" y="0"/>
              </a:lnTo>
              <a:lnTo>
                <a:pt x="199627" y="380387"/>
              </a:lnTo>
              <a:lnTo>
                <a:pt x="399254" y="3803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8476" y="1778038"/>
        <a:ext cx="27572" cy="27572"/>
      </dsp:txXfrm>
    </dsp:sp>
    <dsp:sp modelId="{A7A641B8-5853-4DB8-8D8F-9581EF03D09F}">
      <dsp:nvSpPr>
        <dsp:cNvPr id="0" name=""/>
        <dsp:cNvSpPr/>
      </dsp:nvSpPr>
      <dsp:spPr>
        <a:xfrm>
          <a:off x="752635" y="1221243"/>
          <a:ext cx="399254" cy="380387"/>
        </a:xfrm>
        <a:custGeom>
          <a:avLst/>
          <a:gdLst/>
          <a:ahLst/>
          <a:cxnLst/>
          <a:rect l="0" t="0" r="0" b="0"/>
          <a:pathLst>
            <a:path>
              <a:moveTo>
                <a:pt x="0" y="380387"/>
              </a:moveTo>
              <a:lnTo>
                <a:pt x="199627" y="380387"/>
              </a:lnTo>
              <a:lnTo>
                <a:pt x="199627" y="0"/>
              </a:lnTo>
              <a:lnTo>
                <a:pt x="39925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8476" y="1397651"/>
        <a:ext cx="27572" cy="27572"/>
      </dsp:txXfrm>
    </dsp:sp>
    <dsp:sp modelId="{0FE0779F-BC8B-49FB-B0CA-8A092B67D6DD}">
      <dsp:nvSpPr>
        <dsp:cNvPr id="0" name=""/>
        <dsp:cNvSpPr/>
      </dsp:nvSpPr>
      <dsp:spPr>
        <a:xfrm>
          <a:off x="752635" y="460468"/>
          <a:ext cx="399254" cy="1141162"/>
        </a:xfrm>
        <a:custGeom>
          <a:avLst/>
          <a:gdLst/>
          <a:ahLst/>
          <a:cxnLst/>
          <a:rect l="0" t="0" r="0" b="0"/>
          <a:pathLst>
            <a:path>
              <a:moveTo>
                <a:pt x="0" y="1141162"/>
              </a:moveTo>
              <a:lnTo>
                <a:pt x="199627" y="1141162"/>
              </a:lnTo>
              <a:lnTo>
                <a:pt x="199627" y="0"/>
              </a:lnTo>
              <a:lnTo>
                <a:pt x="39925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22038" y="1000825"/>
        <a:ext cx="60449" cy="60449"/>
      </dsp:txXfrm>
    </dsp:sp>
    <dsp:sp modelId="{AAF334BF-495F-40F6-A586-2D93AEB31E8B}">
      <dsp:nvSpPr>
        <dsp:cNvPr id="0" name=""/>
        <dsp:cNvSpPr/>
      </dsp:nvSpPr>
      <dsp:spPr>
        <a:xfrm rot="16200000">
          <a:off x="-1153304" y="1297321"/>
          <a:ext cx="3203262" cy="608619"/>
        </a:xfrm>
        <a:prstGeom prst="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Porter’s insights about Rivalry.</a:t>
          </a:r>
          <a:endParaRPr lang="en-US" sz="2000" kern="1200" dirty="0"/>
        </a:p>
      </dsp:txBody>
      <dsp:txXfrm>
        <a:off x="-1153304" y="1297321"/>
        <a:ext cx="3203262" cy="608619"/>
      </dsp:txXfrm>
    </dsp:sp>
    <dsp:sp modelId="{743338EC-CE09-4E59-BE13-A8C0369AD2A2}">
      <dsp:nvSpPr>
        <dsp:cNvPr id="0" name=""/>
        <dsp:cNvSpPr/>
      </dsp:nvSpPr>
      <dsp:spPr>
        <a:xfrm>
          <a:off x="1151890" y="156159"/>
          <a:ext cx="4334447" cy="608619"/>
        </a:xfrm>
        <a:prstGeom prst="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  Rivalry between existing player is quite obvious.</a:t>
          </a:r>
          <a:endParaRPr lang="en-US" sz="1200" kern="1200" dirty="0"/>
        </a:p>
      </dsp:txBody>
      <dsp:txXfrm>
        <a:off x="1151890" y="156159"/>
        <a:ext cx="4334447" cy="608619"/>
      </dsp:txXfrm>
    </dsp:sp>
    <dsp:sp modelId="{F0DDD34D-9C19-4DBC-B28B-1C51C9F07BFC}">
      <dsp:nvSpPr>
        <dsp:cNvPr id="0" name=""/>
        <dsp:cNvSpPr/>
      </dsp:nvSpPr>
      <dsp:spPr>
        <a:xfrm>
          <a:off x="1151890" y="916933"/>
          <a:ext cx="4334447" cy="608619"/>
        </a:xfrm>
        <a:prstGeom prst="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	Competitors influence strategic decisions at different strategic levels.</a:t>
          </a:r>
          <a:endParaRPr lang="en-US" sz="1200" kern="1200" dirty="0"/>
        </a:p>
      </dsp:txBody>
      <dsp:txXfrm>
        <a:off x="1151890" y="916933"/>
        <a:ext cx="4334447" cy="608619"/>
      </dsp:txXfrm>
    </dsp:sp>
    <dsp:sp modelId="{E6F4DD54-D769-4B18-95AF-5C2786F41237}">
      <dsp:nvSpPr>
        <dsp:cNvPr id="0" name=""/>
        <dsp:cNvSpPr/>
      </dsp:nvSpPr>
      <dsp:spPr>
        <a:xfrm>
          <a:off x="1151890" y="1677708"/>
          <a:ext cx="4334447" cy="608619"/>
        </a:xfrm>
        <a:prstGeom prst="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	The impact is more at functional level, like price being charged, more aggressive etc.</a:t>
          </a:r>
          <a:endParaRPr lang="en-US" sz="1200" kern="1200" dirty="0"/>
        </a:p>
      </dsp:txBody>
      <dsp:txXfrm>
        <a:off x="1151890" y="1677708"/>
        <a:ext cx="4334447" cy="608619"/>
      </dsp:txXfrm>
    </dsp:sp>
    <dsp:sp modelId="{44568B4C-EC72-42E9-BC4C-66DDBBDF9E31}">
      <dsp:nvSpPr>
        <dsp:cNvPr id="0" name=""/>
        <dsp:cNvSpPr/>
      </dsp:nvSpPr>
      <dsp:spPr>
        <a:xfrm>
          <a:off x="1151890" y="2438483"/>
          <a:ext cx="4334447" cy="608619"/>
        </a:xfrm>
        <a:prstGeom prst="rect">
          <a:avLst/>
        </a:prstGeom>
        <a:solidFill>
          <a:schemeClr val="tx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	Intensity of rivalry is significant determinant of industry attractiveness and profitability.</a:t>
          </a:r>
          <a:endParaRPr lang="en-US" sz="1200" kern="1200" dirty="0"/>
        </a:p>
      </dsp:txBody>
      <dsp:txXfrm>
        <a:off x="1151890" y="2438483"/>
        <a:ext cx="4334447" cy="608619"/>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87A0DCB6-0F3E-4CAC-874D-08C450A215BB}" type="datetimeFigureOut">
              <a:rPr lang="en-US" smtClean="0"/>
              <a:t>6/29/2022</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r>
              <a:rPr lang="en-US" smtClean="0"/>
              <a:t>CRO0679668</a:t>
            </a:r>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62FA1D7-9AF5-40E7-BA3B-212212F4DB74}" type="slidenum">
              <a:rPr lang="en-US" smtClean="0"/>
              <a:t>‹#›</a:t>
            </a:fld>
            <a:endParaRPr lang="en-US"/>
          </a:p>
        </p:txBody>
      </p:sp>
    </p:spTree>
    <p:extLst>
      <p:ext uri="{BB962C8B-B14F-4D97-AF65-F5344CB8AC3E}">
        <p14:creationId xmlns:p14="http://schemas.microsoft.com/office/powerpoint/2010/main" val="369521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9C97435-096F-4521-8CD7-6E5C4C191544}" type="datetimeFigureOut">
              <a:rPr lang="en-US" smtClean="0"/>
              <a:t>6/29/2022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smtClean="0"/>
              <a:t>CRO0679668</a:t>
            </a:r>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6EA7A3D-7A0A-4B5B-8277-6140D22A2E58}" type="slidenum">
              <a:rPr lang="en-US" smtClean="0"/>
              <a:t>‹#›</a:t>
            </a:fld>
            <a:endParaRPr lang="en-US"/>
          </a:p>
        </p:txBody>
      </p:sp>
    </p:spTree>
    <p:extLst>
      <p:ext uri="{BB962C8B-B14F-4D97-AF65-F5344CB8AC3E}">
        <p14:creationId xmlns:p14="http://schemas.microsoft.com/office/powerpoint/2010/main" val="39957587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A7A3D-7A0A-4B5B-8277-6140D22A2E58}" type="slidenum">
              <a:rPr lang="en-US" smtClean="0"/>
              <a:t>1</a:t>
            </a:fld>
            <a:endParaRPr lang="en-US"/>
          </a:p>
        </p:txBody>
      </p:sp>
    </p:spTree>
    <p:extLst>
      <p:ext uri="{BB962C8B-B14F-4D97-AF65-F5344CB8AC3E}">
        <p14:creationId xmlns:p14="http://schemas.microsoft.com/office/powerpoint/2010/main" val="32063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A7A3D-7A0A-4B5B-8277-6140D22A2E58}" type="slidenum">
              <a:rPr lang="en-US" smtClean="0"/>
              <a:t>2</a:t>
            </a:fld>
            <a:endParaRPr lang="en-US"/>
          </a:p>
        </p:txBody>
      </p:sp>
    </p:spTree>
    <p:extLst>
      <p:ext uri="{BB962C8B-B14F-4D97-AF65-F5344CB8AC3E}">
        <p14:creationId xmlns:p14="http://schemas.microsoft.com/office/powerpoint/2010/main" val="2769957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A7A3D-7A0A-4B5B-8277-6140D22A2E58}" type="slidenum">
              <a:rPr lang="en-US" smtClean="0"/>
              <a:t>3</a:t>
            </a:fld>
            <a:endParaRPr lang="en-US"/>
          </a:p>
        </p:txBody>
      </p:sp>
    </p:spTree>
    <p:extLst>
      <p:ext uri="{BB962C8B-B14F-4D97-AF65-F5344CB8AC3E}">
        <p14:creationId xmlns:p14="http://schemas.microsoft.com/office/powerpoint/2010/main" val="388546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A7A3D-7A0A-4B5B-8277-6140D22A2E58}" type="slidenum">
              <a:rPr lang="en-US" smtClean="0"/>
              <a:t>6</a:t>
            </a:fld>
            <a:endParaRPr lang="en-US"/>
          </a:p>
        </p:txBody>
      </p:sp>
    </p:spTree>
    <p:extLst>
      <p:ext uri="{BB962C8B-B14F-4D97-AF65-F5344CB8AC3E}">
        <p14:creationId xmlns:p14="http://schemas.microsoft.com/office/powerpoint/2010/main" val="209041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A7A3D-7A0A-4B5B-8277-6140D22A2E58}" type="slidenum">
              <a:rPr lang="en-US" smtClean="0"/>
              <a:t>8</a:t>
            </a:fld>
            <a:endParaRPr lang="en-US"/>
          </a:p>
        </p:txBody>
      </p:sp>
    </p:spTree>
    <p:extLst>
      <p:ext uri="{BB962C8B-B14F-4D97-AF65-F5344CB8AC3E}">
        <p14:creationId xmlns:p14="http://schemas.microsoft.com/office/powerpoint/2010/main" val="124280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A7A3D-7A0A-4B5B-8277-6140D22A2E58}" type="slidenum">
              <a:rPr lang="en-US" smtClean="0"/>
              <a:t>12</a:t>
            </a:fld>
            <a:endParaRPr lang="en-US"/>
          </a:p>
        </p:txBody>
      </p:sp>
    </p:spTree>
    <p:extLst>
      <p:ext uri="{BB962C8B-B14F-4D97-AF65-F5344CB8AC3E}">
        <p14:creationId xmlns:p14="http://schemas.microsoft.com/office/powerpoint/2010/main" val="313286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A7A3D-7A0A-4B5B-8277-6140D22A2E58}" type="slidenum">
              <a:rPr lang="en-US" smtClean="0"/>
              <a:t>19</a:t>
            </a:fld>
            <a:endParaRPr lang="en-US"/>
          </a:p>
        </p:txBody>
      </p:sp>
    </p:spTree>
    <p:extLst>
      <p:ext uri="{BB962C8B-B14F-4D97-AF65-F5344CB8AC3E}">
        <p14:creationId xmlns:p14="http://schemas.microsoft.com/office/powerpoint/2010/main" val="219791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F347BA1-5200-4CFD-A951-9A7FDA40769D}" type="datetime1">
              <a:rPr lang="en-IN" smtClean="0"/>
              <a:t>29-06-2022</a:t>
            </a:fld>
            <a:endParaRPr lang="en-IN"/>
          </a:p>
        </p:txBody>
      </p:sp>
      <p:sp>
        <p:nvSpPr>
          <p:cNvPr id="5" name="Footer Placeholder 4"/>
          <p:cNvSpPr>
            <a:spLocks noGrp="1"/>
          </p:cNvSpPr>
          <p:nvPr>
            <p:ph type="ftr" sz="quarter" idx="11"/>
          </p:nvPr>
        </p:nvSpPr>
        <p:spPr/>
        <p:txBody>
          <a:bodyPr/>
          <a:lstStyle/>
          <a:p>
            <a:r>
              <a:rPr lang="en-IN" smtClean="0"/>
              <a:t>CRO0679668</a:t>
            </a:r>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2342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073A8-A62E-4155-884F-C6A6E762982E}" type="datetime1">
              <a:rPr lang="en-IN" smtClean="0"/>
              <a:t>29-06-2022</a:t>
            </a:fld>
            <a:endParaRPr lang="en-IN"/>
          </a:p>
        </p:txBody>
      </p:sp>
      <p:sp>
        <p:nvSpPr>
          <p:cNvPr id="5" name="Footer Placeholder 4"/>
          <p:cNvSpPr>
            <a:spLocks noGrp="1"/>
          </p:cNvSpPr>
          <p:nvPr>
            <p:ph type="ftr" sz="quarter" idx="11"/>
          </p:nvPr>
        </p:nvSpPr>
        <p:spPr/>
        <p:txBody>
          <a:bodyPr/>
          <a:lstStyle/>
          <a:p>
            <a:r>
              <a:rPr lang="en-IN" smtClean="0"/>
              <a:t>CRO0679668</a:t>
            </a:r>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51048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27F54E-09AC-4C2B-9709-1DEB99EF4831}" type="datetime1">
              <a:rPr lang="en-IN" smtClean="0"/>
              <a:t>29-06-2022</a:t>
            </a:fld>
            <a:endParaRPr lang="en-IN"/>
          </a:p>
        </p:txBody>
      </p:sp>
      <p:sp>
        <p:nvSpPr>
          <p:cNvPr id="5" name="Footer Placeholder 4"/>
          <p:cNvSpPr>
            <a:spLocks noGrp="1"/>
          </p:cNvSpPr>
          <p:nvPr>
            <p:ph type="ftr" sz="quarter" idx="11"/>
          </p:nvPr>
        </p:nvSpPr>
        <p:spPr/>
        <p:txBody>
          <a:bodyPr/>
          <a:lstStyle/>
          <a:p>
            <a:r>
              <a:rPr lang="en-IN" smtClean="0"/>
              <a:t>CRO0679668</a:t>
            </a:r>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9625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C18C91-9A22-4518-9C62-E325ED993783}" type="datetime1">
              <a:rPr lang="en-IN" smtClean="0"/>
              <a:t>29-06-2022</a:t>
            </a:fld>
            <a:endParaRPr lang="en-IN"/>
          </a:p>
        </p:txBody>
      </p:sp>
      <p:sp>
        <p:nvSpPr>
          <p:cNvPr id="5" name="Footer Placeholder 4"/>
          <p:cNvSpPr>
            <a:spLocks noGrp="1"/>
          </p:cNvSpPr>
          <p:nvPr>
            <p:ph type="ftr" sz="quarter" idx="11"/>
          </p:nvPr>
        </p:nvSpPr>
        <p:spPr/>
        <p:txBody>
          <a:bodyPr/>
          <a:lstStyle/>
          <a:p>
            <a:r>
              <a:rPr lang="en-IN" smtClean="0"/>
              <a:t>CRO0679668</a:t>
            </a:r>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299141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27B11-9900-4913-A81D-69B09C0857F6}" type="datetime1">
              <a:rPr lang="en-IN" smtClean="0"/>
              <a:t>29-06-2022</a:t>
            </a:fld>
            <a:endParaRPr lang="en-IN"/>
          </a:p>
        </p:txBody>
      </p:sp>
      <p:sp>
        <p:nvSpPr>
          <p:cNvPr id="5" name="Footer Placeholder 4"/>
          <p:cNvSpPr>
            <a:spLocks noGrp="1"/>
          </p:cNvSpPr>
          <p:nvPr>
            <p:ph type="ftr" sz="quarter" idx="11"/>
          </p:nvPr>
        </p:nvSpPr>
        <p:spPr/>
        <p:txBody>
          <a:bodyPr/>
          <a:lstStyle/>
          <a:p>
            <a:r>
              <a:rPr lang="en-IN" smtClean="0"/>
              <a:t>CRO0679668</a:t>
            </a:r>
            <a:endParaRPr lang="en-IN"/>
          </a:p>
        </p:txBody>
      </p:sp>
      <p:sp>
        <p:nvSpPr>
          <p:cNvPr id="6" name="Slide Number Placeholder 5"/>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70815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B0E002B-6C1E-46DD-9A62-1A785BE873A4}" type="datetime1">
              <a:rPr lang="en-IN" smtClean="0"/>
              <a:t>29-06-2022</a:t>
            </a:fld>
            <a:endParaRPr lang="en-IN"/>
          </a:p>
        </p:txBody>
      </p:sp>
      <p:sp>
        <p:nvSpPr>
          <p:cNvPr id="6" name="Footer Placeholder 5"/>
          <p:cNvSpPr>
            <a:spLocks noGrp="1"/>
          </p:cNvSpPr>
          <p:nvPr>
            <p:ph type="ftr" sz="quarter" idx="11"/>
          </p:nvPr>
        </p:nvSpPr>
        <p:spPr/>
        <p:txBody>
          <a:bodyPr/>
          <a:lstStyle/>
          <a:p>
            <a:r>
              <a:rPr lang="en-IN" smtClean="0"/>
              <a:t>CRO0679668</a:t>
            </a:r>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07101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209A90-43DC-43EC-8D3A-9C1603E1C2DD}" type="datetime1">
              <a:rPr lang="en-IN" smtClean="0"/>
              <a:t>29-06-2022</a:t>
            </a:fld>
            <a:endParaRPr lang="en-IN"/>
          </a:p>
        </p:txBody>
      </p:sp>
      <p:sp>
        <p:nvSpPr>
          <p:cNvPr id="8" name="Footer Placeholder 7"/>
          <p:cNvSpPr>
            <a:spLocks noGrp="1"/>
          </p:cNvSpPr>
          <p:nvPr>
            <p:ph type="ftr" sz="quarter" idx="11"/>
          </p:nvPr>
        </p:nvSpPr>
        <p:spPr/>
        <p:txBody>
          <a:bodyPr/>
          <a:lstStyle/>
          <a:p>
            <a:r>
              <a:rPr lang="en-IN" smtClean="0"/>
              <a:t>CRO0679668</a:t>
            </a:r>
            <a:endParaRPr lang="en-IN"/>
          </a:p>
        </p:txBody>
      </p:sp>
      <p:sp>
        <p:nvSpPr>
          <p:cNvPr id="9" name="Slide Number Placeholder 8"/>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45537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DA855E0-5A34-4F1A-9182-7E903430844C}" type="datetime1">
              <a:rPr lang="en-IN" smtClean="0"/>
              <a:t>29-06-2022</a:t>
            </a:fld>
            <a:endParaRPr lang="en-IN"/>
          </a:p>
        </p:txBody>
      </p:sp>
      <p:sp>
        <p:nvSpPr>
          <p:cNvPr id="4" name="Footer Placeholder 3"/>
          <p:cNvSpPr>
            <a:spLocks noGrp="1"/>
          </p:cNvSpPr>
          <p:nvPr>
            <p:ph type="ftr" sz="quarter" idx="11"/>
          </p:nvPr>
        </p:nvSpPr>
        <p:spPr/>
        <p:txBody>
          <a:bodyPr/>
          <a:lstStyle/>
          <a:p>
            <a:r>
              <a:rPr lang="en-IN" smtClean="0"/>
              <a:t>CRO0679668</a:t>
            </a:r>
            <a:endParaRPr lang="en-IN"/>
          </a:p>
        </p:txBody>
      </p:sp>
      <p:sp>
        <p:nvSpPr>
          <p:cNvPr id="5" name="Slide Number Placeholder 4"/>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75200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0BC02-E51C-4409-9965-B66550593E71}" type="datetime1">
              <a:rPr lang="en-IN" smtClean="0"/>
              <a:t>29-06-2022</a:t>
            </a:fld>
            <a:endParaRPr lang="en-IN"/>
          </a:p>
        </p:txBody>
      </p:sp>
      <p:sp>
        <p:nvSpPr>
          <p:cNvPr id="3" name="Footer Placeholder 2"/>
          <p:cNvSpPr>
            <a:spLocks noGrp="1"/>
          </p:cNvSpPr>
          <p:nvPr>
            <p:ph type="ftr" sz="quarter" idx="11"/>
          </p:nvPr>
        </p:nvSpPr>
        <p:spPr/>
        <p:txBody>
          <a:bodyPr/>
          <a:lstStyle/>
          <a:p>
            <a:r>
              <a:rPr lang="en-IN" smtClean="0"/>
              <a:t>CRO0679668</a:t>
            </a:r>
            <a:endParaRPr lang="en-IN"/>
          </a:p>
        </p:txBody>
      </p:sp>
      <p:sp>
        <p:nvSpPr>
          <p:cNvPr id="4" name="Slide Number Placeholder 3"/>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308870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5FFC81-ECB4-43C7-A4FD-3FD662E30533}" type="datetime1">
              <a:rPr lang="en-IN" smtClean="0"/>
              <a:t>29-06-2022</a:t>
            </a:fld>
            <a:endParaRPr lang="en-IN"/>
          </a:p>
        </p:txBody>
      </p:sp>
      <p:sp>
        <p:nvSpPr>
          <p:cNvPr id="6" name="Footer Placeholder 5"/>
          <p:cNvSpPr>
            <a:spLocks noGrp="1"/>
          </p:cNvSpPr>
          <p:nvPr>
            <p:ph type="ftr" sz="quarter" idx="11"/>
          </p:nvPr>
        </p:nvSpPr>
        <p:spPr/>
        <p:txBody>
          <a:bodyPr/>
          <a:lstStyle/>
          <a:p>
            <a:r>
              <a:rPr lang="en-IN" smtClean="0"/>
              <a:t>CRO0679668</a:t>
            </a:r>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167927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C9D39-0554-48BC-BB3A-0F0FAFBC7BA9}" type="datetime1">
              <a:rPr lang="en-IN" smtClean="0"/>
              <a:t>29-06-2022</a:t>
            </a:fld>
            <a:endParaRPr lang="en-IN"/>
          </a:p>
        </p:txBody>
      </p:sp>
      <p:sp>
        <p:nvSpPr>
          <p:cNvPr id="6" name="Footer Placeholder 5"/>
          <p:cNvSpPr>
            <a:spLocks noGrp="1"/>
          </p:cNvSpPr>
          <p:nvPr>
            <p:ph type="ftr" sz="quarter" idx="11"/>
          </p:nvPr>
        </p:nvSpPr>
        <p:spPr/>
        <p:txBody>
          <a:bodyPr/>
          <a:lstStyle/>
          <a:p>
            <a:r>
              <a:rPr lang="en-IN" smtClean="0"/>
              <a:t>CRO0679668</a:t>
            </a:r>
            <a:endParaRPr lang="en-IN"/>
          </a:p>
        </p:txBody>
      </p:sp>
      <p:sp>
        <p:nvSpPr>
          <p:cNvPr id="7" name="Slide Number Placeholder 6"/>
          <p:cNvSpPr>
            <a:spLocks noGrp="1"/>
          </p:cNvSpPr>
          <p:nvPr>
            <p:ph type="sldNum" sz="quarter" idx="12"/>
          </p:nvPr>
        </p:nvSpPr>
        <p:spPr/>
        <p:txBody>
          <a:bodyPr/>
          <a:lstStyle/>
          <a:p>
            <a:fld id="{948C5AA5-ECC5-451D-93CE-0A468F43FA15}" type="slidenum">
              <a:rPr lang="en-IN" smtClean="0"/>
              <a:t>‹#›</a:t>
            </a:fld>
            <a:endParaRPr lang="en-IN"/>
          </a:p>
        </p:txBody>
      </p:sp>
    </p:spTree>
    <p:extLst>
      <p:ext uri="{BB962C8B-B14F-4D97-AF65-F5344CB8AC3E}">
        <p14:creationId xmlns:p14="http://schemas.microsoft.com/office/powerpoint/2010/main" val="409542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30690-A507-415B-BF5E-8BD124C5A716}" type="datetime1">
              <a:rPr lang="en-IN" smtClean="0"/>
              <a:t>29-06-2022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CRO0679668</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C5AA5-ECC5-451D-93CE-0A468F43FA15}" type="slidenum">
              <a:rPr lang="en-IN" smtClean="0"/>
              <a:t>‹#›</a:t>
            </a:fld>
            <a:endParaRPr lang="en-IN"/>
          </a:p>
        </p:txBody>
      </p:sp>
    </p:spTree>
    <p:extLst>
      <p:ext uri="{BB962C8B-B14F-4D97-AF65-F5344CB8AC3E}">
        <p14:creationId xmlns:p14="http://schemas.microsoft.com/office/powerpoint/2010/main" val="29458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419" y="2132856"/>
            <a:ext cx="2110613" cy="576063"/>
          </a:xfrm>
        </p:spPr>
        <p:txBody>
          <a:bodyPr>
            <a:noAutofit/>
          </a:bodyPr>
          <a:lstStyle/>
          <a:p>
            <a:r>
              <a:rPr lang="en-US" sz="2800" dirty="0">
                <a:solidFill>
                  <a:schemeClr val="bg1">
                    <a:lumMod val="65000"/>
                  </a:schemeClr>
                </a:solidFill>
                <a:latin typeface="Agency FB" panose="020B0503020202020204" pitchFamily="34" charset="0"/>
              </a:rPr>
              <a:t>Michael Porter’s</a:t>
            </a:r>
            <a:endParaRPr lang="en-IN" sz="2800" dirty="0">
              <a:solidFill>
                <a:schemeClr val="bg1">
                  <a:lumMod val="65000"/>
                </a:schemeClr>
              </a:solidFill>
              <a:latin typeface="Agency FB" panose="020B0503020202020204" pitchFamily="34" charset="0"/>
            </a:endParaRPr>
          </a:p>
        </p:txBody>
      </p:sp>
      <p:sp>
        <p:nvSpPr>
          <p:cNvPr id="4" name="TextBox 3"/>
          <p:cNvSpPr txBox="1"/>
          <p:nvPr/>
        </p:nvSpPr>
        <p:spPr>
          <a:xfrm>
            <a:off x="539552" y="2571665"/>
            <a:ext cx="3085326" cy="1938992"/>
          </a:xfrm>
          <a:prstGeom prst="rect">
            <a:avLst/>
          </a:prstGeom>
          <a:noFill/>
        </p:spPr>
        <p:txBody>
          <a:bodyPr wrap="square" rtlCol="0">
            <a:spAutoFit/>
          </a:bodyPr>
          <a:lstStyle/>
          <a:p>
            <a:r>
              <a:rPr lang="en-US" sz="4000" b="1" dirty="0">
                <a:solidFill>
                  <a:schemeClr val="bg1">
                    <a:lumMod val="50000"/>
                  </a:schemeClr>
                </a:solidFill>
              </a:rPr>
              <a:t>Five Forces of Competitive Analysis</a:t>
            </a:r>
            <a:endParaRPr lang="en-IN" sz="4000" b="1" dirty="0">
              <a:solidFill>
                <a:schemeClr val="bg1">
                  <a:lumMod val="50000"/>
                </a:schemeClr>
              </a:solidFill>
            </a:endParaRPr>
          </a:p>
        </p:txBody>
      </p:sp>
      <p:sp>
        <p:nvSpPr>
          <p:cNvPr id="8" name="Rectangle 7"/>
          <p:cNvSpPr/>
          <p:nvPr/>
        </p:nvSpPr>
        <p:spPr>
          <a:xfrm>
            <a:off x="3624878" y="0"/>
            <a:ext cx="5519122" cy="6858000"/>
          </a:xfrm>
          <a:custGeom>
            <a:avLst/>
            <a:gdLst/>
            <a:ahLst/>
            <a:cxnLst/>
            <a:rect l="l" t="t" r="r" b="b"/>
            <a:pathLst>
              <a:path w="5519122" h="6858000">
                <a:moveTo>
                  <a:pt x="2963013" y="0"/>
                </a:moveTo>
                <a:lnTo>
                  <a:pt x="5519122" y="0"/>
                </a:lnTo>
                <a:lnTo>
                  <a:pt x="5519122" y="6858000"/>
                </a:lnTo>
                <a:lnTo>
                  <a:pt x="1581953" y="6858000"/>
                </a:lnTo>
                <a:lnTo>
                  <a:pt x="477952" y="6221505"/>
                </a:lnTo>
                <a:cubicBezTo>
                  <a:pt x="21227" y="5958187"/>
                  <a:pt x="-135561" y="5374477"/>
                  <a:pt x="127757" y="4917752"/>
                </a:cubicBezTo>
                <a:close/>
              </a:path>
            </a:pathLst>
          </a:cu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3" name="Oval 12"/>
          <p:cNvSpPr/>
          <p:nvPr/>
        </p:nvSpPr>
        <p:spPr>
          <a:xfrm>
            <a:off x="4184497" y="1579080"/>
            <a:ext cx="2579122" cy="2578766"/>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3996218" y="1421542"/>
            <a:ext cx="2971186" cy="2893842"/>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p:cNvSpPr/>
          <p:nvPr/>
        </p:nvSpPr>
        <p:spPr>
          <a:xfrm>
            <a:off x="3807436" y="1267137"/>
            <a:ext cx="3364430" cy="320991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3" name="Rectangle 2"/>
          <p:cNvSpPr/>
          <p:nvPr/>
        </p:nvSpPr>
        <p:spPr>
          <a:xfrm>
            <a:off x="4865558" y="2545296"/>
            <a:ext cx="1217000" cy="646331"/>
          </a:xfrm>
          <a:prstGeom prst="rect">
            <a:avLst/>
          </a:prstGeom>
        </p:spPr>
        <p:txBody>
          <a:bodyPr wrap="none">
            <a:spAutoFit/>
          </a:bodyPr>
          <a:lstStyle/>
          <a:p>
            <a:r>
              <a:rPr lang="en-US" sz="3600" b="1" dirty="0">
                <a:solidFill>
                  <a:schemeClr val="bg1"/>
                </a:solidFill>
              </a:rPr>
              <a:t>ICTSS</a:t>
            </a:r>
            <a:endParaRPr lang="en-IN" b="1" dirty="0">
              <a:solidFill>
                <a:schemeClr val="bg1"/>
              </a:solidFill>
            </a:endParaRPr>
          </a:p>
        </p:txBody>
      </p:sp>
      <p:sp>
        <p:nvSpPr>
          <p:cNvPr id="9" name="Slide Number Placeholder 8"/>
          <p:cNvSpPr>
            <a:spLocks noGrp="1"/>
          </p:cNvSpPr>
          <p:nvPr>
            <p:ph type="sldNum" sz="quarter" idx="12"/>
          </p:nvPr>
        </p:nvSpPr>
        <p:spPr/>
        <p:txBody>
          <a:bodyPr/>
          <a:lstStyle/>
          <a:p>
            <a:fld id="{948C5AA5-ECC5-451D-93CE-0A468F43FA15}" type="slidenum">
              <a:rPr lang="en-IN" smtClean="0"/>
              <a:t>1</a:t>
            </a:fld>
            <a:endParaRPr lang="en-IN"/>
          </a:p>
        </p:txBody>
      </p:sp>
    </p:spTree>
    <p:extLst>
      <p:ext uri="{BB962C8B-B14F-4D97-AF65-F5344CB8AC3E}">
        <p14:creationId xmlns:p14="http://schemas.microsoft.com/office/powerpoint/2010/main" val="1481757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Diagram 3">
            <a:extLst>
              <a:ext uri="{FF2B5EF4-FFF2-40B4-BE49-F238E27FC236}">
                <a16:creationId xmlns:a16="http://schemas.microsoft.com/office/drawing/2014/main" xmlns="" id="{95664092-45FC-47FE-88B8-CCBF58E68800}"/>
              </a:ext>
            </a:extLst>
          </p:cNvPr>
          <p:cNvGraphicFramePr/>
          <p:nvPr>
            <p:extLst>
              <p:ext uri="{D42A27DB-BD31-4B8C-83A1-F6EECF244321}">
                <p14:modId xmlns:p14="http://schemas.microsoft.com/office/powerpoint/2010/main" val="4029475631"/>
              </p:ext>
            </p:extLst>
          </p:nvPr>
        </p:nvGraphicFramePr>
        <p:xfrm>
          <a:off x="1979712" y="1908653"/>
          <a:ext cx="6558464" cy="4372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xmlns="" id="{01997CD3-1AE0-4644-AB63-AB701D321B87}"/>
              </a:ext>
            </a:extLst>
          </p:cNvPr>
          <p:cNvSpPr txBox="1"/>
          <p:nvPr/>
        </p:nvSpPr>
        <p:spPr>
          <a:xfrm>
            <a:off x="2699792" y="577039"/>
            <a:ext cx="4657724" cy="1077218"/>
          </a:xfrm>
          <a:prstGeom prst="rect">
            <a:avLst/>
          </a:prstGeom>
          <a:noFill/>
        </p:spPr>
        <p:txBody>
          <a:bodyPr wrap="square">
            <a:spAutoFit/>
          </a:bodyPr>
          <a:lstStyle/>
          <a:p>
            <a:pPr algn="ctr"/>
            <a:r>
              <a:rPr lang="en-IN" sz="3200" b="1" dirty="0">
                <a:solidFill>
                  <a:schemeClr val="bg1">
                    <a:lumMod val="50000"/>
                  </a:schemeClr>
                </a:solidFill>
              </a:rPr>
              <a:t>How To </a:t>
            </a:r>
            <a:r>
              <a:rPr lang="en-US" sz="3200" b="1" dirty="0">
                <a:solidFill>
                  <a:schemeClr val="bg1">
                    <a:lumMod val="50000"/>
                  </a:schemeClr>
                </a:solidFill>
              </a:rPr>
              <a:t>Discourage</a:t>
            </a:r>
            <a:r>
              <a:rPr lang="en-IN" sz="3200" b="1" dirty="0">
                <a:solidFill>
                  <a:schemeClr val="bg1">
                    <a:lumMod val="50000"/>
                  </a:schemeClr>
                </a:solidFill>
              </a:rPr>
              <a:t> New Entrant.</a:t>
            </a:r>
          </a:p>
        </p:txBody>
      </p:sp>
      <p:sp>
        <p:nvSpPr>
          <p:cNvPr id="6" name="Slide Number Placeholder 5"/>
          <p:cNvSpPr>
            <a:spLocks noGrp="1"/>
          </p:cNvSpPr>
          <p:nvPr>
            <p:ph type="sldNum" sz="quarter" idx="12"/>
          </p:nvPr>
        </p:nvSpPr>
        <p:spPr/>
        <p:txBody>
          <a:bodyPr/>
          <a:lstStyle/>
          <a:p>
            <a:fld id="{948C5AA5-ECC5-451D-93CE-0A468F43FA15}" type="slidenum">
              <a:rPr lang="en-IN" smtClean="0"/>
              <a:t>10</a:t>
            </a:fld>
            <a:endParaRPr lang="en-IN"/>
          </a:p>
        </p:txBody>
      </p:sp>
      <p:sp>
        <p:nvSpPr>
          <p:cNvPr id="8" name="Footer Placeholder 7"/>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19730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Diagram 3">
            <a:extLst>
              <a:ext uri="{FF2B5EF4-FFF2-40B4-BE49-F238E27FC236}">
                <a16:creationId xmlns:a16="http://schemas.microsoft.com/office/drawing/2014/main" xmlns="" id="{95664092-45FC-47FE-88B8-CCBF58E68800}"/>
              </a:ext>
            </a:extLst>
          </p:cNvPr>
          <p:cNvGraphicFramePr/>
          <p:nvPr>
            <p:extLst>
              <p:ext uri="{D42A27DB-BD31-4B8C-83A1-F6EECF244321}">
                <p14:modId xmlns:p14="http://schemas.microsoft.com/office/powerpoint/2010/main" val="3502449767"/>
              </p:ext>
            </p:extLst>
          </p:nvPr>
        </p:nvGraphicFramePr>
        <p:xfrm>
          <a:off x="1829527" y="1808530"/>
          <a:ext cx="6858834" cy="4572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xmlns="" id="{01997CD3-1AE0-4644-AB63-AB701D321B87}"/>
              </a:ext>
            </a:extLst>
          </p:cNvPr>
          <p:cNvSpPr txBox="1"/>
          <p:nvPr/>
        </p:nvSpPr>
        <p:spPr>
          <a:xfrm>
            <a:off x="2699792" y="577039"/>
            <a:ext cx="4657724" cy="1077218"/>
          </a:xfrm>
          <a:prstGeom prst="rect">
            <a:avLst/>
          </a:prstGeom>
          <a:noFill/>
        </p:spPr>
        <p:txBody>
          <a:bodyPr wrap="square">
            <a:spAutoFit/>
          </a:bodyPr>
          <a:lstStyle/>
          <a:p>
            <a:pPr algn="ctr"/>
            <a:r>
              <a:rPr lang="en-IN" sz="3200" b="1" dirty="0">
                <a:solidFill>
                  <a:schemeClr val="bg1">
                    <a:lumMod val="50000"/>
                  </a:schemeClr>
                </a:solidFill>
              </a:rPr>
              <a:t>How To </a:t>
            </a:r>
            <a:r>
              <a:rPr lang="en-US" sz="3200" b="1" dirty="0">
                <a:solidFill>
                  <a:schemeClr val="bg1">
                    <a:lumMod val="50000"/>
                  </a:schemeClr>
                </a:solidFill>
              </a:rPr>
              <a:t>Discourage</a:t>
            </a:r>
            <a:r>
              <a:rPr lang="en-IN" sz="3200" b="1" dirty="0">
                <a:solidFill>
                  <a:schemeClr val="bg1">
                    <a:lumMod val="50000"/>
                  </a:schemeClr>
                </a:solidFill>
              </a:rPr>
              <a:t> New Entrant.</a:t>
            </a:r>
          </a:p>
        </p:txBody>
      </p:sp>
      <p:sp>
        <p:nvSpPr>
          <p:cNvPr id="6" name="Slide Number Placeholder 5"/>
          <p:cNvSpPr>
            <a:spLocks noGrp="1"/>
          </p:cNvSpPr>
          <p:nvPr>
            <p:ph type="sldNum" sz="quarter" idx="12"/>
          </p:nvPr>
        </p:nvSpPr>
        <p:spPr/>
        <p:txBody>
          <a:bodyPr/>
          <a:lstStyle/>
          <a:p>
            <a:fld id="{948C5AA5-ECC5-451D-93CE-0A468F43FA15}" type="slidenum">
              <a:rPr lang="en-IN" smtClean="0"/>
              <a:t>11</a:t>
            </a:fld>
            <a:endParaRPr lang="en-IN"/>
          </a:p>
        </p:txBody>
      </p:sp>
      <p:sp>
        <p:nvSpPr>
          <p:cNvPr id="8" name="Footer Placeholder 7"/>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2064984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01997CD3-1AE0-4644-AB63-AB701D321B87}"/>
              </a:ext>
            </a:extLst>
          </p:cNvPr>
          <p:cNvSpPr txBox="1"/>
          <p:nvPr/>
        </p:nvSpPr>
        <p:spPr>
          <a:xfrm>
            <a:off x="2915816" y="586837"/>
            <a:ext cx="4657724" cy="1200329"/>
          </a:xfrm>
          <a:prstGeom prst="rect">
            <a:avLst/>
          </a:prstGeom>
          <a:noFill/>
        </p:spPr>
        <p:txBody>
          <a:bodyPr wrap="square">
            <a:spAutoFit/>
          </a:bodyPr>
          <a:lstStyle/>
          <a:p>
            <a:pPr algn="ctr"/>
            <a:r>
              <a:rPr lang="en-IN" sz="3600" b="1" dirty="0">
                <a:solidFill>
                  <a:schemeClr val="bg1">
                    <a:lumMod val="50000"/>
                  </a:schemeClr>
                </a:solidFill>
              </a:rPr>
              <a:t>Bargaining Power of Buyer</a:t>
            </a:r>
          </a:p>
        </p:txBody>
      </p:sp>
      <p:sp>
        <p:nvSpPr>
          <p:cNvPr id="13" name="TextBox 12">
            <a:extLst>
              <a:ext uri="{FF2B5EF4-FFF2-40B4-BE49-F238E27FC236}">
                <a16:creationId xmlns:a16="http://schemas.microsoft.com/office/drawing/2014/main" xmlns="" id="{B18B9890-761A-40E7-A360-AC0693BF47C6}"/>
              </a:ext>
            </a:extLst>
          </p:cNvPr>
          <p:cNvSpPr txBox="1"/>
          <p:nvPr/>
        </p:nvSpPr>
        <p:spPr>
          <a:xfrm>
            <a:off x="2004318" y="2132856"/>
            <a:ext cx="6480720" cy="1661993"/>
          </a:xfrm>
          <a:prstGeom prst="rect">
            <a:avLst/>
          </a:prstGeom>
          <a:noFill/>
        </p:spPr>
        <p:txBody>
          <a:bodyPr wrap="square">
            <a:spAutoFit/>
          </a:bodyPr>
          <a:lstStyle/>
          <a:p>
            <a:r>
              <a:rPr lang="en-US" sz="1700" b="1" dirty="0">
                <a:solidFill>
                  <a:schemeClr val="accent1">
                    <a:lumMod val="75000"/>
                  </a:schemeClr>
                </a:solidFill>
              </a:rPr>
              <a:t>According to Porter </a:t>
            </a:r>
            <a:r>
              <a:rPr lang="en-US" sz="1700" dirty="0">
                <a:solidFill>
                  <a:schemeClr val="accent1">
                    <a:lumMod val="75000"/>
                  </a:schemeClr>
                </a:solidFill>
              </a:rPr>
              <a:t>– Bargaining power of buyer means the ability of the buyer to influence the seller to reduce price, offer quality product etc. The bargaining power of the buyer influence not only the prices that producer can charge but also influences costs and investments of the producers. This is because powerful buyer usually bargain for the better service.</a:t>
            </a:r>
          </a:p>
        </p:txBody>
      </p:sp>
      <p:cxnSp>
        <p:nvCxnSpPr>
          <p:cNvPr id="14" name="Straight Connector 13">
            <a:extLst>
              <a:ext uri="{FF2B5EF4-FFF2-40B4-BE49-F238E27FC236}">
                <a16:creationId xmlns:a16="http://schemas.microsoft.com/office/drawing/2014/main" xmlns="" id="{51643150-3D03-4047-90D0-D2ACCDA1F148}"/>
              </a:ext>
            </a:extLst>
          </p:cNvPr>
          <p:cNvCxnSpPr/>
          <p:nvPr/>
        </p:nvCxnSpPr>
        <p:spPr>
          <a:xfrm>
            <a:off x="2004318" y="1988840"/>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xmlns="" id="{F8456672-E32A-4B61-906F-288A769499BF}"/>
              </a:ext>
            </a:extLst>
          </p:cNvPr>
          <p:cNvCxnSpPr/>
          <p:nvPr/>
        </p:nvCxnSpPr>
        <p:spPr>
          <a:xfrm>
            <a:off x="2004318" y="3933056"/>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3" name="Diagram 2"/>
          <p:cNvGraphicFramePr/>
          <p:nvPr>
            <p:extLst>
              <p:ext uri="{D42A27DB-BD31-4B8C-83A1-F6EECF244321}">
                <p14:modId xmlns:p14="http://schemas.microsoft.com/office/powerpoint/2010/main" val="3474596270"/>
              </p:ext>
            </p:extLst>
          </p:nvPr>
        </p:nvGraphicFramePr>
        <p:xfrm>
          <a:off x="2037194" y="4071264"/>
          <a:ext cx="6333633" cy="2285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948C5AA5-ECC5-451D-93CE-0A468F43FA15}" type="slidenum">
              <a:rPr lang="en-IN" smtClean="0"/>
              <a:t>12</a:t>
            </a:fld>
            <a:endParaRPr lang="en-IN"/>
          </a:p>
        </p:txBody>
      </p:sp>
      <p:sp>
        <p:nvSpPr>
          <p:cNvPr id="8" name="Footer Placeholder 7"/>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4275812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01997CD3-1AE0-4644-AB63-AB701D321B87}"/>
              </a:ext>
            </a:extLst>
          </p:cNvPr>
          <p:cNvSpPr txBox="1"/>
          <p:nvPr/>
        </p:nvSpPr>
        <p:spPr>
          <a:xfrm>
            <a:off x="1905308" y="838453"/>
            <a:ext cx="6778755" cy="646331"/>
          </a:xfrm>
          <a:prstGeom prst="rect">
            <a:avLst/>
          </a:prstGeom>
          <a:noFill/>
        </p:spPr>
        <p:txBody>
          <a:bodyPr wrap="square">
            <a:spAutoFit/>
          </a:bodyPr>
          <a:lstStyle/>
          <a:p>
            <a:pPr algn="ctr"/>
            <a:r>
              <a:rPr lang="en-IN" sz="3600" b="1" dirty="0" smtClean="0">
                <a:solidFill>
                  <a:schemeClr val="bg1">
                    <a:lumMod val="50000"/>
                  </a:schemeClr>
                </a:solidFill>
              </a:rPr>
              <a:t>Bargaining Power of Supplier.</a:t>
            </a:r>
            <a:endParaRPr lang="en-IN" sz="3600" b="1" dirty="0">
              <a:solidFill>
                <a:schemeClr val="bg1">
                  <a:lumMod val="50000"/>
                </a:schemeClr>
              </a:solidFill>
            </a:endParaRPr>
          </a:p>
        </p:txBody>
      </p:sp>
      <p:sp>
        <p:nvSpPr>
          <p:cNvPr id="17" name="TextBox 16">
            <a:extLst>
              <a:ext uri="{FF2B5EF4-FFF2-40B4-BE49-F238E27FC236}">
                <a16:creationId xmlns:a16="http://schemas.microsoft.com/office/drawing/2014/main" xmlns="" id="{30DFC8B8-C8D0-466E-A44E-81517A4A6F4A}"/>
              </a:ext>
            </a:extLst>
          </p:cNvPr>
          <p:cNvSpPr txBox="1"/>
          <p:nvPr/>
        </p:nvSpPr>
        <p:spPr>
          <a:xfrm>
            <a:off x="2283192" y="1737682"/>
            <a:ext cx="6096000" cy="923330"/>
          </a:xfrm>
          <a:prstGeom prst="rect">
            <a:avLst/>
          </a:prstGeom>
          <a:noFill/>
        </p:spPr>
        <p:txBody>
          <a:bodyPr wrap="square" rtlCol="0">
            <a:spAutoFit/>
          </a:bodyPr>
          <a:lstStyle/>
          <a:p>
            <a:r>
              <a:rPr lang="en-US" b="1" dirty="0">
                <a:solidFill>
                  <a:schemeClr val="accent1">
                    <a:lumMod val="75000"/>
                  </a:schemeClr>
                </a:solidFill>
              </a:rPr>
              <a:t>According to Porter </a:t>
            </a:r>
            <a:r>
              <a:rPr lang="en-US" dirty="0" smtClean="0">
                <a:solidFill>
                  <a:schemeClr val="accent1">
                    <a:lumMod val="75000"/>
                  </a:schemeClr>
                </a:solidFill>
              </a:rPr>
              <a:t>– </a:t>
            </a:r>
            <a:r>
              <a:rPr lang="en-US" dirty="0" smtClean="0">
                <a:solidFill>
                  <a:schemeClr val="accent1">
                    <a:lumMod val="75000"/>
                  </a:schemeClr>
                </a:solidFill>
              </a:rPr>
              <a:t>Bargaining Power of Supplier reduces the profitability and attractiveness of industry because they affect the cost of raw material.</a:t>
            </a:r>
            <a:r>
              <a:rPr lang="en-US" dirty="0" smtClean="0">
                <a:solidFill>
                  <a:schemeClr val="accent1">
                    <a:lumMod val="75000"/>
                  </a:schemeClr>
                </a:solidFill>
              </a:rPr>
              <a:t> </a:t>
            </a:r>
            <a:endParaRPr lang="en-US" dirty="0">
              <a:solidFill>
                <a:schemeClr val="accent1">
                  <a:lumMod val="75000"/>
                </a:schemeClr>
              </a:solidFill>
            </a:endParaRPr>
          </a:p>
        </p:txBody>
      </p:sp>
      <p:cxnSp>
        <p:nvCxnSpPr>
          <p:cNvPr id="18" name="Straight Connector 17">
            <a:extLst>
              <a:ext uri="{FF2B5EF4-FFF2-40B4-BE49-F238E27FC236}">
                <a16:creationId xmlns:a16="http://schemas.microsoft.com/office/drawing/2014/main" xmlns="" id="{83928901-20C1-4588-A502-AD6ED8F081BB}"/>
              </a:ext>
            </a:extLst>
          </p:cNvPr>
          <p:cNvCxnSpPr/>
          <p:nvPr/>
        </p:nvCxnSpPr>
        <p:spPr>
          <a:xfrm>
            <a:off x="2155874" y="2698640"/>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xmlns="" id="{9DCC55EA-E5C0-44E7-B8CE-05788C18F757}"/>
              </a:ext>
            </a:extLst>
          </p:cNvPr>
          <p:cNvCxnSpPr/>
          <p:nvPr/>
        </p:nvCxnSpPr>
        <p:spPr>
          <a:xfrm>
            <a:off x="2155874" y="1699696"/>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5" name="Diagram 4"/>
          <p:cNvGraphicFramePr/>
          <p:nvPr>
            <p:extLst>
              <p:ext uri="{D42A27DB-BD31-4B8C-83A1-F6EECF244321}">
                <p14:modId xmlns:p14="http://schemas.microsoft.com/office/powerpoint/2010/main" val="1940267885"/>
              </p:ext>
            </p:extLst>
          </p:nvPr>
        </p:nvGraphicFramePr>
        <p:xfrm>
          <a:off x="2283192" y="2996952"/>
          <a:ext cx="6122586"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p:cNvSpPr>
            <a:spLocks noGrp="1"/>
          </p:cNvSpPr>
          <p:nvPr>
            <p:ph type="sldNum" sz="quarter" idx="12"/>
          </p:nvPr>
        </p:nvSpPr>
        <p:spPr/>
        <p:txBody>
          <a:bodyPr/>
          <a:lstStyle/>
          <a:p>
            <a:fld id="{948C5AA5-ECC5-451D-93CE-0A468F43FA15}" type="slidenum">
              <a:rPr lang="en-IN" smtClean="0"/>
              <a:t>13</a:t>
            </a:fld>
            <a:endParaRPr lang="en-IN"/>
          </a:p>
        </p:txBody>
      </p:sp>
      <p:sp>
        <p:nvSpPr>
          <p:cNvPr id="20" name="Footer Placeholder 19"/>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671975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01997CD3-1AE0-4644-AB63-AB701D321B87}"/>
              </a:ext>
            </a:extLst>
          </p:cNvPr>
          <p:cNvSpPr txBox="1"/>
          <p:nvPr/>
        </p:nvSpPr>
        <p:spPr>
          <a:xfrm>
            <a:off x="2250141" y="627232"/>
            <a:ext cx="6123076" cy="1200329"/>
          </a:xfrm>
          <a:prstGeom prst="rect">
            <a:avLst/>
          </a:prstGeom>
          <a:noFill/>
        </p:spPr>
        <p:txBody>
          <a:bodyPr wrap="square">
            <a:spAutoFit/>
          </a:bodyPr>
          <a:lstStyle/>
          <a:p>
            <a:pPr algn="ctr"/>
            <a:r>
              <a:rPr lang="en-IN" sz="3600" b="1" dirty="0" smtClean="0">
                <a:solidFill>
                  <a:schemeClr val="bg1">
                    <a:lumMod val="50000"/>
                  </a:schemeClr>
                </a:solidFill>
              </a:rPr>
              <a:t>Nature of Rivalry in the Industry.</a:t>
            </a:r>
            <a:endParaRPr lang="en-IN" sz="3600" b="1" dirty="0">
              <a:solidFill>
                <a:schemeClr val="bg1">
                  <a:lumMod val="50000"/>
                </a:schemeClr>
              </a:solidFill>
            </a:endParaRPr>
          </a:p>
        </p:txBody>
      </p:sp>
      <p:sp>
        <p:nvSpPr>
          <p:cNvPr id="17" name="TextBox 16">
            <a:extLst>
              <a:ext uri="{FF2B5EF4-FFF2-40B4-BE49-F238E27FC236}">
                <a16:creationId xmlns:a16="http://schemas.microsoft.com/office/drawing/2014/main" xmlns="" id="{30DFC8B8-C8D0-466E-A44E-81517A4A6F4A}"/>
              </a:ext>
            </a:extLst>
          </p:cNvPr>
          <p:cNvSpPr txBox="1"/>
          <p:nvPr/>
        </p:nvSpPr>
        <p:spPr>
          <a:xfrm>
            <a:off x="2306379" y="2060848"/>
            <a:ext cx="6096000" cy="923330"/>
          </a:xfrm>
          <a:prstGeom prst="rect">
            <a:avLst/>
          </a:prstGeom>
          <a:noFill/>
        </p:spPr>
        <p:txBody>
          <a:bodyPr wrap="square" rtlCol="0">
            <a:spAutoFit/>
          </a:bodyPr>
          <a:lstStyle/>
          <a:p>
            <a:pPr algn="just"/>
            <a:r>
              <a:rPr lang="en-US" b="1" dirty="0">
                <a:solidFill>
                  <a:schemeClr val="accent1">
                    <a:lumMod val="75000"/>
                  </a:schemeClr>
                </a:solidFill>
              </a:rPr>
              <a:t>According to Porter </a:t>
            </a:r>
            <a:r>
              <a:rPr lang="en-US" dirty="0" smtClean="0">
                <a:solidFill>
                  <a:schemeClr val="accent1">
                    <a:lumMod val="75000"/>
                  </a:schemeClr>
                </a:solidFill>
              </a:rPr>
              <a:t>– There is i</a:t>
            </a:r>
            <a:r>
              <a:rPr lang="en-US" dirty="0" smtClean="0">
                <a:solidFill>
                  <a:schemeClr val="accent1">
                    <a:lumMod val="75000"/>
                  </a:schemeClr>
                </a:solidFill>
              </a:rPr>
              <a:t>ndirect relationship between rivalry and profitability of industry. High Competition low profitability, low competition high profitability. </a:t>
            </a:r>
            <a:r>
              <a:rPr lang="en-US" dirty="0" smtClean="0">
                <a:solidFill>
                  <a:schemeClr val="accent1">
                    <a:lumMod val="75000"/>
                  </a:schemeClr>
                </a:solidFill>
              </a:rPr>
              <a:t> </a:t>
            </a:r>
            <a:endParaRPr lang="en-US" dirty="0">
              <a:solidFill>
                <a:schemeClr val="accent1">
                  <a:lumMod val="75000"/>
                </a:schemeClr>
              </a:solidFill>
            </a:endParaRPr>
          </a:p>
        </p:txBody>
      </p:sp>
      <p:cxnSp>
        <p:nvCxnSpPr>
          <p:cNvPr id="18" name="Straight Connector 17">
            <a:extLst>
              <a:ext uri="{FF2B5EF4-FFF2-40B4-BE49-F238E27FC236}">
                <a16:creationId xmlns:a16="http://schemas.microsoft.com/office/drawing/2014/main" xmlns="" id="{83928901-20C1-4588-A502-AD6ED8F081BB}"/>
              </a:ext>
            </a:extLst>
          </p:cNvPr>
          <p:cNvCxnSpPr/>
          <p:nvPr/>
        </p:nvCxnSpPr>
        <p:spPr>
          <a:xfrm>
            <a:off x="2179061" y="3021806"/>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xmlns="" id="{9DCC55EA-E5C0-44E7-B8CE-05788C18F757}"/>
              </a:ext>
            </a:extLst>
          </p:cNvPr>
          <p:cNvCxnSpPr/>
          <p:nvPr/>
        </p:nvCxnSpPr>
        <p:spPr>
          <a:xfrm>
            <a:off x="2179061" y="2022862"/>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3" name="Diagram 2"/>
          <p:cNvGraphicFramePr/>
          <p:nvPr>
            <p:extLst>
              <p:ext uri="{D42A27DB-BD31-4B8C-83A1-F6EECF244321}">
                <p14:modId xmlns:p14="http://schemas.microsoft.com/office/powerpoint/2010/main" val="3320598427"/>
              </p:ext>
            </p:extLst>
          </p:nvPr>
        </p:nvGraphicFramePr>
        <p:xfrm>
          <a:off x="2470038" y="3250074"/>
          <a:ext cx="5630354" cy="3203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948C5AA5-ECC5-451D-93CE-0A468F43FA15}" type="slidenum">
              <a:rPr lang="en-IN" smtClean="0"/>
              <a:t>14</a:t>
            </a:fld>
            <a:endParaRPr lang="en-IN"/>
          </a:p>
        </p:txBody>
      </p:sp>
      <p:sp>
        <p:nvSpPr>
          <p:cNvPr id="9" name="Footer Placeholder 8"/>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98285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01997CD3-1AE0-4644-AB63-AB701D321B87}"/>
              </a:ext>
            </a:extLst>
          </p:cNvPr>
          <p:cNvSpPr txBox="1"/>
          <p:nvPr/>
        </p:nvSpPr>
        <p:spPr>
          <a:xfrm>
            <a:off x="2229889" y="528690"/>
            <a:ext cx="6123076" cy="1200329"/>
          </a:xfrm>
          <a:prstGeom prst="rect">
            <a:avLst/>
          </a:prstGeom>
          <a:noFill/>
        </p:spPr>
        <p:txBody>
          <a:bodyPr wrap="square">
            <a:spAutoFit/>
          </a:bodyPr>
          <a:lstStyle/>
          <a:p>
            <a:pPr algn="ctr"/>
            <a:r>
              <a:rPr lang="en-IN" sz="3600" b="1" dirty="0" smtClean="0">
                <a:solidFill>
                  <a:schemeClr val="bg1">
                    <a:lumMod val="50000"/>
                  </a:schemeClr>
                </a:solidFill>
              </a:rPr>
              <a:t>Factor Responsible for Increasing Rivalry.</a:t>
            </a:r>
            <a:endParaRPr lang="en-IN" sz="3600" b="1" dirty="0">
              <a:solidFill>
                <a:schemeClr val="bg1">
                  <a:lumMod val="50000"/>
                </a:schemeClr>
              </a:solidFill>
            </a:endParaRPr>
          </a:p>
        </p:txBody>
      </p:sp>
      <p:graphicFrame>
        <p:nvGraphicFramePr>
          <p:cNvPr id="4" name="Diagram 3"/>
          <p:cNvGraphicFramePr/>
          <p:nvPr>
            <p:extLst>
              <p:ext uri="{D42A27DB-BD31-4B8C-83A1-F6EECF244321}">
                <p14:modId xmlns:p14="http://schemas.microsoft.com/office/powerpoint/2010/main" val="1025363343"/>
              </p:ext>
            </p:extLst>
          </p:nvPr>
        </p:nvGraphicFramePr>
        <p:xfrm>
          <a:off x="1835696" y="2060848"/>
          <a:ext cx="671456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948C5AA5-ECC5-451D-93CE-0A468F43FA15}" type="slidenum">
              <a:rPr lang="en-IN" smtClean="0"/>
              <a:t>15</a:t>
            </a:fld>
            <a:endParaRPr lang="en-IN"/>
          </a:p>
        </p:txBody>
      </p:sp>
      <p:sp>
        <p:nvSpPr>
          <p:cNvPr id="9" name="Footer Placeholder 8"/>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3278197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Diagram 2"/>
          <p:cNvGraphicFramePr/>
          <p:nvPr>
            <p:extLst>
              <p:ext uri="{D42A27DB-BD31-4B8C-83A1-F6EECF244321}">
                <p14:modId xmlns:p14="http://schemas.microsoft.com/office/powerpoint/2010/main" val="3573256201"/>
              </p:ext>
            </p:extLst>
          </p:nvPr>
        </p:nvGraphicFramePr>
        <p:xfrm>
          <a:off x="2195736" y="592172"/>
          <a:ext cx="6264696" cy="5717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948C5AA5-ECC5-451D-93CE-0A468F43FA15}" type="slidenum">
              <a:rPr lang="en-IN" smtClean="0"/>
              <a:t>16</a:t>
            </a:fld>
            <a:endParaRPr lang="en-IN"/>
          </a:p>
        </p:txBody>
      </p:sp>
      <p:sp>
        <p:nvSpPr>
          <p:cNvPr id="9" name="Footer Placeholder 8"/>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1370801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01997CD3-1AE0-4644-AB63-AB701D321B87}"/>
              </a:ext>
            </a:extLst>
          </p:cNvPr>
          <p:cNvSpPr txBox="1"/>
          <p:nvPr/>
        </p:nvSpPr>
        <p:spPr>
          <a:xfrm>
            <a:off x="2176843" y="838453"/>
            <a:ext cx="6123076" cy="646331"/>
          </a:xfrm>
          <a:prstGeom prst="rect">
            <a:avLst/>
          </a:prstGeom>
          <a:noFill/>
        </p:spPr>
        <p:txBody>
          <a:bodyPr wrap="square">
            <a:spAutoFit/>
          </a:bodyPr>
          <a:lstStyle/>
          <a:p>
            <a:pPr algn="ctr"/>
            <a:r>
              <a:rPr lang="en-IN" sz="3600" b="1" dirty="0" smtClean="0">
                <a:solidFill>
                  <a:schemeClr val="bg1">
                    <a:lumMod val="50000"/>
                  </a:schemeClr>
                </a:solidFill>
              </a:rPr>
              <a:t>Threat of Substitutes.</a:t>
            </a:r>
            <a:endParaRPr lang="en-IN" sz="3600" b="1" dirty="0">
              <a:solidFill>
                <a:schemeClr val="bg1">
                  <a:lumMod val="50000"/>
                </a:schemeClr>
              </a:solidFill>
            </a:endParaRPr>
          </a:p>
        </p:txBody>
      </p:sp>
      <p:sp>
        <p:nvSpPr>
          <p:cNvPr id="17" name="TextBox 16">
            <a:extLst>
              <a:ext uri="{FF2B5EF4-FFF2-40B4-BE49-F238E27FC236}">
                <a16:creationId xmlns:a16="http://schemas.microsoft.com/office/drawing/2014/main" xmlns="" id="{30DFC8B8-C8D0-466E-A44E-81517A4A6F4A}"/>
              </a:ext>
            </a:extLst>
          </p:cNvPr>
          <p:cNvSpPr txBox="1"/>
          <p:nvPr/>
        </p:nvSpPr>
        <p:spPr>
          <a:xfrm>
            <a:off x="2203919" y="1808530"/>
            <a:ext cx="6096000" cy="1200329"/>
          </a:xfrm>
          <a:prstGeom prst="rect">
            <a:avLst/>
          </a:prstGeom>
          <a:noFill/>
        </p:spPr>
        <p:txBody>
          <a:bodyPr wrap="square" rtlCol="0">
            <a:spAutoFit/>
          </a:bodyPr>
          <a:lstStyle/>
          <a:p>
            <a:pPr algn="just"/>
            <a:r>
              <a:rPr lang="en-US" b="1" dirty="0">
                <a:solidFill>
                  <a:schemeClr val="accent1">
                    <a:lumMod val="75000"/>
                  </a:schemeClr>
                </a:solidFill>
              </a:rPr>
              <a:t>According to Porter </a:t>
            </a:r>
            <a:r>
              <a:rPr lang="en-US" dirty="0" smtClean="0">
                <a:solidFill>
                  <a:schemeClr val="accent1">
                    <a:lumMod val="75000"/>
                  </a:schemeClr>
                </a:solidFill>
              </a:rPr>
              <a:t>– It influence industry profitability. Also to predict pressure from this source of Competition firm mus</a:t>
            </a:r>
            <a:r>
              <a:rPr lang="en-US" dirty="0" smtClean="0">
                <a:solidFill>
                  <a:schemeClr val="accent1">
                    <a:lumMod val="75000"/>
                  </a:schemeClr>
                </a:solidFill>
              </a:rPr>
              <a:t>t search for the product that  can perform the same or nearly the same functionalities.</a:t>
            </a:r>
            <a:r>
              <a:rPr lang="en-US" dirty="0" smtClean="0">
                <a:solidFill>
                  <a:schemeClr val="accent1">
                    <a:lumMod val="75000"/>
                  </a:schemeClr>
                </a:solidFill>
              </a:rPr>
              <a:t> </a:t>
            </a:r>
            <a:endParaRPr lang="en-US" dirty="0">
              <a:solidFill>
                <a:schemeClr val="accent1">
                  <a:lumMod val="75000"/>
                </a:schemeClr>
              </a:solidFill>
            </a:endParaRPr>
          </a:p>
        </p:txBody>
      </p:sp>
      <p:cxnSp>
        <p:nvCxnSpPr>
          <p:cNvPr id="18" name="Straight Connector 17">
            <a:extLst>
              <a:ext uri="{FF2B5EF4-FFF2-40B4-BE49-F238E27FC236}">
                <a16:creationId xmlns:a16="http://schemas.microsoft.com/office/drawing/2014/main" xmlns="" id="{83928901-20C1-4588-A502-AD6ED8F081BB}"/>
              </a:ext>
            </a:extLst>
          </p:cNvPr>
          <p:cNvCxnSpPr/>
          <p:nvPr/>
        </p:nvCxnSpPr>
        <p:spPr>
          <a:xfrm>
            <a:off x="2050015" y="3104674"/>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xmlns="" id="{9DCC55EA-E5C0-44E7-B8CE-05788C18F757}"/>
              </a:ext>
            </a:extLst>
          </p:cNvPr>
          <p:cNvCxnSpPr/>
          <p:nvPr/>
        </p:nvCxnSpPr>
        <p:spPr>
          <a:xfrm>
            <a:off x="2076601" y="1770544"/>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4" name="Diagram 3"/>
          <p:cNvGraphicFramePr/>
          <p:nvPr>
            <p:extLst>
              <p:ext uri="{D42A27DB-BD31-4B8C-83A1-F6EECF244321}">
                <p14:modId xmlns:p14="http://schemas.microsoft.com/office/powerpoint/2010/main" val="1809471372"/>
              </p:ext>
            </p:extLst>
          </p:nvPr>
        </p:nvGraphicFramePr>
        <p:xfrm>
          <a:off x="2230505" y="3284984"/>
          <a:ext cx="6096000" cy="276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948C5AA5-ECC5-451D-93CE-0A468F43FA15}" type="slidenum">
              <a:rPr lang="en-IN" smtClean="0"/>
              <a:t>17</a:t>
            </a:fld>
            <a:endParaRPr lang="en-IN"/>
          </a:p>
        </p:txBody>
      </p:sp>
      <p:sp>
        <p:nvSpPr>
          <p:cNvPr id="9" name="Footer Placeholder 8"/>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2715478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01997CD3-1AE0-4644-AB63-AB701D321B87}"/>
              </a:ext>
            </a:extLst>
          </p:cNvPr>
          <p:cNvSpPr txBox="1"/>
          <p:nvPr/>
        </p:nvSpPr>
        <p:spPr>
          <a:xfrm>
            <a:off x="2176843" y="838453"/>
            <a:ext cx="6123076" cy="646331"/>
          </a:xfrm>
          <a:prstGeom prst="rect">
            <a:avLst/>
          </a:prstGeom>
          <a:noFill/>
        </p:spPr>
        <p:txBody>
          <a:bodyPr wrap="square">
            <a:spAutoFit/>
          </a:bodyPr>
          <a:lstStyle/>
          <a:p>
            <a:pPr algn="ctr"/>
            <a:r>
              <a:rPr lang="en-IN" sz="3600" b="1" dirty="0" smtClean="0">
                <a:solidFill>
                  <a:schemeClr val="bg1">
                    <a:lumMod val="50000"/>
                  </a:schemeClr>
                </a:solidFill>
              </a:rPr>
              <a:t>Conclusion.</a:t>
            </a:r>
            <a:endParaRPr lang="en-IN" sz="3600" b="1" dirty="0">
              <a:solidFill>
                <a:schemeClr val="bg1">
                  <a:lumMod val="50000"/>
                </a:schemeClr>
              </a:solidFill>
            </a:endParaRPr>
          </a:p>
        </p:txBody>
      </p:sp>
      <p:sp>
        <p:nvSpPr>
          <p:cNvPr id="17" name="TextBox 16">
            <a:extLst>
              <a:ext uri="{FF2B5EF4-FFF2-40B4-BE49-F238E27FC236}">
                <a16:creationId xmlns:a16="http://schemas.microsoft.com/office/drawing/2014/main" xmlns="" id="{30DFC8B8-C8D0-466E-A44E-81517A4A6F4A}"/>
              </a:ext>
            </a:extLst>
          </p:cNvPr>
          <p:cNvSpPr txBox="1"/>
          <p:nvPr/>
        </p:nvSpPr>
        <p:spPr>
          <a:xfrm>
            <a:off x="2203919" y="1808530"/>
            <a:ext cx="6096000" cy="2677656"/>
          </a:xfrm>
          <a:prstGeom prst="rect">
            <a:avLst/>
          </a:prstGeom>
          <a:noFill/>
        </p:spPr>
        <p:txBody>
          <a:bodyPr wrap="square" rtlCol="0">
            <a:spAutoFit/>
          </a:bodyPr>
          <a:lstStyle/>
          <a:p>
            <a:pPr algn="just"/>
            <a:r>
              <a:rPr lang="en-US" sz="2400" dirty="0" smtClean="0">
                <a:solidFill>
                  <a:schemeClr val="accent1">
                    <a:lumMod val="75000"/>
                  </a:schemeClr>
                </a:solidFill>
              </a:rPr>
              <a:t>At the end we can conclude that with th</a:t>
            </a:r>
            <a:r>
              <a:rPr lang="en-US" sz="2400" dirty="0" smtClean="0">
                <a:solidFill>
                  <a:schemeClr val="accent1">
                    <a:lumMod val="75000"/>
                  </a:schemeClr>
                </a:solidFill>
              </a:rPr>
              <a:t>e help of </a:t>
            </a:r>
            <a:r>
              <a:rPr lang="en-US" sz="2400" b="1" dirty="0" smtClean="0">
                <a:solidFill>
                  <a:schemeClr val="accent1">
                    <a:lumMod val="75000"/>
                  </a:schemeClr>
                </a:solidFill>
              </a:rPr>
              <a:t>Michael Porter’s Five Forces of Competitive Analysis</a:t>
            </a:r>
            <a:r>
              <a:rPr lang="en-US" sz="2400" dirty="0" smtClean="0">
                <a:solidFill>
                  <a:schemeClr val="accent1">
                    <a:lumMod val="75000"/>
                  </a:schemeClr>
                </a:solidFill>
              </a:rPr>
              <a:t> we can determine strength of completion of industry and accordingly deciding that which strategy organization should adopt to beat the competition and get competitive advantage.</a:t>
            </a:r>
            <a:endParaRPr lang="en-US" sz="2400" dirty="0">
              <a:solidFill>
                <a:schemeClr val="accent1">
                  <a:lumMod val="75000"/>
                </a:schemeClr>
              </a:solidFill>
            </a:endParaRPr>
          </a:p>
        </p:txBody>
      </p:sp>
      <p:cxnSp>
        <p:nvCxnSpPr>
          <p:cNvPr id="18" name="Straight Connector 17">
            <a:extLst>
              <a:ext uri="{FF2B5EF4-FFF2-40B4-BE49-F238E27FC236}">
                <a16:creationId xmlns:a16="http://schemas.microsoft.com/office/drawing/2014/main" xmlns="" id="{83928901-20C1-4588-A502-AD6ED8F081BB}"/>
              </a:ext>
            </a:extLst>
          </p:cNvPr>
          <p:cNvCxnSpPr/>
          <p:nvPr/>
        </p:nvCxnSpPr>
        <p:spPr>
          <a:xfrm>
            <a:off x="2050015" y="4653136"/>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xmlns="" id="{9DCC55EA-E5C0-44E7-B8CE-05788C18F757}"/>
              </a:ext>
            </a:extLst>
          </p:cNvPr>
          <p:cNvCxnSpPr/>
          <p:nvPr/>
        </p:nvCxnSpPr>
        <p:spPr>
          <a:xfrm>
            <a:off x="2076601" y="1770544"/>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Slide Number Placeholder 5"/>
          <p:cNvSpPr>
            <a:spLocks noGrp="1"/>
          </p:cNvSpPr>
          <p:nvPr>
            <p:ph type="sldNum" sz="quarter" idx="12"/>
          </p:nvPr>
        </p:nvSpPr>
        <p:spPr/>
        <p:txBody>
          <a:bodyPr/>
          <a:lstStyle/>
          <a:p>
            <a:fld id="{948C5AA5-ECC5-451D-93CE-0A468F43FA15}" type="slidenum">
              <a:rPr lang="en-IN" smtClean="0"/>
              <a:t>18</a:t>
            </a:fld>
            <a:endParaRPr lang="en-IN"/>
          </a:p>
        </p:txBody>
      </p:sp>
      <p:sp>
        <p:nvSpPr>
          <p:cNvPr id="8" name="Footer Placeholder 7"/>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3389076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4545176" y="0"/>
            <a:ext cx="4598824" cy="6858000"/>
          </a:xfrm>
          <a:custGeom>
            <a:avLst/>
            <a:gdLst>
              <a:gd name="connsiteX0" fmla="*/ 3172647 w 4598824"/>
              <a:gd name="connsiteY0" fmla="*/ 0 h 6858000"/>
              <a:gd name="connsiteX1" fmla="*/ 4598824 w 4598824"/>
              <a:gd name="connsiteY1" fmla="*/ 0 h 6858000"/>
              <a:gd name="connsiteX2" fmla="*/ 4598824 w 4598824"/>
              <a:gd name="connsiteY2" fmla="*/ 6858000 h 6858000"/>
              <a:gd name="connsiteX3" fmla="*/ 1269960 w 4598824"/>
              <a:gd name="connsiteY3" fmla="*/ 6858000 h 6858000"/>
              <a:gd name="connsiteX4" fmla="*/ 440817 w 4598824"/>
              <a:gd name="connsiteY4" fmla="*/ 6365846 h 6858000"/>
              <a:gd name="connsiteX5" fmla="*/ 126227 w 4598824"/>
              <a:gd name="connsiteY5" fmla="*/ 51323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8824" h="6858000">
                <a:moveTo>
                  <a:pt x="3172647" y="0"/>
                </a:moveTo>
                <a:lnTo>
                  <a:pt x="4598824" y="0"/>
                </a:lnTo>
                <a:lnTo>
                  <a:pt x="4598824" y="6858000"/>
                </a:lnTo>
                <a:lnTo>
                  <a:pt x="1269960" y="6858000"/>
                </a:lnTo>
                <a:lnTo>
                  <a:pt x="440817" y="6365846"/>
                </a:lnTo>
                <a:cubicBezTo>
                  <a:pt x="13331" y="6112103"/>
                  <a:pt x="-127516" y="5559858"/>
                  <a:pt x="126227" y="5132372"/>
                </a:cubicBezTo>
                <a:close/>
              </a:path>
            </a:pathLst>
          </a:custGeom>
          <a:gradFill flip="none" rotWithShape="1">
            <a:gsLst>
              <a:gs pos="0">
                <a:srgbClr val="92D050"/>
              </a:gs>
              <a:gs pos="100000">
                <a:srgbClr val="7030A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1" y="0"/>
            <a:ext cx="4168543" cy="6858000"/>
          </a:xfrm>
          <a:custGeom>
            <a:avLst/>
            <a:gdLst>
              <a:gd name="connsiteX0" fmla="*/ 0 w 4168543"/>
              <a:gd name="connsiteY0" fmla="*/ 0 h 6858000"/>
              <a:gd name="connsiteX1" fmla="*/ 3493160 w 4168543"/>
              <a:gd name="connsiteY1" fmla="*/ 0 h 6858000"/>
              <a:gd name="connsiteX2" fmla="*/ 3702420 w 4168543"/>
              <a:gd name="connsiteY2" fmla="*/ 132495 h 6858000"/>
              <a:gd name="connsiteX3" fmla="*/ 4012985 w 4168543"/>
              <a:gd name="connsiteY3" fmla="*/ 1515125 h 6858000"/>
              <a:gd name="connsiteX4" fmla="*/ 630089 w 4168543"/>
              <a:gd name="connsiteY4" fmla="*/ 6858000 h 6858000"/>
              <a:gd name="connsiteX5" fmla="*/ 0 w 416854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8543" h="6858000">
                <a:moveTo>
                  <a:pt x="0" y="0"/>
                </a:moveTo>
                <a:lnTo>
                  <a:pt x="3493160" y="0"/>
                </a:lnTo>
                <a:lnTo>
                  <a:pt x="3702420" y="132495"/>
                </a:lnTo>
                <a:cubicBezTo>
                  <a:pt x="4169983" y="428538"/>
                  <a:pt x="4309028" y="1047562"/>
                  <a:pt x="4012985" y="1515125"/>
                </a:cubicBezTo>
                <a:lnTo>
                  <a:pt x="630089" y="6858000"/>
                </a:lnTo>
                <a:lnTo>
                  <a:pt x="0" y="6858000"/>
                </a:lnTo>
                <a:close/>
              </a:path>
            </a:pathLst>
          </a:custGeom>
          <a:gradFill flip="none" rotWithShape="1">
            <a:gsLst>
              <a:gs pos="0">
                <a:srgbClr val="00B050"/>
              </a:gs>
              <a:gs pos="100000">
                <a:schemeClr val="tx1">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993955" y="3075057"/>
            <a:ext cx="2734979" cy="707886"/>
          </a:xfrm>
          <a:prstGeom prst="rect">
            <a:avLst/>
          </a:prstGeom>
          <a:noFill/>
        </p:spPr>
        <p:txBody>
          <a:bodyPr wrap="none" rtlCol="0">
            <a:spAutoFit/>
          </a:bodyPr>
          <a:lstStyle/>
          <a:p>
            <a:r>
              <a:rPr lang="en-US" sz="4000" b="1" dirty="0" smtClean="0">
                <a:ln w="0"/>
                <a:solidFill>
                  <a:schemeClr val="accent3">
                    <a:lumMod val="50000"/>
                  </a:schemeClr>
                </a:solidFill>
                <a:effectLst>
                  <a:outerShdw blurRad="38100" dist="38100" dir="2700000" algn="tl">
                    <a:srgbClr val="000000">
                      <a:alpha val="43137"/>
                    </a:srgbClr>
                  </a:outerShdw>
                </a:effectLst>
              </a:rPr>
              <a:t>THANK YOU</a:t>
            </a:r>
            <a:endParaRPr lang="en-US" sz="4000" b="1" dirty="0">
              <a:ln w="0"/>
              <a:solidFill>
                <a:schemeClr val="accent3">
                  <a:lumMod val="50000"/>
                </a:schemeClr>
              </a:solidFill>
              <a:effectLst>
                <a:outerShdw blurRad="38100" dist="38100" dir="2700000" algn="tl">
                  <a:srgbClr val="000000">
                    <a:alpha val="43137"/>
                  </a:srgbClr>
                </a:outerShdw>
              </a:effectLst>
            </a:endParaRPr>
          </a:p>
        </p:txBody>
      </p:sp>
      <p:sp>
        <p:nvSpPr>
          <p:cNvPr id="31" name="Slide Number Placeholder 30"/>
          <p:cNvSpPr>
            <a:spLocks noGrp="1"/>
          </p:cNvSpPr>
          <p:nvPr>
            <p:ph type="sldNum" sz="quarter" idx="12"/>
          </p:nvPr>
        </p:nvSpPr>
        <p:spPr/>
        <p:txBody>
          <a:bodyPr/>
          <a:lstStyle/>
          <a:p>
            <a:fld id="{948C5AA5-ECC5-451D-93CE-0A468F43FA15}" type="slidenum">
              <a:rPr lang="en-IN" smtClean="0"/>
              <a:t>19</a:t>
            </a:fld>
            <a:endParaRPr lang="en-IN"/>
          </a:p>
        </p:txBody>
      </p:sp>
      <p:sp>
        <p:nvSpPr>
          <p:cNvPr id="32" name="Footer Placeholder 31"/>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3281113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xmlns="" id="{A5B88C19-CBAB-4B44-9909-6B2C0EE40ED1}"/>
              </a:ext>
            </a:extLst>
          </p:cNvPr>
          <p:cNvSpPr txBox="1"/>
          <p:nvPr/>
        </p:nvSpPr>
        <p:spPr>
          <a:xfrm>
            <a:off x="1065619" y="363086"/>
            <a:ext cx="5907467" cy="400110"/>
          </a:xfrm>
          <a:prstGeom prst="rect">
            <a:avLst/>
          </a:prstGeom>
          <a:noFill/>
        </p:spPr>
        <p:txBody>
          <a:bodyPr wrap="square" rtlCol="0">
            <a:spAutoFit/>
          </a:bodyPr>
          <a:lstStyle/>
          <a:p>
            <a:pPr algn="ctr"/>
            <a:r>
              <a:rPr lang="en-IN" sz="2000" b="1" dirty="0" smtClean="0">
                <a:solidFill>
                  <a:schemeClr val="tx1">
                    <a:lumMod val="65000"/>
                    <a:lumOff val="35000"/>
                  </a:schemeClr>
                </a:solidFill>
              </a:rPr>
              <a:t>The </a:t>
            </a:r>
            <a:r>
              <a:rPr lang="en-US" sz="2000" b="1" dirty="0" smtClean="0">
                <a:solidFill>
                  <a:schemeClr val="tx1">
                    <a:lumMod val="65000"/>
                    <a:lumOff val="35000"/>
                  </a:schemeClr>
                </a:solidFill>
              </a:rPr>
              <a:t>Institute of Chartered Accountants of </a:t>
            </a:r>
            <a:r>
              <a:rPr lang="en-US" sz="2000" b="1" dirty="0" smtClean="0">
                <a:solidFill>
                  <a:schemeClr val="tx1">
                    <a:lumMod val="65000"/>
                    <a:lumOff val="35000"/>
                  </a:schemeClr>
                </a:solidFill>
              </a:rPr>
              <a:t>India</a:t>
            </a:r>
            <a:endParaRPr lang="en-IN" sz="2000" b="1" dirty="0">
              <a:solidFill>
                <a:schemeClr val="tx1">
                  <a:lumMod val="65000"/>
                  <a:lumOff val="35000"/>
                </a:schemeClr>
              </a:solidFill>
            </a:endParaRPr>
          </a:p>
        </p:txBody>
      </p:sp>
      <p:sp>
        <p:nvSpPr>
          <p:cNvPr id="13" name="TextBox 12">
            <a:extLst>
              <a:ext uri="{FF2B5EF4-FFF2-40B4-BE49-F238E27FC236}">
                <a16:creationId xmlns:a16="http://schemas.microsoft.com/office/drawing/2014/main" xmlns="" id="{A5B88C19-CBAB-4B44-9909-6B2C0EE40ED1}"/>
              </a:ext>
            </a:extLst>
          </p:cNvPr>
          <p:cNvSpPr txBox="1"/>
          <p:nvPr/>
        </p:nvSpPr>
        <p:spPr>
          <a:xfrm>
            <a:off x="934487" y="748521"/>
            <a:ext cx="5907467" cy="338554"/>
          </a:xfrm>
          <a:prstGeom prst="rect">
            <a:avLst/>
          </a:prstGeom>
          <a:noFill/>
        </p:spPr>
        <p:txBody>
          <a:bodyPr wrap="square" rtlCol="0">
            <a:spAutoFit/>
          </a:bodyPr>
          <a:lstStyle/>
          <a:p>
            <a:pPr algn="ctr"/>
            <a:r>
              <a:rPr lang="en-IN" sz="1600" b="1" dirty="0" smtClean="0">
                <a:solidFill>
                  <a:schemeClr val="bg1">
                    <a:lumMod val="50000"/>
                  </a:schemeClr>
                </a:solidFill>
              </a:rPr>
              <a:t>(setup by an act of Parliament)</a:t>
            </a:r>
            <a:endParaRPr lang="en-IN" sz="1600" b="1" dirty="0">
              <a:solidFill>
                <a:schemeClr val="bg1">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992" y="178485"/>
            <a:ext cx="1295948" cy="1301734"/>
          </a:xfrm>
          <a:prstGeom prst="rect">
            <a:avLst/>
          </a:prstGeom>
        </p:spPr>
      </p:pic>
      <p:sp>
        <p:nvSpPr>
          <p:cNvPr id="15" name="TextBox 14">
            <a:extLst>
              <a:ext uri="{FF2B5EF4-FFF2-40B4-BE49-F238E27FC236}">
                <a16:creationId xmlns:a16="http://schemas.microsoft.com/office/drawing/2014/main" xmlns="" id="{A5B88C19-CBAB-4B44-9909-6B2C0EE40ED1}"/>
              </a:ext>
            </a:extLst>
          </p:cNvPr>
          <p:cNvSpPr txBox="1"/>
          <p:nvPr/>
        </p:nvSpPr>
        <p:spPr>
          <a:xfrm>
            <a:off x="1316572" y="991655"/>
            <a:ext cx="5907467" cy="1323439"/>
          </a:xfrm>
          <a:prstGeom prst="rect">
            <a:avLst/>
          </a:prstGeom>
          <a:noFill/>
        </p:spPr>
        <p:txBody>
          <a:bodyPr wrap="square" rtlCol="0">
            <a:spAutoFit/>
          </a:bodyPr>
          <a:lstStyle/>
          <a:p>
            <a:pPr algn="ctr"/>
            <a:r>
              <a:rPr lang="en-IN" sz="4000" b="1" dirty="0" smtClean="0">
                <a:solidFill>
                  <a:schemeClr val="tx1">
                    <a:lumMod val="65000"/>
                    <a:lumOff val="35000"/>
                  </a:schemeClr>
                </a:solidFill>
              </a:rPr>
              <a:t>Jabalpur Branch of CIRC of ICAI</a:t>
            </a:r>
            <a:endParaRPr lang="en-IN" sz="4000" b="1" dirty="0">
              <a:solidFill>
                <a:schemeClr val="tx1">
                  <a:lumMod val="65000"/>
                  <a:lumOff val="35000"/>
                </a:schemeClr>
              </a:solidFill>
            </a:endParaRPr>
          </a:p>
        </p:txBody>
      </p:sp>
      <p:sp>
        <p:nvSpPr>
          <p:cNvPr id="16" name="TextBox 15">
            <a:extLst>
              <a:ext uri="{FF2B5EF4-FFF2-40B4-BE49-F238E27FC236}">
                <a16:creationId xmlns:a16="http://schemas.microsoft.com/office/drawing/2014/main" xmlns="" id="{20877C99-AF8C-4CC7-B6AF-94405447EE81}"/>
              </a:ext>
            </a:extLst>
          </p:cNvPr>
          <p:cNvSpPr txBox="1"/>
          <p:nvPr/>
        </p:nvSpPr>
        <p:spPr>
          <a:xfrm>
            <a:off x="2338401" y="2456931"/>
            <a:ext cx="5784565" cy="892552"/>
          </a:xfrm>
          <a:prstGeom prst="rect">
            <a:avLst/>
          </a:prstGeom>
          <a:noFill/>
        </p:spPr>
        <p:txBody>
          <a:bodyPr wrap="square" rtlCol="0" anchor="ctr">
            <a:spAutoFit/>
          </a:bodyPr>
          <a:lstStyle/>
          <a:p>
            <a:pPr algn="ctr"/>
            <a:r>
              <a:rPr lang="en-US" sz="3600" b="1" dirty="0">
                <a:solidFill>
                  <a:srgbClr val="95B3D7"/>
                </a:solidFill>
                <a:latin typeface="+mj-lt"/>
              </a:rPr>
              <a:t>BONAFIDE CERTIFICATE</a:t>
            </a:r>
          </a:p>
          <a:p>
            <a:pPr algn="just"/>
            <a:endParaRPr lang="en-US" sz="1600" dirty="0">
              <a:solidFill>
                <a:schemeClr val="tx2">
                  <a:lumMod val="60000"/>
                  <a:lumOff val="40000"/>
                </a:schemeClr>
              </a:solidFill>
            </a:endParaRPr>
          </a:p>
        </p:txBody>
      </p:sp>
      <p:cxnSp>
        <p:nvCxnSpPr>
          <p:cNvPr id="17" name="Straight Connector 16">
            <a:extLst>
              <a:ext uri="{FF2B5EF4-FFF2-40B4-BE49-F238E27FC236}">
                <a16:creationId xmlns:a16="http://schemas.microsoft.com/office/drawing/2014/main" xmlns="" id="{490FAB19-B2BC-47DD-B6BF-3BDC00E0A40D}"/>
              </a:ext>
            </a:extLst>
          </p:cNvPr>
          <p:cNvCxnSpPr/>
          <p:nvPr/>
        </p:nvCxnSpPr>
        <p:spPr>
          <a:xfrm>
            <a:off x="1835696" y="2328948"/>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xmlns="" id="{A6559D3E-3846-4128-AD1D-9D1C5508E330}"/>
              </a:ext>
            </a:extLst>
          </p:cNvPr>
          <p:cNvCxnSpPr/>
          <p:nvPr/>
        </p:nvCxnSpPr>
        <p:spPr>
          <a:xfrm>
            <a:off x="1835696" y="3229025"/>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1967081" y="3449730"/>
            <a:ext cx="6527204" cy="2554545"/>
          </a:xfrm>
          <a:prstGeom prst="rect">
            <a:avLst/>
          </a:prstGeom>
          <a:noFill/>
        </p:spPr>
        <p:txBody>
          <a:bodyPr wrap="square" rtlCol="0">
            <a:spAutoFit/>
          </a:bodyPr>
          <a:lstStyle/>
          <a:p>
            <a:pPr algn="just"/>
            <a:r>
              <a:rPr lang="en-US" sz="2000" dirty="0">
                <a:solidFill>
                  <a:schemeClr val="tx2">
                    <a:lumMod val="50000"/>
                  </a:schemeClr>
                </a:solidFill>
                <a:cs typeface="Arial" charset="0"/>
              </a:rPr>
              <a:t>This is to certify that the Power Point Project </a:t>
            </a:r>
            <a:r>
              <a:rPr lang="en-US" sz="2000" dirty="0" smtClean="0">
                <a:solidFill>
                  <a:schemeClr val="tx2">
                    <a:lumMod val="50000"/>
                  </a:schemeClr>
                </a:solidFill>
                <a:cs typeface="Arial" charset="0"/>
              </a:rPr>
              <a:t>on </a:t>
            </a:r>
            <a:r>
              <a:rPr lang="en-US" sz="2000" b="1" dirty="0" smtClean="0">
                <a:solidFill>
                  <a:schemeClr val="tx2">
                    <a:lumMod val="50000"/>
                  </a:schemeClr>
                </a:solidFill>
                <a:cs typeface="Arial" charset="0"/>
              </a:rPr>
              <a:t>Michael Porter’s Five Forces of Competitive Analysis</a:t>
            </a:r>
            <a:r>
              <a:rPr lang="en-US" sz="2000" dirty="0" smtClean="0">
                <a:solidFill>
                  <a:schemeClr val="tx2">
                    <a:lumMod val="50000"/>
                  </a:schemeClr>
                </a:solidFill>
                <a:cs typeface="Arial" charset="0"/>
              </a:rPr>
              <a:t> </a:t>
            </a:r>
            <a:r>
              <a:rPr lang="en-US" sz="2000" dirty="0">
                <a:solidFill>
                  <a:schemeClr val="tx2">
                    <a:lumMod val="50000"/>
                  </a:schemeClr>
                </a:solidFill>
                <a:cs typeface="Arial" charset="0"/>
              </a:rPr>
              <a:t>has been made </a:t>
            </a:r>
            <a:r>
              <a:rPr lang="en-US" sz="2000" dirty="0" smtClean="0">
                <a:solidFill>
                  <a:schemeClr val="tx2">
                    <a:lumMod val="50000"/>
                  </a:schemeClr>
                </a:solidFill>
                <a:cs typeface="Arial" charset="0"/>
              </a:rPr>
              <a:t>by </a:t>
            </a:r>
            <a:r>
              <a:rPr lang="en-US" sz="2000" b="1" dirty="0" err="1" smtClean="0">
                <a:solidFill>
                  <a:schemeClr val="tx2">
                    <a:lumMod val="50000"/>
                  </a:schemeClr>
                </a:solidFill>
                <a:cs typeface="Arial" charset="0"/>
              </a:rPr>
              <a:t>Akshay</a:t>
            </a:r>
            <a:r>
              <a:rPr lang="en-US" sz="2000" b="1" dirty="0" smtClean="0">
                <a:solidFill>
                  <a:schemeClr val="tx2">
                    <a:lumMod val="50000"/>
                  </a:schemeClr>
                </a:solidFill>
                <a:cs typeface="Arial" charset="0"/>
              </a:rPr>
              <a:t> Pandey </a:t>
            </a:r>
            <a:r>
              <a:rPr lang="en-US" sz="2000" dirty="0" smtClean="0">
                <a:solidFill>
                  <a:schemeClr val="tx2">
                    <a:lumMod val="50000"/>
                  </a:schemeClr>
                </a:solidFill>
                <a:cs typeface="Arial" charset="0"/>
              </a:rPr>
              <a:t>with </a:t>
            </a:r>
            <a:r>
              <a:rPr lang="en-US" sz="2000" dirty="0">
                <a:solidFill>
                  <a:schemeClr val="tx2">
                    <a:lumMod val="50000"/>
                  </a:schemeClr>
                </a:solidFill>
                <a:cs typeface="Arial" charset="0"/>
              </a:rPr>
              <a:t>registration no. </a:t>
            </a:r>
            <a:r>
              <a:rPr lang="en-US" sz="2000" b="1" dirty="0" smtClean="0">
                <a:solidFill>
                  <a:schemeClr val="tx2">
                    <a:lumMod val="50000"/>
                  </a:schemeClr>
                </a:solidFill>
                <a:cs typeface="Arial" charset="0"/>
              </a:rPr>
              <a:t>CRO0679668</a:t>
            </a:r>
            <a:r>
              <a:rPr lang="en-US" sz="2000" dirty="0" smtClean="0">
                <a:solidFill>
                  <a:schemeClr val="tx2">
                    <a:lumMod val="50000"/>
                  </a:schemeClr>
                </a:solidFill>
                <a:cs typeface="Arial" charset="0"/>
              </a:rPr>
              <a:t> </a:t>
            </a:r>
            <a:r>
              <a:rPr lang="en-US" sz="2000" dirty="0">
                <a:solidFill>
                  <a:schemeClr val="tx2">
                    <a:lumMod val="50000"/>
                  </a:schemeClr>
                </a:solidFill>
                <a:cs typeface="Arial" charset="0"/>
              </a:rPr>
              <a:t>at Jabalpur Branch of Institute of Chartered Accountants of India to fulfill the requirement of 100 </a:t>
            </a:r>
            <a:r>
              <a:rPr lang="en-US" sz="2000" dirty="0" err="1" smtClean="0">
                <a:solidFill>
                  <a:schemeClr val="tx2">
                    <a:lumMod val="50000"/>
                  </a:schemeClr>
                </a:solidFill>
                <a:cs typeface="Arial" charset="0"/>
              </a:rPr>
              <a:t>hrs</a:t>
            </a:r>
            <a:r>
              <a:rPr lang="en-US" sz="2000" dirty="0" smtClean="0">
                <a:solidFill>
                  <a:schemeClr val="tx2">
                    <a:lumMod val="50000"/>
                  </a:schemeClr>
                </a:solidFill>
                <a:cs typeface="Arial" charset="0"/>
              </a:rPr>
              <a:t> </a:t>
            </a:r>
            <a:r>
              <a:rPr lang="en-US" sz="2000" dirty="0">
                <a:solidFill>
                  <a:schemeClr val="tx2">
                    <a:lumMod val="50000"/>
                  </a:schemeClr>
                </a:solidFill>
                <a:cs typeface="Arial" charset="0"/>
              </a:rPr>
              <a:t>Information Technology  Training  in order to get the Certificate</a:t>
            </a:r>
            <a:r>
              <a:rPr lang="en-US" sz="2000" i="1" dirty="0">
                <a:solidFill>
                  <a:schemeClr val="tx2">
                    <a:lumMod val="50000"/>
                  </a:schemeClr>
                </a:solidFill>
                <a:cs typeface="Arial" charset="0"/>
              </a:rPr>
              <a:t>.</a:t>
            </a:r>
          </a:p>
          <a:p>
            <a:pPr algn="just"/>
            <a:endParaRPr lang="en-US" sz="2000" i="1" dirty="0">
              <a:solidFill>
                <a:schemeClr val="tx1">
                  <a:lumMod val="65000"/>
                  <a:lumOff val="35000"/>
                </a:schemeClr>
              </a:solidFill>
            </a:endParaRPr>
          </a:p>
          <a:p>
            <a:pPr algn="just"/>
            <a:endParaRPr lang="en-US" sz="2000" i="1" dirty="0">
              <a:solidFill>
                <a:schemeClr val="tx1">
                  <a:lumMod val="65000"/>
                  <a:lumOff val="35000"/>
                </a:schemeClr>
              </a:solidFill>
            </a:endParaRPr>
          </a:p>
        </p:txBody>
      </p:sp>
      <p:sp>
        <p:nvSpPr>
          <p:cNvPr id="8" name="Rectangle 7"/>
          <p:cNvSpPr/>
          <p:nvPr/>
        </p:nvSpPr>
        <p:spPr>
          <a:xfrm>
            <a:off x="1938795" y="5612209"/>
            <a:ext cx="4572000" cy="984885"/>
          </a:xfrm>
          <a:prstGeom prst="rect">
            <a:avLst/>
          </a:prstGeom>
        </p:spPr>
        <p:txBody>
          <a:bodyPr>
            <a:spAutoFit/>
          </a:bodyPr>
          <a:lstStyle/>
          <a:p>
            <a:pPr algn="just"/>
            <a:r>
              <a:rPr lang="en-US" sz="2000" b="1" dirty="0">
                <a:solidFill>
                  <a:srgbClr val="002060"/>
                </a:solidFill>
              </a:rPr>
              <a:t>CA. </a:t>
            </a:r>
            <a:r>
              <a:rPr lang="en-US" sz="2000" b="1" dirty="0" err="1">
                <a:solidFill>
                  <a:srgbClr val="002060"/>
                </a:solidFill>
              </a:rPr>
              <a:t>Sukesh</a:t>
            </a:r>
            <a:r>
              <a:rPr lang="en-US" sz="2000" b="1" dirty="0">
                <a:solidFill>
                  <a:srgbClr val="002060"/>
                </a:solidFill>
              </a:rPr>
              <a:t> </a:t>
            </a:r>
            <a:r>
              <a:rPr lang="en-US" sz="2000" b="1" dirty="0" err="1">
                <a:solidFill>
                  <a:srgbClr val="002060"/>
                </a:solidFill>
              </a:rPr>
              <a:t>Choradia</a:t>
            </a:r>
            <a:endParaRPr lang="en-US" sz="2000" b="1" dirty="0">
              <a:solidFill>
                <a:srgbClr val="002060"/>
              </a:solidFill>
            </a:endParaRPr>
          </a:p>
          <a:p>
            <a:pPr algn="just"/>
            <a:r>
              <a:rPr lang="en-US" sz="2000" b="1" dirty="0">
                <a:solidFill>
                  <a:srgbClr val="002060"/>
                </a:solidFill>
              </a:rPr>
              <a:t>(Chairman)</a:t>
            </a:r>
          </a:p>
          <a:p>
            <a:pPr algn="just"/>
            <a:endParaRPr lang="en-US" i="1" dirty="0">
              <a:solidFill>
                <a:schemeClr val="tx2">
                  <a:lumMod val="50000"/>
                </a:schemeClr>
              </a:solidFill>
              <a:cs typeface="Arial" charset="0"/>
            </a:endParaRPr>
          </a:p>
        </p:txBody>
      </p:sp>
      <p:sp>
        <p:nvSpPr>
          <p:cNvPr id="14" name="Slide Number Placeholder 13"/>
          <p:cNvSpPr>
            <a:spLocks noGrp="1"/>
          </p:cNvSpPr>
          <p:nvPr>
            <p:ph type="sldNum" sz="quarter" idx="12"/>
          </p:nvPr>
        </p:nvSpPr>
        <p:spPr/>
        <p:txBody>
          <a:bodyPr/>
          <a:lstStyle/>
          <a:p>
            <a:fld id="{948C5AA5-ECC5-451D-93CE-0A468F43FA15}" type="slidenum">
              <a:rPr lang="en-IN" smtClean="0"/>
              <a:t>2</a:t>
            </a:fld>
            <a:endParaRPr lang="en-IN"/>
          </a:p>
        </p:txBody>
      </p:sp>
      <p:sp>
        <p:nvSpPr>
          <p:cNvPr id="20" name="Footer Placeholder 19"/>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1172758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xmlns="" id="{A5B88C19-CBAB-4B44-9909-6B2C0EE40ED1}"/>
              </a:ext>
            </a:extLst>
          </p:cNvPr>
          <p:cNvSpPr txBox="1"/>
          <p:nvPr/>
        </p:nvSpPr>
        <p:spPr>
          <a:xfrm>
            <a:off x="1065619" y="363086"/>
            <a:ext cx="5907467" cy="400110"/>
          </a:xfrm>
          <a:prstGeom prst="rect">
            <a:avLst/>
          </a:prstGeom>
          <a:noFill/>
        </p:spPr>
        <p:txBody>
          <a:bodyPr wrap="square" rtlCol="0">
            <a:spAutoFit/>
          </a:bodyPr>
          <a:lstStyle/>
          <a:p>
            <a:pPr algn="ctr"/>
            <a:r>
              <a:rPr lang="en-IN" sz="2000" b="1" dirty="0" smtClean="0">
                <a:solidFill>
                  <a:schemeClr val="tx1">
                    <a:lumMod val="65000"/>
                    <a:lumOff val="35000"/>
                  </a:schemeClr>
                </a:solidFill>
              </a:rPr>
              <a:t>The </a:t>
            </a:r>
            <a:r>
              <a:rPr lang="en-US" sz="2000" b="1" dirty="0" smtClean="0">
                <a:solidFill>
                  <a:schemeClr val="tx1">
                    <a:lumMod val="65000"/>
                    <a:lumOff val="35000"/>
                  </a:schemeClr>
                </a:solidFill>
              </a:rPr>
              <a:t>Institute of Chartered Accountants of </a:t>
            </a:r>
            <a:r>
              <a:rPr lang="en-US" sz="2000" b="1" dirty="0" smtClean="0">
                <a:solidFill>
                  <a:schemeClr val="tx1">
                    <a:lumMod val="65000"/>
                    <a:lumOff val="35000"/>
                  </a:schemeClr>
                </a:solidFill>
              </a:rPr>
              <a:t>India</a:t>
            </a:r>
            <a:endParaRPr lang="en-IN" sz="2000" b="1" dirty="0">
              <a:solidFill>
                <a:schemeClr val="tx1">
                  <a:lumMod val="65000"/>
                  <a:lumOff val="35000"/>
                </a:schemeClr>
              </a:solidFill>
            </a:endParaRPr>
          </a:p>
        </p:txBody>
      </p:sp>
      <p:sp>
        <p:nvSpPr>
          <p:cNvPr id="13" name="TextBox 12">
            <a:extLst>
              <a:ext uri="{FF2B5EF4-FFF2-40B4-BE49-F238E27FC236}">
                <a16:creationId xmlns:a16="http://schemas.microsoft.com/office/drawing/2014/main" xmlns="" id="{A5B88C19-CBAB-4B44-9909-6B2C0EE40ED1}"/>
              </a:ext>
            </a:extLst>
          </p:cNvPr>
          <p:cNvSpPr txBox="1"/>
          <p:nvPr/>
        </p:nvSpPr>
        <p:spPr>
          <a:xfrm>
            <a:off x="934487" y="748521"/>
            <a:ext cx="5907467" cy="338554"/>
          </a:xfrm>
          <a:prstGeom prst="rect">
            <a:avLst/>
          </a:prstGeom>
          <a:noFill/>
        </p:spPr>
        <p:txBody>
          <a:bodyPr wrap="square" rtlCol="0">
            <a:spAutoFit/>
          </a:bodyPr>
          <a:lstStyle/>
          <a:p>
            <a:pPr algn="ctr"/>
            <a:r>
              <a:rPr lang="en-IN" sz="1600" b="1" dirty="0" smtClean="0">
                <a:solidFill>
                  <a:schemeClr val="bg1">
                    <a:lumMod val="50000"/>
                  </a:schemeClr>
                </a:solidFill>
              </a:rPr>
              <a:t>(setup by an act of Parliament)</a:t>
            </a:r>
            <a:endParaRPr lang="en-IN" sz="1600" b="1" dirty="0">
              <a:solidFill>
                <a:schemeClr val="bg1">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992" y="178485"/>
            <a:ext cx="1295948" cy="1301734"/>
          </a:xfrm>
          <a:prstGeom prst="rect">
            <a:avLst/>
          </a:prstGeom>
        </p:spPr>
      </p:pic>
      <p:sp>
        <p:nvSpPr>
          <p:cNvPr id="15" name="TextBox 14">
            <a:extLst>
              <a:ext uri="{FF2B5EF4-FFF2-40B4-BE49-F238E27FC236}">
                <a16:creationId xmlns:a16="http://schemas.microsoft.com/office/drawing/2014/main" xmlns="" id="{A5B88C19-CBAB-4B44-9909-6B2C0EE40ED1}"/>
              </a:ext>
            </a:extLst>
          </p:cNvPr>
          <p:cNvSpPr txBox="1"/>
          <p:nvPr/>
        </p:nvSpPr>
        <p:spPr>
          <a:xfrm>
            <a:off x="1316572" y="991655"/>
            <a:ext cx="5907467" cy="1323439"/>
          </a:xfrm>
          <a:prstGeom prst="rect">
            <a:avLst/>
          </a:prstGeom>
          <a:noFill/>
        </p:spPr>
        <p:txBody>
          <a:bodyPr wrap="square" rtlCol="0">
            <a:spAutoFit/>
          </a:bodyPr>
          <a:lstStyle/>
          <a:p>
            <a:pPr algn="ctr"/>
            <a:r>
              <a:rPr lang="en-IN" sz="4000" b="1" dirty="0" smtClean="0">
                <a:solidFill>
                  <a:schemeClr val="tx1">
                    <a:lumMod val="65000"/>
                    <a:lumOff val="35000"/>
                  </a:schemeClr>
                </a:solidFill>
              </a:rPr>
              <a:t>Jabalpur Branch of CIRC of ICAI</a:t>
            </a:r>
            <a:endParaRPr lang="en-IN" sz="4000" b="1" dirty="0">
              <a:solidFill>
                <a:schemeClr val="tx1">
                  <a:lumMod val="65000"/>
                  <a:lumOff val="35000"/>
                </a:schemeClr>
              </a:solidFill>
            </a:endParaRPr>
          </a:p>
        </p:txBody>
      </p:sp>
      <p:sp>
        <p:nvSpPr>
          <p:cNvPr id="16" name="TextBox 15">
            <a:extLst>
              <a:ext uri="{FF2B5EF4-FFF2-40B4-BE49-F238E27FC236}">
                <a16:creationId xmlns:a16="http://schemas.microsoft.com/office/drawing/2014/main" xmlns="" id="{20877C99-AF8C-4CC7-B6AF-94405447EE81}"/>
              </a:ext>
            </a:extLst>
          </p:cNvPr>
          <p:cNvSpPr txBox="1"/>
          <p:nvPr/>
        </p:nvSpPr>
        <p:spPr>
          <a:xfrm>
            <a:off x="2338401" y="2456931"/>
            <a:ext cx="5784565" cy="892552"/>
          </a:xfrm>
          <a:prstGeom prst="rect">
            <a:avLst/>
          </a:prstGeom>
          <a:noFill/>
        </p:spPr>
        <p:txBody>
          <a:bodyPr wrap="square" rtlCol="0" anchor="ctr">
            <a:spAutoFit/>
          </a:bodyPr>
          <a:lstStyle/>
          <a:p>
            <a:pPr algn="ctr"/>
            <a:r>
              <a:rPr lang="en-US" sz="3600" b="1" dirty="0" smtClean="0">
                <a:solidFill>
                  <a:srgbClr val="95B3D7"/>
                </a:solidFill>
                <a:latin typeface="+mj-lt"/>
              </a:rPr>
              <a:t>Acknowledgment </a:t>
            </a:r>
            <a:endParaRPr lang="en-US" sz="3600" b="1" dirty="0">
              <a:solidFill>
                <a:srgbClr val="95B3D7"/>
              </a:solidFill>
              <a:latin typeface="+mj-lt"/>
            </a:endParaRPr>
          </a:p>
          <a:p>
            <a:pPr algn="just"/>
            <a:endParaRPr lang="en-US" sz="1600" dirty="0">
              <a:solidFill>
                <a:schemeClr val="tx2">
                  <a:lumMod val="60000"/>
                  <a:lumOff val="40000"/>
                </a:schemeClr>
              </a:solidFill>
            </a:endParaRPr>
          </a:p>
        </p:txBody>
      </p:sp>
      <p:cxnSp>
        <p:nvCxnSpPr>
          <p:cNvPr id="17" name="Straight Connector 16">
            <a:extLst>
              <a:ext uri="{FF2B5EF4-FFF2-40B4-BE49-F238E27FC236}">
                <a16:creationId xmlns:a16="http://schemas.microsoft.com/office/drawing/2014/main" xmlns="" id="{490FAB19-B2BC-47DD-B6BF-3BDC00E0A40D}"/>
              </a:ext>
            </a:extLst>
          </p:cNvPr>
          <p:cNvCxnSpPr/>
          <p:nvPr/>
        </p:nvCxnSpPr>
        <p:spPr>
          <a:xfrm>
            <a:off x="1835696" y="2328948"/>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xmlns="" id="{A6559D3E-3846-4128-AD1D-9D1C5508E330}"/>
              </a:ext>
            </a:extLst>
          </p:cNvPr>
          <p:cNvCxnSpPr/>
          <p:nvPr/>
        </p:nvCxnSpPr>
        <p:spPr>
          <a:xfrm>
            <a:off x="1835696" y="3229025"/>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1967081" y="3449730"/>
            <a:ext cx="6527204" cy="2339102"/>
          </a:xfrm>
          <a:prstGeom prst="rect">
            <a:avLst/>
          </a:prstGeom>
          <a:noFill/>
        </p:spPr>
        <p:txBody>
          <a:bodyPr wrap="square" rtlCol="0">
            <a:spAutoFit/>
          </a:bodyPr>
          <a:lstStyle/>
          <a:p>
            <a:pPr algn="just">
              <a:defRPr/>
            </a:pPr>
            <a:r>
              <a:rPr lang="en-IN" dirty="0" smtClean="0">
                <a:solidFill>
                  <a:schemeClr val="accent1">
                    <a:lumMod val="50000"/>
                  </a:schemeClr>
                </a:solidFill>
                <a:cs typeface="Arial" charset="0"/>
              </a:rPr>
              <a:t>I </a:t>
            </a:r>
            <a:r>
              <a:rPr lang="en-IN" b="1" dirty="0" err="1" smtClean="0">
                <a:solidFill>
                  <a:schemeClr val="accent1">
                    <a:lumMod val="50000"/>
                  </a:schemeClr>
                </a:solidFill>
                <a:cs typeface="Arial" charset="0"/>
              </a:rPr>
              <a:t>Akshay</a:t>
            </a:r>
            <a:r>
              <a:rPr lang="en-IN" b="1" dirty="0" smtClean="0">
                <a:solidFill>
                  <a:schemeClr val="accent1">
                    <a:lumMod val="50000"/>
                  </a:schemeClr>
                </a:solidFill>
                <a:cs typeface="Arial" charset="0"/>
              </a:rPr>
              <a:t> Pandey</a:t>
            </a:r>
            <a:r>
              <a:rPr lang="en-IN" b="1" dirty="0" smtClean="0">
                <a:ln>
                  <a:solidFill>
                    <a:schemeClr val="tx2">
                      <a:lumMod val="75000"/>
                    </a:schemeClr>
                  </a:solidFill>
                </a:ln>
                <a:solidFill>
                  <a:schemeClr val="accent1">
                    <a:lumMod val="50000"/>
                  </a:schemeClr>
                </a:solidFill>
                <a:cs typeface="Arial" charset="0"/>
              </a:rPr>
              <a:t> </a:t>
            </a:r>
            <a:r>
              <a:rPr lang="en-IN" dirty="0">
                <a:solidFill>
                  <a:schemeClr val="accent1">
                    <a:lumMod val="50000"/>
                  </a:schemeClr>
                </a:solidFill>
                <a:cs typeface="Arial" charset="0"/>
              </a:rPr>
              <a:t>hereby wish to express my heartiest gratitude to my mentor </a:t>
            </a:r>
            <a:r>
              <a:rPr lang="en-IN" dirty="0" err="1">
                <a:ln>
                  <a:solidFill>
                    <a:schemeClr val="tx2">
                      <a:lumMod val="75000"/>
                    </a:schemeClr>
                  </a:solidFill>
                </a:ln>
                <a:solidFill>
                  <a:schemeClr val="accent1">
                    <a:lumMod val="50000"/>
                  </a:schemeClr>
                </a:solidFill>
                <a:cs typeface="Arial" charset="0"/>
              </a:rPr>
              <a:t>Mr.</a:t>
            </a:r>
            <a:r>
              <a:rPr lang="en-IN" dirty="0">
                <a:ln>
                  <a:solidFill>
                    <a:schemeClr val="tx2">
                      <a:lumMod val="75000"/>
                    </a:schemeClr>
                  </a:solidFill>
                </a:ln>
                <a:solidFill>
                  <a:schemeClr val="accent1">
                    <a:lumMod val="50000"/>
                  </a:schemeClr>
                </a:solidFill>
                <a:cs typeface="Arial" charset="0"/>
              </a:rPr>
              <a:t> </a:t>
            </a:r>
            <a:r>
              <a:rPr lang="en-IN" dirty="0" err="1">
                <a:ln>
                  <a:solidFill>
                    <a:schemeClr val="tx2">
                      <a:lumMod val="75000"/>
                    </a:schemeClr>
                  </a:solidFill>
                </a:ln>
                <a:solidFill>
                  <a:schemeClr val="accent1">
                    <a:lumMod val="50000"/>
                  </a:schemeClr>
                </a:solidFill>
                <a:cs typeface="Arial" charset="0"/>
              </a:rPr>
              <a:t>Vinod</a:t>
            </a:r>
            <a:r>
              <a:rPr lang="en-IN" dirty="0">
                <a:ln>
                  <a:solidFill>
                    <a:schemeClr val="tx2">
                      <a:lumMod val="75000"/>
                    </a:schemeClr>
                  </a:solidFill>
                </a:ln>
                <a:solidFill>
                  <a:schemeClr val="accent1">
                    <a:lumMod val="50000"/>
                  </a:schemeClr>
                </a:solidFill>
                <a:cs typeface="Arial" charset="0"/>
              </a:rPr>
              <a:t> Patel </a:t>
            </a:r>
            <a:r>
              <a:rPr lang="en-IN" dirty="0">
                <a:solidFill>
                  <a:schemeClr val="accent1">
                    <a:lumMod val="50000"/>
                  </a:schemeClr>
                </a:solidFill>
                <a:cs typeface="Arial" charset="0"/>
              </a:rPr>
              <a:t>who guided me to  develop  my IT skills &amp; knowledge .  They  guide  me  a  lot to make my Project report . I am really thankful to </a:t>
            </a:r>
            <a:r>
              <a:rPr lang="en-IN" dirty="0">
                <a:ln>
                  <a:solidFill>
                    <a:schemeClr val="tx2">
                      <a:lumMod val="75000"/>
                    </a:schemeClr>
                  </a:solidFill>
                </a:ln>
                <a:solidFill>
                  <a:schemeClr val="accent1">
                    <a:lumMod val="50000"/>
                  </a:schemeClr>
                </a:solidFill>
                <a:cs typeface="Arial" charset="0"/>
              </a:rPr>
              <a:t>“The Institute  of  Chartered Accountant of India’’  </a:t>
            </a:r>
            <a:r>
              <a:rPr lang="en-IN" dirty="0">
                <a:solidFill>
                  <a:schemeClr val="accent1">
                    <a:lumMod val="50000"/>
                  </a:schemeClr>
                </a:solidFill>
                <a:cs typeface="Arial" charset="0"/>
              </a:rPr>
              <a:t>by Which I improved my Technical Skills .I wish to Give heartiest thanks to my all supporting staff Members of the Institute at </a:t>
            </a:r>
            <a:r>
              <a:rPr lang="en-IN" dirty="0">
                <a:ln>
                  <a:solidFill>
                    <a:schemeClr val="tx2">
                      <a:lumMod val="75000"/>
                    </a:schemeClr>
                  </a:solidFill>
                </a:ln>
                <a:solidFill>
                  <a:schemeClr val="accent1">
                    <a:lumMod val="50000"/>
                  </a:schemeClr>
                </a:solidFill>
                <a:cs typeface="Arial" charset="0"/>
              </a:rPr>
              <a:t>“Jabalpur branch of CIRC of ICAI’’.</a:t>
            </a:r>
            <a:r>
              <a:rPr lang="en-IN" b="1" i="1" dirty="0">
                <a:ln>
                  <a:solidFill>
                    <a:schemeClr val="tx2">
                      <a:lumMod val="75000"/>
                    </a:schemeClr>
                  </a:solidFill>
                </a:ln>
                <a:solidFill>
                  <a:schemeClr val="accent1">
                    <a:lumMod val="50000"/>
                  </a:schemeClr>
                </a:solidFill>
                <a:latin typeface="Candara" pitchFamily="34" charset="0"/>
                <a:cs typeface="Arial" charset="0"/>
              </a:rPr>
              <a:t> </a:t>
            </a:r>
            <a:endParaRPr lang="en-US" b="1" i="1" dirty="0">
              <a:solidFill>
                <a:schemeClr val="accent1">
                  <a:lumMod val="50000"/>
                </a:schemeClr>
              </a:solidFill>
              <a:latin typeface="Candara" pitchFamily="34" charset="0"/>
              <a:cs typeface="Arial" charset="0"/>
            </a:endParaRPr>
          </a:p>
          <a:p>
            <a:pPr algn="just"/>
            <a:endParaRPr lang="en-US" sz="2000" i="1" dirty="0">
              <a:solidFill>
                <a:schemeClr val="tx1">
                  <a:lumMod val="65000"/>
                  <a:lumOff val="35000"/>
                </a:schemeClr>
              </a:solidFill>
            </a:endParaRPr>
          </a:p>
        </p:txBody>
      </p:sp>
      <p:sp>
        <p:nvSpPr>
          <p:cNvPr id="8" name="Rectangle 7"/>
          <p:cNvSpPr/>
          <p:nvPr/>
        </p:nvSpPr>
        <p:spPr>
          <a:xfrm>
            <a:off x="1938795" y="5612209"/>
            <a:ext cx="4572000" cy="984885"/>
          </a:xfrm>
          <a:prstGeom prst="rect">
            <a:avLst/>
          </a:prstGeom>
        </p:spPr>
        <p:txBody>
          <a:bodyPr>
            <a:spAutoFit/>
          </a:bodyPr>
          <a:lstStyle/>
          <a:p>
            <a:pPr algn="just"/>
            <a:r>
              <a:rPr lang="en-US" sz="2000" b="1" dirty="0">
                <a:solidFill>
                  <a:srgbClr val="002060"/>
                </a:solidFill>
              </a:rPr>
              <a:t>CA. </a:t>
            </a:r>
            <a:r>
              <a:rPr lang="en-US" sz="2000" b="1" dirty="0" err="1">
                <a:solidFill>
                  <a:srgbClr val="002060"/>
                </a:solidFill>
              </a:rPr>
              <a:t>Sukesh</a:t>
            </a:r>
            <a:r>
              <a:rPr lang="en-US" sz="2000" b="1" dirty="0">
                <a:solidFill>
                  <a:srgbClr val="002060"/>
                </a:solidFill>
              </a:rPr>
              <a:t> </a:t>
            </a:r>
            <a:r>
              <a:rPr lang="en-US" sz="2000" b="1" dirty="0" err="1">
                <a:solidFill>
                  <a:srgbClr val="002060"/>
                </a:solidFill>
              </a:rPr>
              <a:t>Choradia</a:t>
            </a:r>
            <a:endParaRPr lang="en-US" sz="2000" b="1" dirty="0">
              <a:solidFill>
                <a:srgbClr val="002060"/>
              </a:solidFill>
            </a:endParaRPr>
          </a:p>
          <a:p>
            <a:pPr algn="just"/>
            <a:r>
              <a:rPr lang="en-US" sz="2000" b="1" dirty="0">
                <a:solidFill>
                  <a:srgbClr val="002060"/>
                </a:solidFill>
              </a:rPr>
              <a:t>(Chairman)</a:t>
            </a:r>
          </a:p>
          <a:p>
            <a:pPr algn="just"/>
            <a:endParaRPr lang="en-US" i="1" dirty="0">
              <a:solidFill>
                <a:schemeClr val="tx2">
                  <a:lumMod val="50000"/>
                </a:schemeClr>
              </a:solidFill>
              <a:cs typeface="Arial" charset="0"/>
            </a:endParaRPr>
          </a:p>
        </p:txBody>
      </p:sp>
      <p:sp>
        <p:nvSpPr>
          <p:cNvPr id="4" name="Slide Number Placeholder 3"/>
          <p:cNvSpPr>
            <a:spLocks noGrp="1"/>
          </p:cNvSpPr>
          <p:nvPr>
            <p:ph type="sldNum" sz="quarter" idx="12"/>
          </p:nvPr>
        </p:nvSpPr>
        <p:spPr/>
        <p:txBody>
          <a:bodyPr/>
          <a:lstStyle/>
          <a:p>
            <a:fld id="{948C5AA5-ECC5-451D-93CE-0A468F43FA15}" type="slidenum">
              <a:rPr lang="en-IN" smtClean="0"/>
              <a:t>3</a:t>
            </a:fld>
            <a:endParaRPr lang="en-IN"/>
          </a:p>
        </p:txBody>
      </p:sp>
      <p:sp>
        <p:nvSpPr>
          <p:cNvPr id="5" name="Footer Placeholder 4"/>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2922986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195496" y="5157192"/>
            <a:ext cx="4525150" cy="646331"/>
          </a:xfrm>
          <a:prstGeom prst="rect">
            <a:avLst/>
          </a:prstGeom>
          <a:noFill/>
        </p:spPr>
        <p:txBody>
          <a:bodyPr wrap="none" rtlCol="0">
            <a:spAutoFit/>
          </a:bodyPr>
          <a:lstStyle/>
          <a:p>
            <a:r>
              <a:rPr lang="en-US" sz="3600" b="1" dirty="0">
                <a:solidFill>
                  <a:schemeClr val="bg1"/>
                </a:solidFill>
              </a:rPr>
              <a:t>Strategic Management</a:t>
            </a:r>
            <a:endParaRPr lang="en-IN" sz="3600" b="1" dirty="0">
              <a:solidFill>
                <a:schemeClr val="bg1"/>
              </a:solidFill>
            </a:endParaRPr>
          </a:p>
        </p:txBody>
      </p:sp>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smtClean="0">
                <a:effectLst>
                  <a:outerShdw blurRad="38100" dist="38100" dir="2700000" algn="tl">
                    <a:srgbClr val="000000">
                      <a:alpha val="43137"/>
                    </a:srgbClr>
                  </a:outerShdw>
                </a:effectLst>
              </a:rPr>
              <a:t>#</a:t>
            </a:r>
            <a:endParaRPr lang="en-IN" sz="4800" b="1" dirty="0">
              <a:effectLst>
                <a:outerShdw blurRad="38100" dist="38100" dir="2700000" algn="tl">
                  <a:srgbClr val="000000">
                    <a:alpha val="43137"/>
                  </a:srgbClr>
                </a:outerShdw>
              </a:effectLst>
            </a:endParaRPr>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xmlns="" id="{A5B88C19-CBAB-4B44-9909-6B2C0EE40ED1}"/>
              </a:ext>
            </a:extLst>
          </p:cNvPr>
          <p:cNvSpPr txBox="1"/>
          <p:nvPr/>
        </p:nvSpPr>
        <p:spPr>
          <a:xfrm>
            <a:off x="2061913" y="802281"/>
            <a:ext cx="5907467" cy="769441"/>
          </a:xfrm>
          <a:prstGeom prst="rect">
            <a:avLst/>
          </a:prstGeom>
          <a:noFill/>
        </p:spPr>
        <p:txBody>
          <a:bodyPr wrap="square" rtlCol="0">
            <a:spAutoFit/>
          </a:bodyPr>
          <a:lstStyle/>
          <a:p>
            <a:pPr algn="ctr"/>
            <a:r>
              <a:rPr lang="en-IN" sz="4400" b="1" dirty="0">
                <a:solidFill>
                  <a:schemeClr val="bg1">
                    <a:lumMod val="50000"/>
                  </a:schemeClr>
                </a:solidFill>
              </a:rPr>
              <a:t>Michael</a:t>
            </a:r>
            <a:r>
              <a:rPr lang="en-IN" sz="4000" b="1" dirty="0">
                <a:solidFill>
                  <a:schemeClr val="bg1">
                    <a:lumMod val="50000"/>
                  </a:schemeClr>
                </a:solidFill>
              </a:rPr>
              <a:t> E. Porter</a:t>
            </a: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861220" y="1808530"/>
            <a:ext cx="4185599" cy="4093428"/>
          </a:xfrm>
          <a:prstGeom prst="rect">
            <a:avLst/>
          </a:prstGeom>
          <a:noFill/>
        </p:spPr>
        <p:txBody>
          <a:bodyPr wrap="square" rtlCol="0">
            <a:spAutoFit/>
          </a:bodyPr>
          <a:lstStyle/>
          <a:p>
            <a:pPr algn="just"/>
            <a:r>
              <a:rPr lang="en-US" sz="2000" i="1" dirty="0">
                <a:solidFill>
                  <a:schemeClr val="tx1">
                    <a:lumMod val="65000"/>
                    <a:lumOff val="35000"/>
                  </a:schemeClr>
                </a:solidFill>
              </a:rPr>
              <a:t>Michael Porter is the founder of the modern strategy field and one of the world’s most influential thinkers on management and competitiveness. The author of 19 books and over 130 articles, he is the Bishop William Lawrence University Professor at Harvard Business School and the director of the school’s Institute for Strategy and Competitiveness, which was founded in 2001 to further his work and research.</a:t>
            </a:r>
          </a:p>
          <a:p>
            <a:pPr algn="just"/>
            <a:endParaRPr lang="en-US" sz="2000" i="1" dirty="0">
              <a:solidFill>
                <a:schemeClr val="tx1">
                  <a:lumMod val="65000"/>
                  <a:lumOff val="3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3653" y="1878181"/>
            <a:ext cx="2351092" cy="35273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Slide Number Placeholder 7"/>
          <p:cNvSpPr>
            <a:spLocks noGrp="1"/>
          </p:cNvSpPr>
          <p:nvPr>
            <p:ph type="sldNum" sz="quarter" idx="12"/>
          </p:nvPr>
        </p:nvSpPr>
        <p:spPr/>
        <p:txBody>
          <a:bodyPr/>
          <a:lstStyle/>
          <a:p>
            <a:fld id="{948C5AA5-ECC5-451D-93CE-0A468F43FA15}" type="slidenum">
              <a:rPr lang="en-IN" smtClean="0"/>
              <a:t>4</a:t>
            </a:fld>
            <a:endParaRPr lang="en-IN"/>
          </a:p>
        </p:txBody>
      </p:sp>
      <p:sp>
        <p:nvSpPr>
          <p:cNvPr id="9" name="Footer Placeholder 8"/>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1619264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effectLst>
                  <a:outerShdw blurRad="38100" dist="38100" dir="2700000" algn="tl">
                    <a:srgbClr val="000000">
                      <a:alpha val="43137"/>
                    </a:srgbClr>
                  </a:outerShdw>
                </a:effectLst>
              </a:rPr>
              <a:t>#</a:t>
            </a:r>
            <a:endParaRPr lang="en-IN" sz="4800" dirty="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xmlns="" id="{A5B88C19-CBAB-4B44-9909-6B2C0EE40ED1}"/>
              </a:ext>
            </a:extLst>
          </p:cNvPr>
          <p:cNvSpPr txBox="1"/>
          <p:nvPr/>
        </p:nvSpPr>
        <p:spPr>
          <a:xfrm>
            <a:off x="2250141" y="528690"/>
            <a:ext cx="5907467" cy="1200329"/>
          </a:xfrm>
          <a:prstGeom prst="rect">
            <a:avLst/>
          </a:prstGeom>
          <a:noFill/>
        </p:spPr>
        <p:txBody>
          <a:bodyPr wrap="square" rtlCol="0">
            <a:spAutoFit/>
          </a:bodyPr>
          <a:lstStyle/>
          <a:p>
            <a:pPr algn="ctr"/>
            <a:r>
              <a:rPr lang="en-US" sz="3600" b="1" dirty="0">
                <a:solidFill>
                  <a:schemeClr val="bg1">
                    <a:lumMod val="50000"/>
                  </a:schemeClr>
                </a:solidFill>
              </a:rPr>
              <a:t>What is Five Forces of Competitive Analysis</a:t>
            </a:r>
            <a:endParaRPr lang="en-IN" sz="3600" b="1" dirty="0">
              <a:solidFill>
                <a:schemeClr val="bg1">
                  <a:lumMod val="50000"/>
                </a:schemeClr>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0877C99-AF8C-4CC7-B6AF-94405447EE81}"/>
              </a:ext>
            </a:extLst>
          </p:cNvPr>
          <p:cNvSpPr txBox="1"/>
          <p:nvPr/>
        </p:nvSpPr>
        <p:spPr>
          <a:xfrm>
            <a:off x="1892449" y="2060848"/>
            <a:ext cx="6312784" cy="369332"/>
          </a:xfrm>
          <a:prstGeom prst="rect">
            <a:avLst/>
          </a:prstGeom>
          <a:noFill/>
        </p:spPr>
        <p:txBody>
          <a:bodyPr wrap="square" rtlCol="0">
            <a:spAutoFit/>
          </a:bodyPr>
          <a:lstStyle/>
          <a:p>
            <a:r>
              <a:rPr lang="en-US" dirty="0">
                <a:solidFill>
                  <a:schemeClr val="accent1">
                    <a:lumMod val="75000"/>
                  </a:schemeClr>
                </a:solidFill>
              </a:rPr>
              <a:t>Five forces model is a widely used tool for two important things :-</a:t>
            </a:r>
          </a:p>
        </p:txBody>
      </p:sp>
      <p:grpSp>
        <p:nvGrpSpPr>
          <p:cNvPr id="14" name="Group 13">
            <a:extLst>
              <a:ext uri="{FF2B5EF4-FFF2-40B4-BE49-F238E27FC236}">
                <a16:creationId xmlns:a16="http://schemas.microsoft.com/office/drawing/2014/main" xmlns="" id="{031B2EAC-4ECA-40BB-95CD-D1AF4385E5F0}"/>
              </a:ext>
            </a:extLst>
          </p:cNvPr>
          <p:cNvGrpSpPr/>
          <p:nvPr/>
        </p:nvGrpSpPr>
        <p:grpSpPr>
          <a:xfrm>
            <a:off x="3347864" y="2430180"/>
            <a:ext cx="3401954" cy="1815430"/>
            <a:chOff x="3347864" y="2636912"/>
            <a:chExt cx="3401954" cy="1815430"/>
          </a:xfrm>
        </p:grpSpPr>
        <p:cxnSp>
          <p:nvCxnSpPr>
            <p:cNvPr id="6" name="Straight Connector 5">
              <a:extLst>
                <a:ext uri="{FF2B5EF4-FFF2-40B4-BE49-F238E27FC236}">
                  <a16:creationId xmlns:a16="http://schemas.microsoft.com/office/drawing/2014/main" xmlns="" id="{9BD7F729-3719-4642-85DD-C0AC0A70B6F2}"/>
                </a:ext>
              </a:extLst>
            </p:cNvPr>
            <p:cNvCxnSpPr/>
            <p:nvPr/>
          </p:nvCxnSpPr>
          <p:spPr>
            <a:xfrm>
              <a:off x="5048841" y="2636912"/>
              <a:ext cx="0" cy="914400"/>
            </a:xfrm>
            <a:prstGeom prst="line">
              <a:avLst/>
            </a:prstGeom>
            <a:ln/>
            <a:effectLst/>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xmlns="" id="{BE26B3EC-4F3B-495D-9209-D3C5FAF62DB7}"/>
                </a:ext>
              </a:extLst>
            </p:cNvPr>
            <p:cNvCxnSpPr/>
            <p:nvPr/>
          </p:nvCxnSpPr>
          <p:spPr>
            <a:xfrm flipH="1">
              <a:off x="3347864" y="3551312"/>
              <a:ext cx="1700977" cy="309736"/>
            </a:xfrm>
            <a:prstGeom prst="line">
              <a:avLst/>
            </a:prstGeom>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xmlns="" id="{3A246750-61C1-4253-938C-FCD55F566E5B}"/>
                </a:ext>
              </a:extLst>
            </p:cNvPr>
            <p:cNvCxnSpPr/>
            <p:nvPr/>
          </p:nvCxnSpPr>
          <p:spPr>
            <a:xfrm>
              <a:off x="3347864" y="3861048"/>
              <a:ext cx="0" cy="5760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xmlns="" id="{C908EFE7-F239-42B6-B348-877718C54541}"/>
                </a:ext>
              </a:extLst>
            </p:cNvPr>
            <p:cNvCxnSpPr>
              <a:cxnSpLocks/>
            </p:cNvCxnSpPr>
            <p:nvPr/>
          </p:nvCxnSpPr>
          <p:spPr>
            <a:xfrm>
              <a:off x="5048841" y="3551312"/>
              <a:ext cx="1700977" cy="309736"/>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Arrow Connector 18">
              <a:extLst>
                <a:ext uri="{FF2B5EF4-FFF2-40B4-BE49-F238E27FC236}">
                  <a16:creationId xmlns:a16="http://schemas.microsoft.com/office/drawing/2014/main" xmlns="" id="{208C7CB7-4594-4A80-BF30-6380ADAA9B1C}"/>
                </a:ext>
              </a:extLst>
            </p:cNvPr>
            <p:cNvCxnSpPr/>
            <p:nvPr/>
          </p:nvCxnSpPr>
          <p:spPr>
            <a:xfrm>
              <a:off x="6749818" y="3876278"/>
              <a:ext cx="0" cy="5760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sp>
        <p:nvSpPr>
          <p:cNvPr id="16" name="Rectangle 15">
            <a:extLst>
              <a:ext uri="{FF2B5EF4-FFF2-40B4-BE49-F238E27FC236}">
                <a16:creationId xmlns:a16="http://schemas.microsoft.com/office/drawing/2014/main" xmlns="" id="{37FF95C6-4029-4C4D-8CE2-62214263F696}"/>
              </a:ext>
            </a:extLst>
          </p:cNvPr>
          <p:cNvSpPr/>
          <p:nvPr/>
        </p:nvSpPr>
        <p:spPr>
          <a:xfrm>
            <a:off x="2438976" y="4245610"/>
            <a:ext cx="1817776" cy="181777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64F25394-15FD-407E-8C7E-8D51A6A60723}"/>
              </a:ext>
            </a:extLst>
          </p:cNvPr>
          <p:cNvSpPr/>
          <p:nvPr/>
        </p:nvSpPr>
        <p:spPr>
          <a:xfrm>
            <a:off x="5840930" y="4245610"/>
            <a:ext cx="1817776" cy="181777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B412FC0B-7666-4EAF-BC47-00D15E54F8FC}"/>
              </a:ext>
            </a:extLst>
          </p:cNvPr>
          <p:cNvSpPr txBox="1"/>
          <p:nvPr/>
        </p:nvSpPr>
        <p:spPr>
          <a:xfrm>
            <a:off x="2379703" y="4276169"/>
            <a:ext cx="1877049" cy="1754326"/>
          </a:xfrm>
          <a:prstGeom prst="rect">
            <a:avLst/>
          </a:prstGeom>
          <a:noFill/>
        </p:spPr>
        <p:txBody>
          <a:bodyPr wrap="square" rtlCol="0">
            <a:spAutoFit/>
          </a:bodyPr>
          <a:lstStyle/>
          <a:p>
            <a:pPr algn="ctr"/>
            <a:r>
              <a:rPr lang="en-US" dirty="0">
                <a:solidFill>
                  <a:schemeClr val="accent5">
                    <a:lumMod val="50000"/>
                  </a:schemeClr>
                </a:solidFill>
              </a:rPr>
              <a:t>Systematically diagnosing the significant Competitive pressures in a market</a:t>
            </a:r>
          </a:p>
        </p:txBody>
      </p:sp>
      <p:sp>
        <p:nvSpPr>
          <p:cNvPr id="25" name="TextBox 24">
            <a:extLst>
              <a:ext uri="{FF2B5EF4-FFF2-40B4-BE49-F238E27FC236}">
                <a16:creationId xmlns:a16="http://schemas.microsoft.com/office/drawing/2014/main" xmlns="" id="{BA42CCBD-BCBC-41FA-8439-891395841FAE}"/>
              </a:ext>
            </a:extLst>
          </p:cNvPr>
          <p:cNvSpPr txBox="1"/>
          <p:nvPr/>
        </p:nvSpPr>
        <p:spPr>
          <a:xfrm>
            <a:off x="5811293" y="4311962"/>
            <a:ext cx="1877049" cy="1754326"/>
          </a:xfrm>
          <a:prstGeom prst="rect">
            <a:avLst/>
          </a:prstGeom>
          <a:noFill/>
        </p:spPr>
        <p:txBody>
          <a:bodyPr wrap="square" rtlCol="0">
            <a:spAutoFit/>
          </a:bodyPr>
          <a:lstStyle/>
          <a:p>
            <a:pPr algn="ctr"/>
            <a:r>
              <a:rPr lang="en-US" dirty="0">
                <a:solidFill>
                  <a:schemeClr val="accent5">
                    <a:lumMod val="50000"/>
                  </a:schemeClr>
                </a:solidFill>
              </a:rPr>
              <a:t>Assessing the strengths and important of each of those of Competitive Pressures </a:t>
            </a:r>
          </a:p>
        </p:txBody>
      </p:sp>
      <p:cxnSp>
        <p:nvCxnSpPr>
          <p:cNvPr id="20" name="Straight Connector 19">
            <a:extLst>
              <a:ext uri="{FF2B5EF4-FFF2-40B4-BE49-F238E27FC236}">
                <a16:creationId xmlns:a16="http://schemas.microsoft.com/office/drawing/2014/main" xmlns="" id="{490FAB19-B2BC-47DD-B6BF-3BDC00E0A40D}"/>
              </a:ext>
            </a:extLst>
          </p:cNvPr>
          <p:cNvCxnSpPr/>
          <p:nvPr/>
        </p:nvCxnSpPr>
        <p:spPr>
          <a:xfrm>
            <a:off x="1892449" y="2453085"/>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2"/>
          </p:nvPr>
        </p:nvSpPr>
        <p:spPr/>
        <p:txBody>
          <a:bodyPr/>
          <a:lstStyle/>
          <a:p>
            <a:fld id="{948C5AA5-ECC5-451D-93CE-0A468F43FA15}" type="slidenum">
              <a:rPr lang="en-IN" smtClean="0"/>
              <a:t>5</a:t>
            </a:fld>
            <a:endParaRPr lang="en-IN"/>
          </a:p>
        </p:txBody>
      </p:sp>
      <p:sp>
        <p:nvSpPr>
          <p:cNvPr id="10" name="Footer Placeholder 9"/>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298157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effectLst>
                  <a:outerShdw blurRad="38100" dist="38100" dir="2700000" algn="tl">
                    <a:srgbClr val="000000">
                      <a:alpha val="43137"/>
                    </a:srgbClr>
                  </a:outerShdw>
                </a:effectLst>
              </a:rPr>
              <a:t>#</a:t>
            </a:r>
            <a:endParaRPr lang="en-IN" sz="4800" dirty="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xmlns="" id="{A5B88C19-CBAB-4B44-9909-6B2C0EE40ED1}"/>
              </a:ext>
            </a:extLst>
          </p:cNvPr>
          <p:cNvSpPr txBox="1"/>
          <p:nvPr/>
        </p:nvSpPr>
        <p:spPr>
          <a:xfrm>
            <a:off x="2250141" y="718097"/>
            <a:ext cx="5907467" cy="830997"/>
          </a:xfrm>
          <a:prstGeom prst="rect">
            <a:avLst/>
          </a:prstGeom>
          <a:noFill/>
        </p:spPr>
        <p:txBody>
          <a:bodyPr wrap="square" rtlCol="0">
            <a:spAutoFit/>
          </a:bodyPr>
          <a:lstStyle/>
          <a:p>
            <a:pPr algn="ctr"/>
            <a:r>
              <a:rPr lang="en-US" sz="4800" b="1" dirty="0">
                <a:solidFill>
                  <a:schemeClr val="bg1">
                    <a:lumMod val="50000"/>
                  </a:schemeClr>
                </a:solidFill>
              </a:rPr>
              <a:t>Five Forces</a:t>
            </a:r>
            <a:endParaRPr lang="en-IN" sz="4800" b="1" dirty="0">
              <a:solidFill>
                <a:schemeClr val="bg1">
                  <a:lumMod val="50000"/>
                </a:schemeClr>
              </a:solidFill>
            </a:endParaRP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0877C99-AF8C-4CC7-B6AF-94405447EE81}"/>
              </a:ext>
            </a:extLst>
          </p:cNvPr>
          <p:cNvSpPr txBox="1"/>
          <p:nvPr/>
        </p:nvSpPr>
        <p:spPr>
          <a:xfrm>
            <a:off x="2373042" y="1690062"/>
            <a:ext cx="5784565" cy="830997"/>
          </a:xfrm>
          <a:prstGeom prst="rect">
            <a:avLst/>
          </a:prstGeom>
          <a:noFill/>
        </p:spPr>
        <p:txBody>
          <a:bodyPr wrap="square" rtlCol="0">
            <a:spAutoFit/>
          </a:bodyPr>
          <a:lstStyle/>
          <a:p>
            <a:pPr algn="just"/>
            <a:r>
              <a:rPr lang="en-US" sz="1600" b="1" dirty="0">
                <a:solidFill>
                  <a:schemeClr val="tx2">
                    <a:lumMod val="60000"/>
                    <a:lumOff val="40000"/>
                  </a:schemeClr>
                </a:solidFill>
              </a:rPr>
              <a:t>According to Porter</a:t>
            </a:r>
            <a:r>
              <a:rPr lang="en-US" sz="1600" dirty="0">
                <a:solidFill>
                  <a:schemeClr val="tx2">
                    <a:lumMod val="60000"/>
                    <a:lumOff val="40000"/>
                  </a:schemeClr>
                </a:solidFill>
              </a:rPr>
              <a:t> – The Competitive environment is a composition of these five competitive pressure or forces operating in a market.</a:t>
            </a:r>
          </a:p>
        </p:txBody>
      </p:sp>
      <p:graphicFrame>
        <p:nvGraphicFramePr>
          <p:cNvPr id="4" name="Diagram 3">
            <a:extLst>
              <a:ext uri="{FF2B5EF4-FFF2-40B4-BE49-F238E27FC236}">
                <a16:creationId xmlns:a16="http://schemas.microsoft.com/office/drawing/2014/main" xmlns="" id="{50EF6B14-9BC9-414D-B41E-DE7C2EDA1E6C}"/>
              </a:ext>
            </a:extLst>
          </p:cNvPr>
          <p:cNvGraphicFramePr/>
          <p:nvPr>
            <p:extLst>
              <p:ext uri="{D42A27DB-BD31-4B8C-83A1-F6EECF244321}">
                <p14:modId xmlns:p14="http://schemas.microsoft.com/office/powerpoint/2010/main" val="3537585249"/>
              </p:ext>
            </p:extLst>
          </p:nvPr>
        </p:nvGraphicFramePr>
        <p:xfrm>
          <a:off x="2373043" y="2750605"/>
          <a:ext cx="5661662" cy="3774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xmlns="" id="{490FAB19-B2BC-47DD-B6BF-3BDC00E0A40D}"/>
              </a:ext>
            </a:extLst>
          </p:cNvPr>
          <p:cNvCxnSpPr/>
          <p:nvPr/>
        </p:nvCxnSpPr>
        <p:spPr>
          <a:xfrm>
            <a:off x="2051720" y="1630479"/>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xmlns="" id="{A6559D3E-3846-4128-AD1D-9D1C5508E330}"/>
              </a:ext>
            </a:extLst>
          </p:cNvPr>
          <p:cNvCxnSpPr/>
          <p:nvPr/>
        </p:nvCxnSpPr>
        <p:spPr>
          <a:xfrm>
            <a:off x="2051720" y="2636912"/>
            <a:ext cx="64087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2"/>
          </p:nvPr>
        </p:nvSpPr>
        <p:spPr/>
        <p:txBody>
          <a:bodyPr/>
          <a:lstStyle/>
          <a:p>
            <a:fld id="{948C5AA5-ECC5-451D-93CE-0A468F43FA15}" type="slidenum">
              <a:rPr lang="en-IN" smtClean="0"/>
              <a:t>6</a:t>
            </a:fld>
            <a:endParaRPr lang="en-IN"/>
          </a:p>
        </p:txBody>
      </p:sp>
    </p:spTree>
    <p:extLst>
      <p:ext uri="{BB962C8B-B14F-4D97-AF65-F5344CB8AC3E}">
        <p14:creationId xmlns:p14="http://schemas.microsoft.com/office/powerpoint/2010/main" val="283794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xmlns="" id="{A5B88C19-CBAB-4B44-9909-6B2C0EE40ED1}"/>
              </a:ext>
            </a:extLst>
          </p:cNvPr>
          <p:cNvSpPr txBox="1"/>
          <p:nvPr/>
        </p:nvSpPr>
        <p:spPr>
          <a:xfrm>
            <a:off x="2250141" y="692696"/>
            <a:ext cx="5907467" cy="1077218"/>
          </a:xfrm>
          <a:prstGeom prst="rect">
            <a:avLst/>
          </a:prstGeom>
          <a:noFill/>
        </p:spPr>
        <p:txBody>
          <a:bodyPr wrap="square" rtlCol="0">
            <a:spAutoFit/>
          </a:bodyPr>
          <a:lstStyle/>
          <a:p>
            <a:pPr algn="ctr"/>
            <a:r>
              <a:rPr lang="en-IN" sz="3200" b="1" dirty="0">
                <a:solidFill>
                  <a:schemeClr val="bg1">
                    <a:lumMod val="50000"/>
                  </a:schemeClr>
                </a:solidFill>
              </a:rPr>
              <a:t>Steps To Use The Five Forces Model</a:t>
            </a: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Diagram 7">
            <a:extLst>
              <a:ext uri="{FF2B5EF4-FFF2-40B4-BE49-F238E27FC236}">
                <a16:creationId xmlns:a16="http://schemas.microsoft.com/office/drawing/2014/main" xmlns="" id="{2CE8CBA5-9DDB-43AE-95F6-21D3EEA4A22D}"/>
              </a:ext>
            </a:extLst>
          </p:cNvPr>
          <p:cNvGraphicFramePr/>
          <p:nvPr>
            <p:extLst>
              <p:ext uri="{D42A27DB-BD31-4B8C-83A1-F6EECF244321}">
                <p14:modId xmlns:p14="http://schemas.microsoft.com/office/powerpoint/2010/main" val="3715910165"/>
              </p:ext>
            </p:extLst>
          </p:nvPr>
        </p:nvGraphicFramePr>
        <p:xfrm>
          <a:off x="802762" y="1033011"/>
          <a:ext cx="8035312" cy="5356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948C5AA5-ECC5-451D-93CE-0A468F43FA15}" type="slidenum">
              <a:rPr lang="en-IN" smtClean="0"/>
              <a:t>7</a:t>
            </a:fld>
            <a:endParaRPr lang="en-IN"/>
          </a:p>
        </p:txBody>
      </p:sp>
      <p:sp>
        <p:nvSpPr>
          <p:cNvPr id="6" name="Footer Placeholder 5"/>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96480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xmlns="" id="{A5B88C19-CBAB-4B44-9909-6B2C0EE40ED1}"/>
              </a:ext>
            </a:extLst>
          </p:cNvPr>
          <p:cNvSpPr txBox="1"/>
          <p:nvPr/>
        </p:nvSpPr>
        <p:spPr>
          <a:xfrm>
            <a:off x="2250141" y="627232"/>
            <a:ext cx="5907467" cy="1077218"/>
          </a:xfrm>
          <a:prstGeom prst="rect">
            <a:avLst/>
          </a:prstGeom>
          <a:noFill/>
        </p:spPr>
        <p:txBody>
          <a:bodyPr wrap="square" rtlCol="0">
            <a:spAutoFit/>
          </a:bodyPr>
          <a:lstStyle/>
          <a:p>
            <a:pPr algn="ctr"/>
            <a:r>
              <a:rPr lang="en-IN" sz="3200" b="1" dirty="0">
                <a:solidFill>
                  <a:schemeClr val="bg1">
                    <a:lumMod val="50000"/>
                  </a:schemeClr>
                </a:solidFill>
              </a:rPr>
              <a:t>How New Entrant Can Be A Threat.</a:t>
            </a: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30DFC8B8-C8D0-466E-A44E-81517A4A6F4A}"/>
              </a:ext>
            </a:extLst>
          </p:cNvPr>
          <p:cNvSpPr txBox="1"/>
          <p:nvPr/>
        </p:nvSpPr>
        <p:spPr>
          <a:xfrm>
            <a:off x="2155874" y="1916832"/>
            <a:ext cx="6096000" cy="646331"/>
          </a:xfrm>
          <a:prstGeom prst="rect">
            <a:avLst/>
          </a:prstGeom>
          <a:noFill/>
        </p:spPr>
        <p:txBody>
          <a:bodyPr wrap="square" rtlCol="0">
            <a:spAutoFit/>
          </a:bodyPr>
          <a:lstStyle/>
          <a:p>
            <a:r>
              <a:rPr lang="en-US" b="1" dirty="0">
                <a:solidFill>
                  <a:schemeClr val="accent1">
                    <a:lumMod val="75000"/>
                  </a:schemeClr>
                </a:solidFill>
              </a:rPr>
              <a:t>According to Porter </a:t>
            </a:r>
            <a:r>
              <a:rPr lang="en-US" dirty="0">
                <a:solidFill>
                  <a:schemeClr val="accent1">
                    <a:lumMod val="75000"/>
                  </a:schemeClr>
                </a:solidFill>
              </a:rPr>
              <a:t>- New entrants can be powerful sources of competition. </a:t>
            </a:r>
          </a:p>
        </p:txBody>
      </p:sp>
      <p:graphicFrame>
        <p:nvGraphicFramePr>
          <p:cNvPr id="9" name="Diagram 8">
            <a:extLst>
              <a:ext uri="{FF2B5EF4-FFF2-40B4-BE49-F238E27FC236}">
                <a16:creationId xmlns:a16="http://schemas.microsoft.com/office/drawing/2014/main" xmlns="" id="{A3E8ACB1-6EA1-471F-8A4C-3B4F9B5CB603}"/>
              </a:ext>
            </a:extLst>
          </p:cNvPr>
          <p:cNvGraphicFramePr/>
          <p:nvPr/>
        </p:nvGraphicFramePr>
        <p:xfrm>
          <a:off x="2061608" y="230958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Straight Connector 13">
            <a:extLst>
              <a:ext uri="{FF2B5EF4-FFF2-40B4-BE49-F238E27FC236}">
                <a16:creationId xmlns:a16="http://schemas.microsoft.com/office/drawing/2014/main" xmlns="" id="{83928901-20C1-4588-A502-AD6ED8F081BB}"/>
              </a:ext>
            </a:extLst>
          </p:cNvPr>
          <p:cNvCxnSpPr/>
          <p:nvPr/>
        </p:nvCxnSpPr>
        <p:spPr>
          <a:xfrm>
            <a:off x="1907704" y="2636912"/>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xmlns="" id="{9DCC55EA-E5C0-44E7-B8CE-05788C18F757}"/>
              </a:ext>
            </a:extLst>
          </p:cNvPr>
          <p:cNvCxnSpPr/>
          <p:nvPr/>
        </p:nvCxnSpPr>
        <p:spPr>
          <a:xfrm>
            <a:off x="1907704" y="1896269"/>
            <a:ext cx="6249904"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2"/>
          </p:nvPr>
        </p:nvSpPr>
        <p:spPr/>
        <p:txBody>
          <a:bodyPr/>
          <a:lstStyle/>
          <a:p>
            <a:fld id="{948C5AA5-ECC5-451D-93CE-0A468F43FA15}" type="slidenum">
              <a:rPr lang="en-IN" smtClean="0"/>
              <a:t>8</a:t>
            </a:fld>
            <a:endParaRPr lang="en-IN"/>
          </a:p>
        </p:txBody>
      </p:sp>
      <p:sp>
        <p:nvSpPr>
          <p:cNvPr id="8" name="Footer Placeholder 7"/>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83244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F6CD8F76-5800-4491-B5FC-96211E50F874}"/>
              </a:ext>
            </a:extLst>
          </p:cNvPr>
          <p:cNvSpPr/>
          <p:nvPr/>
        </p:nvSpPr>
        <p:spPr>
          <a:xfrm>
            <a:off x="-108519" y="-171400"/>
            <a:ext cx="1174138" cy="7128792"/>
          </a:xfrm>
          <a:prstGeom prst="round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2666DC98-93D0-4E09-982B-AB26A7417FBA}"/>
              </a:ext>
            </a:extLst>
          </p:cNvPr>
          <p:cNvSpPr/>
          <p:nvPr/>
        </p:nvSpPr>
        <p:spPr>
          <a:xfrm>
            <a:off x="539552" y="692696"/>
            <a:ext cx="1062517" cy="1008111"/>
          </a:xfrm>
          <a:prstGeom prst="ellipse">
            <a:avLst/>
          </a:prstGeom>
          <a:gradFill flip="none" rotWithShape="1">
            <a:gsLst>
              <a:gs pos="0">
                <a:schemeClr val="tx2">
                  <a:lumMod val="52000"/>
                  <a:lumOff val="48000"/>
                </a:schemeClr>
              </a:gs>
              <a:gs pos="100000">
                <a:srgbClr val="95B3D7">
                  <a:lumMod val="8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a:effectLst>
                  <a:outerShdw blurRad="38100" dist="38100" dir="2700000" algn="tl">
                    <a:srgbClr val="000000">
                      <a:alpha val="43137"/>
                    </a:srgbClr>
                  </a:outerShdw>
                </a:effectLst>
              </a:rPr>
              <a:t>#</a:t>
            </a:r>
            <a:endParaRPr lang="en-IN" sz="4800"/>
          </a:p>
        </p:txBody>
      </p:sp>
      <p:sp>
        <p:nvSpPr>
          <p:cNvPr id="43" name="Title 1">
            <a:extLst>
              <a:ext uri="{FF2B5EF4-FFF2-40B4-BE49-F238E27FC236}">
                <a16:creationId xmlns:a16="http://schemas.microsoft.com/office/drawing/2014/main" xmlns="" id="{C555DA6B-3372-49A0-A0CC-34F47DD8FB7C}"/>
              </a:ext>
            </a:extLst>
          </p:cNvPr>
          <p:cNvSpPr txBox="1">
            <a:spLocks/>
          </p:cNvSpPr>
          <p:nvPr/>
        </p:nvSpPr>
        <p:spPr>
          <a:xfrm>
            <a:off x="522065" y="908721"/>
            <a:ext cx="1050660"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dirty="0">
              <a:solidFill>
                <a:schemeClr val="bg1"/>
              </a:solidFill>
            </a:endParaRPr>
          </a:p>
        </p:txBody>
      </p:sp>
      <p:sp>
        <p:nvSpPr>
          <p:cNvPr id="44" name="TextBox 43">
            <a:extLst>
              <a:ext uri="{FF2B5EF4-FFF2-40B4-BE49-F238E27FC236}">
                <a16:creationId xmlns:a16="http://schemas.microsoft.com/office/drawing/2014/main" xmlns="" id="{A5B88C19-CBAB-4B44-9909-6B2C0EE40ED1}"/>
              </a:ext>
            </a:extLst>
          </p:cNvPr>
          <p:cNvSpPr txBox="1"/>
          <p:nvPr/>
        </p:nvSpPr>
        <p:spPr>
          <a:xfrm>
            <a:off x="2061526" y="659653"/>
            <a:ext cx="6284695" cy="1200329"/>
          </a:xfrm>
          <a:prstGeom prst="rect">
            <a:avLst/>
          </a:prstGeom>
          <a:noFill/>
        </p:spPr>
        <p:txBody>
          <a:bodyPr wrap="square" rtlCol="0">
            <a:spAutoFit/>
          </a:bodyPr>
          <a:lstStyle/>
          <a:p>
            <a:pPr algn="ctr"/>
            <a:r>
              <a:rPr lang="en-IN" sz="3600" b="1" dirty="0">
                <a:solidFill>
                  <a:schemeClr val="bg1">
                    <a:lumMod val="50000"/>
                  </a:schemeClr>
                </a:solidFill>
              </a:rPr>
              <a:t>How To </a:t>
            </a:r>
            <a:r>
              <a:rPr lang="en-US" sz="3600" b="1" dirty="0">
                <a:solidFill>
                  <a:schemeClr val="bg1">
                    <a:lumMod val="50000"/>
                  </a:schemeClr>
                </a:solidFill>
              </a:rPr>
              <a:t>Discourage</a:t>
            </a:r>
            <a:r>
              <a:rPr lang="en-IN" sz="3600" b="1" dirty="0">
                <a:solidFill>
                  <a:schemeClr val="bg1">
                    <a:lumMod val="50000"/>
                  </a:schemeClr>
                </a:solidFill>
              </a:rPr>
              <a:t> New Entrant.</a:t>
            </a:r>
          </a:p>
        </p:txBody>
      </p:sp>
      <p:sp>
        <p:nvSpPr>
          <p:cNvPr id="11" name="Oval 10">
            <a:extLst>
              <a:ext uri="{FF2B5EF4-FFF2-40B4-BE49-F238E27FC236}">
                <a16:creationId xmlns:a16="http://schemas.microsoft.com/office/drawing/2014/main" xmlns="" id="{2666DC98-93D0-4E09-982B-AB26A7417FBA}"/>
              </a:ext>
            </a:extLst>
          </p:cNvPr>
          <p:cNvSpPr/>
          <p:nvPr/>
        </p:nvSpPr>
        <p:spPr>
          <a:xfrm>
            <a:off x="449941" y="565476"/>
            <a:ext cx="1241740" cy="1243054"/>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2666DC98-93D0-4E09-982B-AB26A7417FBA}"/>
              </a:ext>
            </a:extLst>
          </p:cNvPr>
          <p:cNvSpPr/>
          <p:nvPr/>
        </p:nvSpPr>
        <p:spPr>
          <a:xfrm>
            <a:off x="305926" y="457172"/>
            <a:ext cx="1529770" cy="145966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30DFC8B8-C8D0-466E-A44E-81517A4A6F4A}"/>
              </a:ext>
            </a:extLst>
          </p:cNvPr>
          <p:cNvSpPr txBox="1"/>
          <p:nvPr/>
        </p:nvSpPr>
        <p:spPr>
          <a:xfrm>
            <a:off x="2155872" y="2276872"/>
            <a:ext cx="6284695" cy="830997"/>
          </a:xfrm>
          <a:prstGeom prst="rect">
            <a:avLst/>
          </a:prstGeom>
          <a:noFill/>
        </p:spPr>
        <p:txBody>
          <a:bodyPr wrap="square" rtlCol="0">
            <a:spAutoFit/>
          </a:bodyPr>
          <a:lstStyle/>
          <a:p>
            <a:pPr algn="just"/>
            <a:r>
              <a:rPr lang="en-US" sz="1600" b="1" dirty="0">
                <a:solidFill>
                  <a:schemeClr val="accent1">
                    <a:lumMod val="75000"/>
                  </a:schemeClr>
                </a:solidFill>
              </a:rPr>
              <a:t>According to Porter </a:t>
            </a:r>
            <a:r>
              <a:rPr lang="en-US" sz="1600" dirty="0">
                <a:solidFill>
                  <a:schemeClr val="accent1">
                    <a:lumMod val="75000"/>
                  </a:schemeClr>
                </a:solidFill>
              </a:rPr>
              <a:t>– To discourage the new entrants, existing firms can raise the barriers to entry. Barriers to entry is a economic forces or hurdles that slow down or impede the entry of new firm.</a:t>
            </a:r>
          </a:p>
        </p:txBody>
      </p:sp>
      <p:cxnSp>
        <p:nvCxnSpPr>
          <p:cNvPr id="20" name="Straight Connector 19">
            <a:extLst>
              <a:ext uri="{FF2B5EF4-FFF2-40B4-BE49-F238E27FC236}">
                <a16:creationId xmlns:a16="http://schemas.microsoft.com/office/drawing/2014/main" xmlns="" id="{396A7B0D-8C10-49A9-8ED3-05C6E3E52B40}"/>
              </a:ext>
            </a:extLst>
          </p:cNvPr>
          <p:cNvCxnSpPr/>
          <p:nvPr/>
        </p:nvCxnSpPr>
        <p:spPr>
          <a:xfrm>
            <a:off x="1979712" y="2132856"/>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xmlns="" id="{EE93A6FE-CAD1-4495-BE0F-6285D2B6B256}"/>
              </a:ext>
            </a:extLst>
          </p:cNvPr>
          <p:cNvCxnSpPr/>
          <p:nvPr/>
        </p:nvCxnSpPr>
        <p:spPr>
          <a:xfrm>
            <a:off x="1979712" y="3284984"/>
            <a:ext cx="636650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1" name="Diagram 20">
            <a:extLst>
              <a:ext uri="{FF2B5EF4-FFF2-40B4-BE49-F238E27FC236}">
                <a16:creationId xmlns:a16="http://schemas.microsoft.com/office/drawing/2014/main" xmlns="" id="{CD61B2AA-6677-455F-8231-AD73C43E5212}"/>
              </a:ext>
            </a:extLst>
          </p:cNvPr>
          <p:cNvGraphicFramePr/>
          <p:nvPr>
            <p:extLst>
              <p:ext uri="{D42A27DB-BD31-4B8C-83A1-F6EECF244321}">
                <p14:modId xmlns:p14="http://schemas.microsoft.com/office/powerpoint/2010/main" val="757464908"/>
              </p:ext>
            </p:extLst>
          </p:nvPr>
        </p:nvGraphicFramePr>
        <p:xfrm>
          <a:off x="3017628" y="3392996"/>
          <a:ext cx="4290676" cy="2860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948C5AA5-ECC5-451D-93CE-0A468F43FA15}" type="slidenum">
              <a:rPr lang="en-IN" smtClean="0"/>
              <a:t>9</a:t>
            </a:fld>
            <a:endParaRPr lang="en-IN"/>
          </a:p>
        </p:txBody>
      </p:sp>
      <p:sp>
        <p:nvSpPr>
          <p:cNvPr id="8" name="Footer Placeholder 7"/>
          <p:cNvSpPr>
            <a:spLocks noGrp="1"/>
          </p:cNvSpPr>
          <p:nvPr>
            <p:ph type="ftr" sz="quarter" idx="11"/>
          </p:nvPr>
        </p:nvSpPr>
        <p:spPr/>
        <p:txBody>
          <a:bodyPr/>
          <a:lstStyle/>
          <a:p>
            <a:r>
              <a:rPr lang="en-IN" smtClean="0"/>
              <a:t>CRO0679668</a:t>
            </a:r>
            <a:endParaRPr lang="en-IN"/>
          </a:p>
        </p:txBody>
      </p:sp>
    </p:spTree>
    <p:extLst>
      <p:ext uri="{BB962C8B-B14F-4D97-AF65-F5344CB8AC3E}">
        <p14:creationId xmlns:p14="http://schemas.microsoft.com/office/powerpoint/2010/main" val="859057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1501</Words>
  <Application>Microsoft Office PowerPoint</Application>
  <PresentationFormat>On-screen Show (4:3)</PresentationFormat>
  <Paragraphs>183</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Agency FB</vt:lpstr>
      <vt:lpstr>Arial</vt:lpstr>
      <vt:lpstr>Calibri</vt:lpstr>
      <vt:lpstr>Candara</vt:lpstr>
      <vt:lpstr>Office Theme</vt:lpstr>
      <vt:lpstr>Michael Porter’s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JBPICAISTUDENT6</dc:creator>
  <cp:lastModifiedBy>dvspandey</cp:lastModifiedBy>
  <cp:revision>119</cp:revision>
  <cp:lastPrinted>2022-06-29T16:32:13Z</cp:lastPrinted>
  <dcterms:created xsi:type="dcterms:W3CDTF">2022-06-23T05:30:07Z</dcterms:created>
  <dcterms:modified xsi:type="dcterms:W3CDTF">2022-06-29T16:33:19Z</dcterms:modified>
</cp:coreProperties>
</file>