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60" r:id="rId4"/>
    <p:sldId id="262" r:id="rId5"/>
    <p:sldId id="263" r:id="rId6"/>
    <p:sldId id="266" r:id="rId7"/>
    <p:sldId id="264" r:id="rId8"/>
    <p:sldId id="267" r:id="rId9"/>
    <p:sldId id="26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3D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1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image" Target="../media/image3.png"/><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diagrams/_rels/drawing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image" Target="../media/image3.png"/><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1E063E-F5D9-4263-BE16-508E972E5799}" type="doc">
      <dgm:prSet loTypeId="urn:diagrams.loki3.com/BracketList" loCatId="list" qsTypeId="urn:microsoft.com/office/officeart/2005/8/quickstyle/simple4" qsCatId="simple" csTypeId="urn:microsoft.com/office/officeart/2005/8/colors/accent1_2" csCatId="accent1" phldr="1"/>
      <dgm:spPr/>
      <dgm:t>
        <a:bodyPr/>
        <a:lstStyle/>
        <a:p>
          <a:endParaRPr lang="en-US"/>
        </a:p>
      </dgm:t>
    </dgm:pt>
    <dgm:pt modelId="{0B837F7D-5069-438F-ACF9-3A61413E9413}">
      <dgm:prSet phldrT="[Text]" custT="1"/>
      <dgm:spPr/>
      <dgm:t>
        <a:bodyPr/>
        <a:lstStyle/>
        <a:p>
          <a:r>
            <a:rPr lang="en-US" sz="1600" b="1" dirty="0">
              <a:solidFill>
                <a:schemeClr val="tx1">
                  <a:lumMod val="65000"/>
                  <a:lumOff val="35000"/>
                </a:schemeClr>
              </a:solidFill>
            </a:rPr>
            <a:t>Rivalry Firm</a:t>
          </a:r>
        </a:p>
      </dgm:t>
    </dgm:pt>
    <dgm:pt modelId="{7363B0BC-7C2F-4CB8-9BB8-9B0155E6A711}" type="parTrans" cxnId="{32E7D067-3EBF-4F26-A69D-83287B93459B}">
      <dgm:prSet/>
      <dgm:spPr/>
      <dgm:t>
        <a:bodyPr/>
        <a:lstStyle/>
        <a:p>
          <a:endParaRPr lang="en-US"/>
        </a:p>
      </dgm:t>
    </dgm:pt>
    <dgm:pt modelId="{C1A63B66-DE4F-4A3C-9A06-BD6345DE5479}" type="sibTrans" cxnId="{32E7D067-3EBF-4F26-A69D-83287B93459B}">
      <dgm:prSet/>
      <dgm:spPr/>
      <dgm:t>
        <a:bodyPr/>
        <a:lstStyle/>
        <a:p>
          <a:endParaRPr lang="en-US"/>
        </a:p>
      </dgm:t>
    </dgm:pt>
    <dgm:pt modelId="{3BC2A58C-999D-48B4-94A3-77CFC527882F}">
      <dgm:prSet phldrT="[Text]"/>
      <dgm:spPr>
        <a:solidFill>
          <a:schemeClr val="tx2">
            <a:lumMod val="75000"/>
          </a:schemeClr>
        </a:solidFill>
      </dgm:spPr>
      <dgm:t>
        <a:bodyPr/>
        <a:lstStyle/>
        <a:p>
          <a:r>
            <a:rPr lang="en-US" dirty="0">
              <a:solidFill>
                <a:schemeClr val="bg1">
                  <a:lumMod val="95000"/>
                </a:schemeClr>
              </a:solidFill>
            </a:rPr>
            <a:t>Competitive Pressure associated with market </a:t>
          </a:r>
          <a:r>
            <a:rPr lang="en-US" dirty="0" err="1">
              <a:solidFill>
                <a:schemeClr val="bg1">
                  <a:lumMod val="95000"/>
                </a:schemeClr>
              </a:solidFill>
            </a:rPr>
            <a:t>manoeuring</a:t>
          </a:r>
          <a:r>
            <a:rPr lang="en-US" dirty="0">
              <a:solidFill>
                <a:schemeClr val="bg1">
                  <a:lumMod val="95000"/>
                </a:schemeClr>
              </a:solidFill>
            </a:rPr>
            <a:t> and jockeying for buyer patronage that goes on among rivalry firm.</a:t>
          </a:r>
        </a:p>
      </dgm:t>
    </dgm:pt>
    <dgm:pt modelId="{FE702A43-3AE0-426D-80B0-BA1F5FF15274}" type="parTrans" cxnId="{D04090EE-D844-4E88-B640-8B4C9D64AB60}">
      <dgm:prSet/>
      <dgm:spPr/>
      <dgm:t>
        <a:bodyPr/>
        <a:lstStyle/>
        <a:p>
          <a:endParaRPr lang="en-US"/>
        </a:p>
      </dgm:t>
    </dgm:pt>
    <dgm:pt modelId="{CA87BD4B-CE47-46F0-B84B-67CEB6B4F4F0}" type="sibTrans" cxnId="{D04090EE-D844-4E88-B640-8B4C9D64AB60}">
      <dgm:prSet/>
      <dgm:spPr/>
      <dgm:t>
        <a:bodyPr/>
        <a:lstStyle/>
        <a:p>
          <a:endParaRPr lang="en-US"/>
        </a:p>
      </dgm:t>
    </dgm:pt>
    <dgm:pt modelId="{1B01EC3A-48E3-454E-B020-BD9E223ECC7F}">
      <dgm:prSet phldrT="[Text]" custT="1"/>
      <dgm:spPr/>
      <dgm:t>
        <a:bodyPr/>
        <a:lstStyle/>
        <a:p>
          <a:r>
            <a:rPr lang="en-US" sz="1600" b="1" dirty="0">
              <a:solidFill>
                <a:schemeClr val="tx1">
                  <a:lumMod val="65000"/>
                  <a:lumOff val="35000"/>
                </a:schemeClr>
              </a:solidFill>
            </a:rPr>
            <a:t>New Entrants</a:t>
          </a:r>
        </a:p>
      </dgm:t>
    </dgm:pt>
    <dgm:pt modelId="{911D1763-1E09-431C-9E03-3249AF45DCDB}" type="parTrans" cxnId="{AA8474B7-13A6-4A74-9680-D0CF516D4DAB}">
      <dgm:prSet/>
      <dgm:spPr/>
      <dgm:t>
        <a:bodyPr/>
        <a:lstStyle/>
        <a:p>
          <a:endParaRPr lang="en-US"/>
        </a:p>
      </dgm:t>
    </dgm:pt>
    <dgm:pt modelId="{67B8D0BD-8805-4FBD-8CEE-AC598DBAC314}" type="sibTrans" cxnId="{AA8474B7-13A6-4A74-9680-D0CF516D4DAB}">
      <dgm:prSet/>
      <dgm:spPr/>
      <dgm:t>
        <a:bodyPr/>
        <a:lstStyle/>
        <a:p>
          <a:endParaRPr lang="en-US"/>
        </a:p>
      </dgm:t>
    </dgm:pt>
    <dgm:pt modelId="{8F0F545E-6B31-445C-9C11-4EEE1F9599C2}">
      <dgm:prSet phldrT="[Text]"/>
      <dgm:spPr>
        <a:solidFill>
          <a:schemeClr val="tx2">
            <a:lumMod val="75000"/>
          </a:schemeClr>
        </a:solidFill>
      </dgm:spPr>
      <dgm:t>
        <a:bodyPr/>
        <a:lstStyle/>
        <a:p>
          <a:r>
            <a:rPr lang="en-US" dirty="0">
              <a:solidFill>
                <a:schemeClr val="bg1">
                  <a:lumMod val="95000"/>
                </a:schemeClr>
              </a:solidFill>
            </a:rPr>
            <a:t>Competitive pressure associated with the threat of new entrant in the market.</a:t>
          </a:r>
        </a:p>
      </dgm:t>
    </dgm:pt>
    <dgm:pt modelId="{8A1AF4AA-F2F3-44DE-B6D6-6F55DC8462DA}" type="parTrans" cxnId="{B20A4CEB-6072-4AC0-9998-D344DB98B35B}">
      <dgm:prSet/>
      <dgm:spPr/>
      <dgm:t>
        <a:bodyPr/>
        <a:lstStyle/>
        <a:p>
          <a:endParaRPr lang="en-US"/>
        </a:p>
      </dgm:t>
    </dgm:pt>
    <dgm:pt modelId="{B23438D5-4740-4B74-AC8C-F3B04EBC4BCB}" type="sibTrans" cxnId="{B20A4CEB-6072-4AC0-9998-D344DB98B35B}">
      <dgm:prSet/>
      <dgm:spPr/>
      <dgm:t>
        <a:bodyPr/>
        <a:lstStyle/>
        <a:p>
          <a:endParaRPr lang="en-US"/>
        </a:p>
      </dgm:t>
    </dgm:pt>
    <dgm:pt modelId="{AE7B4F35-27E7-4F30-8ED7-7785DD3E5426}">
      <dgm:prSet phldrT="[Text]" custT="1"/>
      <dgm:spPr/>
      <dgm:t>
        <a:bodyPr/>
        <a:lstStyle/>
        <a:p>
          <a:r>
            <a:rPr lang="en-US" sz="1600" b="1" dirty="0">
              <a:solidFill>
                <a:schemeClr val="tx1">
                  <a:lumMod val="65000"/>
                  <a:lumOff val="35000"/>
                </a:schemeClr>
              </a:solidFill>
            </a:rPr>
            <a:t>Substitute Available</a:t>
          </a:r>
        </a:p>
      </dgm:t>
    </dgm:pt>
    <dgm:pt modelId="{29653B36-DF08-4F39-B2A2-809AF88B77AB}" type="parTrans" cxnId="{EC294F1F-83AA-4E00-87A1-71DBD07BC25E}">
      <dgm:prSet/>
      <dgm:spPr/>
      <dgm:t>
        <a:bodyPr/>
        <a:lstStyle/>
        <a:p>
          <a:endParaRPr lang="en-US"/>
        </a:p>
      </dgm:t>
    </dgm:pt>
    <dgm:pt modelId="{BFA05A15-1B83-4FD0-8012-2F5048619B2C}" type="sibTrans" cxnId="{EC294F1F-83AA-4E00-87A1-71DBD07BC25E}">
      <dgm:prSet/>
      <dgm:spPr/>
      <dgm:t>
        <a:bodyPr/>
        <a:lstStyle/>
        <a:p>
          <a:endParaRPr lang="en-US"/>
        </a:p>
      </dgm:t>
    </dgm:pt>
    <dgm:pt modelId="{BF97BBB7-7200-4340-8C22-FDCE728F69CB}">
      <dgm:prSet phldrT="[Text]"/>
      <dgm:spPr>
        <a:solidFill>
          <a:schemeClr val="tx2">
            <a:lumMod val="75000"/>
          </a:schemeClr>
        </a:solidFill>
      </dgm:spPr>
      <dgm:t>
        <a:bodyPr/>
        <a:lstStyle/>
        <a:p>
          <a:r>
            <a:rPr lang="en-US" dirty="0">
              <a:solidFill>
                <a:schemeClr val="bg1">
                  <a:lumMod val="95000"/>
                </a:schemeClr>
              </a:solidFill>
            </a:rPr>
            <a:t>Competitive pressure coming from the attempt of companies of other industry to win the buyer by offering substitute product.</a:t>
          </a:r>
        </a:p>
      </dgm:t>
    </dgm:pt>
    <dgm:pt modelId="{C6143101-6F31-4BF0-A22C-68589A859D35}" type="parTrans" cxnId="{DF83A30B-75B7-4D46-B816-38784F8D82D8}">
      <dgm:prSet/>
      <dgm:spPr/>
      <dgm:t>
        <a:bodyPr/>
        <a:lstStyle/>
        <a:p>
          <a:endParaRPr lang="en-US"/>
        </a:p>
      </dgm:t>
    </dgm:pt>
    <dgm:pt modelId="{C46277B3-BEE4-4C5C-AB00-D87A21AF9AC2}" type="sibTrans" cxnId="{DF83A30B-75B7-4D46-B816-38784F8D82D8}">
      <dgm:prSet/>
      <dgm:spPr/>
      <dgm:t>
        <a:bodyPr/>
        <a:lstStyle/>
        <a:p>
          <a:endParaRPr lang="en-US"/>
        </a:p>
      </dgm:t>
    </dgm:pt>
    <dgm:pt modelId="{64CFA1FE-1893-4B9F-B96A-FEE82C34339D}">
      <dgm:prSet phldrT="[Text]" custT="1"/>
      <dgm:spPr/>
      <dgm:t>
        <a:bodyPr/>
        <a:lstStyle/>
        <a:p>
          <a:r>
            <a:rPr lang="en-US" sz="1600" b="1" dirty="0">
              <a:solidFill>
                <a:schemeClr val="tx1">
                  <a:lumMod val="65000"/>
                  <a:lumOff val="35000"/>
                </a:schemeClr>
              </a:solidFill>
            </a:rPr>
            <a:t>Supplier Bargaining Power</a:t>
          </a:r>
        </a:p>
      </dgm:t>
    </dgm:pt>
    <dgm:pt modelId="{32AF7A92-EC8D-49A8-8D2C-95C325D6AAC4}" type="parTrans" cxnId="{3B68E3B0-E470-4164-9FCD-9442255AAEFB}">
      <dgm:prSet/>
      <dgm:spPr/>
      <dgm:t>
        <a:bodyPr/>
        <a:lstStyle/>
        <a:p>
          <a:endParaRPr lang="en-US"/>
        </a:p>
      </dgm:t>
    </dgm:pt>
    <dgm:pt modelId="{8EFFC043-8335-416E-93FE-20FBC181D8BF}" type="sibTrans" cxnId="{3B68E3B0-E470-4164-9FCD-9442255AAEFB}">
      <dgm:prSet/>
      <dgm:spPr/>
      <dgm:t>
        <a:bodyPr/>
        <a:lstStyle/>
        <a:p>
          <a:endParaRPr lang="en-US"/>
        </a:p>
      </dgm:t>
    </dgm:pt>
    <dgm:pt modelId="{1C47C23F-6E32-43DF-91DF-C6B823550B47}">
      <dgm:prSet phldrT="[Text]"/>
      <dgm:spPr>
        <a:solidFill>
          <a:schemeClr val="tx2">
            <a:lumMod val="75000"/>
          </a:schemeClr>
        </a:solidFill>
      </dgm:spPr>
      <dgm:t>
        <a:bodyPr/>
        <a:lstStyle/>
        <a:p>
          <a:r>
            <a:rPr lang="en-US" dirty="0">
              <a:solidFill>
                <a:schemeClr val="bg1">
                  <a:lumMod val="95000"/>
                </a:schemeClr>
              </a:solidFill>
            </a:rPr>
            <a:t>Competitive pressure stemming from suppliers bargaining power and supplier seller collaboration.</a:t>
          </a:r>
        </a:p>
      </dgm:t>
    </dgm:pt>
    <dgm:pt modelId="{F113D403-24A4-4309-9D62-DDF9DDE43477}" type="parTrans" cxnId="{FE641315-32DD-48BE-9D55-0AA663D438BA}">
      <dgm:prSet/>
      <dgm:spPr/>
      <dgm:t>
        <a:bodyPr/>
        <a:lstStyle/>
        <a:p>
          <a:endParaRPr lang="en-US"/>
        </a:p>
      </dgm:t>
    </dgm:pt>
    <dgm:pt modelId="{027A9E43-C9E5-44AE-80F6-88F7D3FC6C4C}" type="sibTrans" cxnId="{FE641315-32DD-48BE-9D55-0AA663D438BA}">
      <dgm:prSet/>
      <dgm:spPr/>
      <dgm:t>
        <a:bodyPr/>
        <a:lstStyle/>
        <a:p>
          <a:endParaRPr lang="en-US"/>
        </a:p>
      </dgm:t>
    </dgm:pt>
    <dgm:pt modelId="{26D9A070-91FB-442D-AA2A-8C428AE5E720}">
      <dgm:prSet phldrT="[Text]" custT="1"/>
      <dgm:spPr/>
      <dgm:t>
        <a:bodyPr/>
        <a:lstStyle/>
        <a:p>
          <a:r>
            <a:rPr lang="en-US" sz="1600" b="1" dirty="0">
              <a:solidFill>
                <a:schemeClr val="tx1">
                  <a:lumMod val="65000"/>
                  <a:lumOff val="35000"/>
                </a:schemeClr>
              </a:solidFill>
            </a:rPr>
            <a:t>Buyer Bargaining Power</a:t>
          </a:r>
        </a:p>
      </dgm:t>
    </dgm:pt>
    <dgm:pt modelId="{D369AE04-41FA-4D9E-9B68-8FF9285443D1}" type="parTrans" cxnId="{073738E7-96DE-47DB-994A-B8BB1FD14CDE}">
      <dgm:prSet/>
      <dgm:spPr/>
      <dgm:t>
        <a:bodyPr/>
        <a:lstStyle/>
        <a:p>
          <a:endParaRPr lang="en-US"/>
        </a:p>
      </dgm:t>
    </dgm:pt>
    <dgm:pt modelId="{C57128F8-831F-4EA5-919E-7FAC33FC33C3}" type="sibTrans" cxnId="{073738E7-96DE-47DB-994A-B8BB1FD14CDE}">
      <dgm:prSet/>
      <dgm:spPr/>
      <dgm:t>
        <a:bodyPr/>
        <a:lstStyle/>
        <a:p>
          <a:endParaRPr lang="en-US"/>
        </a:p>
      </dgm:t>
    </dgm:pt>
    <dgm:pt modelId="{49E31FE1-A140-4F2C-9AB4-600155D1B122}">
      <dgm:prSet phldrT="[Text]"/>
      <dgm:spPr>
        <a:solidFill>
          <a:schemeClr val="tx2">
            <a:lumMod val="75000"/>
          </a:schemeClr>
        </a:solidFill>
      </dgm:spPr>
      <dgm:t>
        <a:bodyPr/>
        <a:lstStyle/>
        <a:p>
          <a:r>
            <a:rPr lang="en-US" dirty="0">
              <a:solidFill>
                <a:schemeClr val="bg1">
                  <a:lumMod val="95000"/>
                </a:schemeClr>
              </a:solidFill>
            </a:rPr>
            <a:t>Competitive Pressure stemming from buyer’s bargaining power and buyer seller collaboration.</a:t>
          </a:r>
        </a:p>
      </dgm:t>
    </dgm:pt>
    <dgm:pt modelId="{95AC25BE-D0F8-4C5F-BE68-014A01420401}" type="parTrans" cxnId="{127B6ADC-8FD3-49C8-9BF3-0EE7ED0C6524}">
      <dgm:prSet/>
      <dgm:spPr/>
      <dgm:t>
        <a:bodyPr/>
        <a:lstStyle/>
        <a:p>
          <a:endParaRPr lang="en-US"/>
        </a:p>
      </dgm:t>
    </dgm:pt>
    <dgm:pt modelId="{DD308DD3-2A1C-4D9E-8041-1BFF5481AAC8}" type="sibTrans" cxnId="{127B6ADC-8FD3-49C8-9BF3-0EE7ED0C6524}">
      <dgm:prSet/>
      <dgm:spPr/>
      <dgm:t>
        <a:bodyPr/>
        <a:lstStyle/>
        <a:p>
          <a:endParaRPr lang="en-US"/>
        </a:p>
      </dgm:t>
    </dgm:pt>
    <dgm:pt modelId="{D16539A9-736F-4359-9DAA-5802090F2B90}" type="pres">
      <dgm:prSet presAssocID="{581E063E-F5D9-4263-BE16-508E972E5799}" presName="Name0" presStyleCnt="0">
        <dgm:presLayoutVars>
          <dgm:dir/>
          <dgm:animLvl val="lvl"/>
          <dgm:resizeHandles val="exact"/>
        </dgm:presLayoutVars>
      </dgm:prSet>
      <dgm:spPr/>
    </dgm:pt>
    <dgm:pt modelId="{E0DC3311-1DF1-4D38-9F13-E7DF045D2A84}" type="pres">
      <dgm:prSet presAssocID="{0B837F7D-5069-438F-ACF9-3A61413E9413}" presName="linNode" presStyleCnt="0"/>
      <dgm:spPr/>
    </dgm:pt>
    <dgm:pt modelId="{A594DA7B-5BD2-414C-8447-AB59C522C0B5}" type="pres">
      <dgm:prSet presAssocID="{0B837F7D-5069-438F-ACF9-3A61413E9413}" presName="parTx" presStyleLbl="revTx" presStyleIdx="0" presStyleCnt="5">
        <dgm:presLayoutVars>
          <dgm:chMax val="1"/>
          <dgm:bulletEnabled val="1"/>
        </dgm:presLayoutVars>
      </dgm:prSet>
      <dgm:spPr/>
    </dgm:pt>
    <dgm:pt modelId="{705D5B48-A0D8-403A-8CCD-65192929D1FD}" type="pres">
      <dgm:prSet presAssocID="{0B837F7D-5069-438F-ACF9-3A61413E9413}" presName="bracket" presStyleLbl="parChTrans1D1" presStyleIdx="0" presStyleCnt="5"/>
      <dgm:spPr/>
    </dgm:pt>
    <dgm:pt modelId="{E0677DE4-E38C-4F4E-BB12-9DA4E7CA1F1E}" type="pres">
      <dgm:prSet presAssocID="{0B837F7D-5069-438F-ACF9-3A61413E9413}" presName="spH" presStyleCnt="0"/>
      <dgm:spPr/>
    </dgm:pt>
    <dgm:pt modelId="{982D1142-716E-413B-A37D-1205F39C51E8}" type="pres">
      <dgm:prSet presAssocID="{0B837F7D-5069-438F-ACF9-3A61413E9413}" presName="desTx" presStyleLbl="node1" presStyleIdx="0" presStyleCnt="5">
        <dgm:presLayoutVars>
          <dgm:bulletEnabled val="1"/>
        </dgm:presLayoutVars>
      </dgm:prSet>
      <dgm:spPr/>
    </dgm:pt>
    <dgm:pt modelId="{FAB5E094-979D-44C2-A2F2-CB2802224A8D}" type="pres">
      <dgm:prSet presAssocID="{C1A63B66-DE4F-4A3C-9A06-BD6345DE5479}" presName="spV" presStyleCnt="0"/>
      <dgm:spPr/>
    </dgm:pt>
    <dgm:pt modelId="{B7233C51-629C-45AB-BC40-2D0C76977B91}" type="pres">
      <dgm:prSet presAssocID="{1B01EC3A-48E3-454E-B020-BD9E223ECC7F}" presName="linNode" presStyleCnt="0"/>
      <dgm:spPr/>
    </dgm:pt>
    <dgm:pt modelId="{846A33AA-54BC-4D55-9FC6-06514EA3229D}" type="pres">
      <dgm:prSet presAssocID="{1B01EC3A-48E3-454E-B020-BD9E223ECC7F}" presName="parTx" presStyleLbl="revTx" presStyleIdx="1" presStyleCnt="5">
        <dgm:presLayoutVars>
          <dgm:chMax val="1"/>
          <dgm:bulletEnabled val="1"/>
        </dgm:presLayoutVars>
      </dgm:prSet>
      <dgm:spPr/>
    </dgm:pt>
    <dgm:pt modelId="{4089FEB4-A8C7-411A-B57C-F62EBD3BA9A2}" type="pres">
      <dgm:prSet presAssocID="{1B01EC3A-48E3-454E-B020-BD9E223ECC7F}" presName="bracket" presStyleLbl="parChTrans1D1" presStyleIdx="1" presStyleCnt="5"/>
      <dgm:spPr/>
    </dgm:pt>
    <dgm:pt modelId="{F6E58220-B676-4EBE-9B03-B27A4B2B7371}" type="pres">
      <dgm:prSet presAssocID="{1B01EC3A-48E3-454E-B020-BD9E223ECC7F}" presName="spH" presStyleCnt="0"/>
      <dgm:spPr/>
    </dgm:pt>
    <dgm:pt modelId="{0D785EE1-EF52-4AE8-BB5A-8CAA7F6F6368}" type="pres">
      <dgm:prSet presAssocID="{1B01EC3A-48E3-454E-B020-BD9E223ECC7F}" presName="desTx" presStyleLbl="node1" presStyleIdx="1" presStyleCnt="5">
        <dgm:presLayoutVars>
          <dgm:bulletEnabled val="1"/>
        </dgm:presLayoutVars>
      </dgm:prSet>
      <dgm:spPr/>
    </dgm:pt>
    <dgm:pt modelId="{F263F90F-BE20-4ABE-AC7D-125CAF458D73}" type="pres">
      <dgm:prSet presAssocID="{67B8D0BD-8805-4FBD-8CEE-AC598DBAC314}" presName="spV" presStyleCnt="0"/>
      <dgm:spPr/>
    </dgm:pt>
    <dgm:pt modelId="{BE74CED3-D1EB-4122-912F-4CA0F37F91BE}" type="pres">
      <dgm:prSet presAssocID="{AE7B4F35-27E7-4F30-8ED7-7785DD3E5426}" presName="linNode" presStyleCnt="0"/>
      <dgm:spPr/>
    </dgm:pt>
    <dgm:pt modelId="{A2898CDD-2A7C-478C-8ADE-1ACA9BBB5B48}" type="pres">
      <dgm:prSet presAssocID="{AE7B4F35-27E7-4F30-8ED7-7785DD3E5426}" presName="parTx" presStyleLbl="revTx" presStyleIdx="2" presStyleCnt="5">
        <dgm:presLayoutVars>
          <dgm:chMax val="1"/>
          <dgm:bulletEnabled val="1"/>
        </dgm:presLayoutVars>
      </dgm:prSet>
      <dgm:spPr/>
    </dgm:pt>
    <dgm:pt modelId="{50F65822-CE71-4A4C-B49E-93B84B7DCFBF}" type="pres">
      <dgm:prSet presAssocID="{AE7B4F35-27E7-4F30-8ED7-7785DD3E5426}" presName="bracket" presStyleLbl="parChTrans1D1" presStyleIdx="2" presStyleCnt="5"/>
      <dgm:spPr/>
    </dgm:pt>
    <dgm:pt modelId="{085DD5B1-52D1-4691-A704-BA79DC8E9AE9}" type="pres">
      <dgm:prSet presAssocID="{AE7B4F35-27E7-4F30-8ED7-7785DD3E5426}" presName="spH" presStyleCnt="0"/>
      <dgm:spPr/>
    </dgm:pt>
    <dgm:pt modelId="{8A9C8E19-9A8E-410B-9EDF-AA6A09BFFCF5}" type="pres">
      <dgm:prSet presAssocID="{AE7B4F35-27E7-4F30-8ED7-7785DD3E5426}" presName="desTx" presStyleLbl="node1" presStyleIdx="2" presStyleCnt="5">
        <dgm:presLayoutVars>
          <dgm:bulletEnabled val="1"/>
        </dgm:presLayoutVars>
      </dgm:prSet>
      <dgm:spPr/>
    </dgm:pt>
    <dgm:pt modelId="{0CFABE8B-0315-482B-9DC3-DCB9F69B2F8C}" type="pres">
      <dgm:prSet presAssocID="{BFA05A15-1B83-4FD0-8012-2F5048619B2C}" presName="spV" presStyleCnt="0"/>
      <dgm:spPr/>
    </dgm:pt>
    <dgm:pt modelId="{C59D462F-B685-411C-9A3F-CB5FA4613DA0}" type="pres">
      <dgm:prSet presAssocID="{64CFA1FE-1893-4B9F-B96A-FEE82C34339D}" presName="linNode" presStyleCnt="0"/>
      <dgm:spPr/>
    </dgm:pt>
    <dgm:pt modelId="{9931B3F3-8BA9-4EF5-9208-485158F604AF}" type="pres">
      <dgm:prSet presAssocID="{64CFA1FE-1893-4B9F-B96A-FEE82C34339D}" presName="parTx" presStyleLbl="revTx" presStyleIdx="3" presStyleCnt="5">
        <dgm:presLayoutVars>
          <dgm:chMax val="1"/>
          <dgm:bulletEnabled val="1"/>
        </dgm:presLayoutVars>
      </dgm:prSet>
      <dgm:spPr/>
    </dgm:pt>
    <dgm:pt modelId="{90AC8AA2-C45B-4E75-86B8-F4BC2AAA8796}" type="pres">
      <dgm:prSet presAssocID="{64CFA1FE-1893-4B9F-B96A-FEE82C34339D}" presName="bracket" presStyleLbl="parChTrans1D1" presStyleIdx="3" presStyleCnt="5"/>
      <dgm:spPr/>
    </dgm:pt>
    <dgm:pt modelId="{B755CD9B-53FD-434A-9727-47840181E20B}" type="pres">
      <dgm:prSet presAssocID="{64CFA1FE-1893-4B9F-B96A-FEE82C34339D}" presName="spH" presStyleCnt="0"/>
      <dgm:spPr/>
    </dgm:pt>
    <dgm:pt modelId="{A3071ECB-3B0B-411D-8EFB-39851658D447}" type="pres">
      <dgm:prSet presAssocID="{64CFA1FE-1893-4B9F-B96A-FEE82C34339D}" presName="desTx" presStyleLbl="node1" presStyleIdx="3" presStyleCnt="5">
        <dgm:presLayoutVars>
          <dgm:bulletEnabled val="1"/>
        </dgm:presLayoutVars>
      </dgm:prSet>
      <dgm:spPr/>
    </dgm:pt>
    <dgm:pt modelId="{965F1063-4BBB-4B0E-BD34-8841F8BD0181}" type="pres">
      <dgm:prSet presAssocID="{8EFFC043-8335-416E-93FE-20FBC181D8BF}" presName="spV" presStyleCnt="0"/>
      <dgm:spPr/>
    </dgm:pt>
    <dgm:pt modelId="{09867ED6-2F88-41A9-9851-C85E20C0B662}" type="pres">
      <dgm:prSet presAssocID="{26D9A070-91FB-442D-AA2A-8C428AE5E720}" presName="linNode" presStyleCnt="0"/>
      <dgm:spPr/>
    </dgm:pt>
    <dgm:pt modelId="{0F5B3949-8624-4694-8BB8-0C88FD8C0A63}" type="pres">
      <dgm:prSet presAssocID="{26D9A070-91FB-442D-AA2A-8C428AE5E720}" presName="parTx" presStyleLbl="revTx" presStyleIdx="4" presStyleCnt="5">
        <dgm:presLayoutVars>
          <dgm:chMax val="1"/>
          <dgm:bulletEnabled val="1"/>
        </dgm:presLayoutVars>
      </dgm:prSet>
      <dgm:spPr/>
    </dgm:pt>
    <dgm:pt modelId="{6F22E2B8-F23D-4F4F-8909-0E3FD8908816}" type="pres">
      <dgm:prSet presAssocID="{26D9A070-91FB-442D-AA2A-8C428AE5E720}" presName="bracket" presStyleLbl="parChTrans1D1" presStyleIdx="4" presStyleCnt="5"/>
      <dgm:spPr/>
    </dgm:pt>
    <dgm:pt modelId="{18266ECD-BB41-4423-BA25-231983507BE0}" type="pres">
      <dgm:prSet presAssocID="{26D9A070-91FB-442D-AA2A-8C428AE5E720}" presName="spH" presStyleCnt="0"/>
      <dgm:spPr/>
    </dgm:pt>
    <dgm:pt modelId="{46B4D3B0-CCF2-475F-9FA7-38C1F4DE4102}" type="pres">
      <dgm:prSet presAssocID="{26D9A070-91FB-442D-AA2A-8C428AE5E720}" presName="desTx" presStyleLbl="node1" presStyleIdx="4" presStyleCnt="5">
        <dgm:presLayoutVars>
          <dgm:bulletEnabled val="1"/>
        </dgm:presLayoutVars>
      </dgm:prSet>
      <dgm:spPr/>
    </dgm:pt>
  </dgm:ptLst>
  <dgm:cxnLst>
    <dgm:cxn modelId="{DF83A30B-75B7-4D46-B816-38784F8D82D8}" srcId="{AE7B4F35-27E7-4F30-8ED7-7785DD3E5426}" destId="{BF97BBB7-7200-4340-8C22-FDCE728F69CB}" srcOrd="0" destOrd="0" parTransId="{C6143101-6F31-4BF0-A22C-68589A859D35}" sibTransId="{C46277B3-BEE4-4C5C-AB00-D87A21AF9AC2}"/>
    <dgm:cxn modelId="{FE641315-32DD-48BE-9D55-0AA663D438BA}" srcId="{64CFA1FE-1893-4B9F-B96A-FEE82C34339D}" destId="{1C47C23F-6E32-43DF-91DF-C6B823550B47}" srcOrd="0" destOrd="0" parTransId="{F113D403-24A4-4309-9D62-DDF9DDE43477}" sibTransId="{027A9E43-C9E5-44AE-80F6-88F7D3FC6C4C}"/>
    <dgm:cxn modelId="{EC294F1F-83AA-4E00-87A1-71DBD07BC25E}" srcId="{581E063E-F5D9-4263-BE16-508E972E5799}" destId="{AE7B4F35-27E7-4F30-8ED7-7785DD3E5426}" srcOrd="2" destOrd="0" parTransId="{29653B36-DF08-4F39-B2A2-809AF88B77AB}" sibTransId="{BFA05A15-1B83-4FD0-8012-2F5048619B2C}"/>
    <dgm:cxn modelId="{4C9E0A20-3EC2-47E2-9C74-03243EEDA05D}" type="presOf" srcId="{8F0F545E-6B31-445C-9C11-4EEE1F9599C2}" destId="{0D785EE1-EF52-4AE8-BB5A-8CAA7F6F6368}" srcOrd="0" destOrd="0" presId="urn:diagrams.loki3.com/BracketList"/>
    <dgm:cxn modelId="{192AA533-2A70-43D3-AC26-1BF0B2D8A9EF}" type="presOf" srcId="{26D9A070-91FB-442D-AA2A-8C428AE5E720}" destId="{0F5B3949-8624-4694-8BB8-0C88FD8C0A63}" srcOrd="0" destOrd="0" presId="urn:diagrams.loki3.com/BracketList"/>
    <dgm:cxn modelId="{7EC9AF64-5EAB-458A-9591-B7A63CA229EB}" type="presOf" srcId="{1C47C23F-6E32-43DF-91DF-C6B823550B47}" destId="{A3071ECB-3B0B-411D-8EFB-39851658D447}" srcOrd="0" destOrd="0" presId="urn:diagrams.loki3.com/BracketList"/>
    <dgm:cxn modelId="{D6302F65-405C-4801-BF7E-2748C05FD1DC}" type="presOf" srcId="{AE7B4F35-27E7-4F30-8ED7-7785DD3E5426}" destId="{A2898CDD-2A7C-478C-8ADE-1ACA9BBB5B48}" srcOrd="0" destOrd="0" presId="urn:diagrams.loki3.com/BracketList"/>
    <dgm:cxn modelId="{32E7D067-3EBF-4F26-A69D-83287B93459B}" srcId="{581E063E-F5D9-4263-BE16-508E972E5799}" destId="{0B837F7D-5069-438F-ACF9-3A61413E9413}" srcOrd="0" destOrd="0" parTransId="{7363B0BC-7C2F-4CB8-9BB8-9B0155E6A711}" sibTransId="{C1A63B66-DE4F-4A3C-9A06-BD6345DE5479}"/>
    <dgm:cxn modelId="{9E2BE54A-43E6-4C7A-984D-95713F9C1419}" type="presOf" srcId="{64CFA1FE-1893-4B9F-B96A-FEE82C34339D}" destId="{9931B3F3-8BA9-4EF5-9208-485158F604AF}" srcOrd="0" destOrd="0" presId="urn:diagrams.loki3.com/BracketList"/>
    <dgm:cxn modelId="{FF5C3E8E-A6E8-421F-A0FC-C66027635890}" type="presOf" srcId="{0B837F7D-5069-438F-ACF9-3A61413E9413}" destId="{A594DA7B-5BD2-414C-8447-AB59C522C0B5}" srcOrd="0" destOrd="0" presId="urn:diagrams.loki3.com/BracketList"/>
    <dgm:cxn modelId="{B6445A96-05EA-4999-8B6C-E343ECC8EC21}" type="presOf" srcId="{3BC2A58C-999D-48B4-94A3-77CFC527882F}" destId="{982D1142-716E-413B-A37D-1205F39C51E8}" srcOrd="0" destOrd="0" presId="urn:diagrams.loki3.com/BracketList"/>
    <dgm:cxn modelId="{3B68E3B0-E470-4164-9FCD-9442255AAEFB}" srcId="{581E063E-F5D9-4263-BE16-508E972E5799}" destId="{64CFA1FE-1893-4B9F-B96A-FEE82C34339D}" srcOrd="3" destOrd="0" parTransId="{32AF7A92-EC8D-49A8-8D2C-95C325D6AAC4}" sibTransId="{8EFFC043-8335-416E-93FE-20FBC181D8BF}"/>
    <dgm:cxn modelId="{8F259EB6-B18A-411F-996F-FE239E3056F0}" type="presOf" srcId="{49E31FE1-A140-4F2C-9AB4-600155D1B122}" destId="{46B4D3B0-CCF2-475F-9FA7-38C1F4DE4102}" srcOrd="0" destOrd="0" presId="urn:diagrams.loki3.com/BracketList"/>
    <dgm:cxn modelId="{AA8474B7-13A6-4A74-9680-D0CF516D4DAB}" srcId="{581E063E-F5D9-4263-BE16-508E972E5799}" destId="{1B01EC3A-48E3-454E-B020-BD9E223ECC7F}" srcOrd="1" destOrd="0" parTransId="{911D1763-1E09-431C-9E03-3249AF45DCDB}" sibTransId="{67B8D0BD-8805-4FBD-8CEE-AC598DBAC314}"/>
    <dgm:cxn modelId="{0EF1BDD1-30B0-4D2C-B041-1A7F803E4BC6}" type="presOf" srcId="{1B01EC3A-48E3-454E-B020-BD9E223ECC7F}" destId="{846A33AA-54BC-4D55-9FC6-06514EA3229D}" srcOrd="0" destOrd="0" presId="urn:diagrams.loki3.com/BracketList"/>
    <dgm:cxn modelId="{D53CBED2-6E5C-45BE-A5CA-2CA21283F2D8}" type="presOf" srcId="{BF97BBB7-7200-4340-8C22-FDCE728F69CB}" destId="{8A9C8E19-9A8E-410B-9EDF-AA6A09BFFCF5}" srcOrd="0" destOrd="0" presId="urn:diagrams.loki3.com/BracketList"/>
    <dgm:cxn modelId="{FC606AD9-F04D-4183-BC8C-DD0A1A5639C3}" type="presOf" srcId="{581E063E-F5D9-4263-BE16-508E972E5799}" destId="{D16539A9-736F-4359-9DAA-5802090F2B90}" srcOrd="0" destOrd="0" presId="urn:diagrams.loki3.com/BracketList"/>
    <dgm:cxn modelId="{127B6ADC-8FD3-49C8-9BF3-0EE7ED0C6524}" srcId="{26D9A070-91FB-442D-AA2A-8C428AE5E720}" destId="{49E31FE1-A140-4F2C-9AB4-600155D1B122}" srcOrd="0" destOrd="0" parTransId="{95AC25BE-D0F8-4C5F-BE68-014A01420401}" sibTransId="{DD308DD3-2A1C-4D9E-8041-1BFF5481AAC8}"/>
    <dgm:cxn modelId="{073738E7-96DE-47DB-994A-B8BB1FD14CDE}" srcId="{581E063E-F5D9-4263-BE16-508E972E5799}" destId="{26D9A070-91FB-442D-AA2A-8C428AE5E720}" srcOrd="4" destOrd="0" parTransId="{D369AE04-41FA-4D9E-9B68-8FF9285443D1}" sibTransId="{C57128F8-831F-4EA5-919E-7FAC33FC33C3}"/>
    <dgm:cxn modelId="{B20A4CEB-6072-4AC0-9998-D344DB98B35B}" srcId="{1B01EC3A-48E3-454E-B020-BD9E223ECC7F}" destId="{8F0F545E-6B31-445C-9C11-4EEE1F9599C2}" srcOrd="0" destOrd="0" parTransId="{8A1AF4AA-F2F3-44DE-B6D6-6F55DC8462DA}" sibTransId="{B23438D5-4740-4B74-AC8C-F3B04EBC4BCB}"/>
    <dgm:cxn modelId="{D04090EE-D844-4E88-B640-8B4C9D64AB60}" srcId="{0B837F7D-5069-438F-ACF9-3A61413E9413}" destId="{3BC2A58C-999D-48B4-94A3-77CFC527882F}" srcOrd="0" destOrd="0" parTransId="{FE702A43-3AE0-426D-80B0-BA1F5FF15274}" sibTransId="{CA87BD4B-CE47-46F0-B84B-67CEB6B4F4F0}"/>
    <dgm:cxn modelId="{8E682E48-D177-48C7-8AE9-B7425F1405DB}" type="presParOf" srcId="{D16539A9-736F-4359-9DAA-5802090F2B90}" destId="{E0DC3311-1DF1-4D38-9F13-E7DF045D2A84}" srcOrd="0" destOrd="0" presId="urn:diagrams.loki3.com/BracketList"/>
    <dgm:cxn modelId="{02FD4457-DBB3-4CA2-A741-40AC3201C808}" type="presParOf" srcId="{E0DC3311-1DF1-4D38-9F13-E7DF045D2A84}" destId="{A594DA7B-5BD2-414C-8447-AB59C522C0B5}" srcOrd="0" destOrd="0" presId="urn:diagrams.loki3.com/BracketList"/>
    <dgm:cxn modelId="{E8A30C8B-1D0F-41D9-80FA-B7DE43E31571}" type="presParOf" srcId="{E0DC3311-1DF1-4D38-9F13-E7DF045D2A84}" destId="{705D5B48-A0D8-403A-8CCD-65192929D1FD}" srcOrd="1" destOrd="0" presId="urn:diagrams.loki3.com/BracketList"/>
    <dgm:cxn modelId="{0AA1DD25-251B-44F3-83C3-3CFBF8629C0B}" type="presParOf" srcId="{E0DC3311-1DF1-4D38-9F13-E7DF045D2A84}" destId="{E0677DE4-E38C-4F4E-BB12-9DA4E7CA1F1E}" srcOrd="2" destOrd="0" presId="urn:diagrams.loki3.com/BracketList"/>
    <dgm:cxn modelId="{12B1C1DF-A11B-4836-9C06-67743990DC59}" type="presParOf" srcId="{E0DC3311-1DF1-4D38-9F13-E7DF045D2A84}" destId="{982D1142-716E-413B-A37D-1205F39C51E8}" srcOrd="3" destOrd="0" presId="urn:diagrams.loki3.com/BracketList"/>
    <dgm:cxn modelId="{32D31912-D141-4C4E-844D-FE2784C1B1EF}" type="presParOf" srcId="{D16539A9-736F-4359-9DAA-5802090F2B90}" destId="{FAB5E094-979D-44C2-A2F2-CB2802224A8D}" srcOrd="1" destOrd="0" presId="urn:diagrams.loki3.com/BracketList"/>
    <dgm:cxn modelId="{FDF231C0-0D98-4EA5-9FD7-9C72119ECE26}" type="presParOf" srcId="{D16539A9-736F-4359-9DAA-5802090F2B90}" destId="{B7233C51-629C-45AB-BC40-2D0C76977B91}" srcOrd="2" destOrd="0" presId="urn:diagrams.loki3.com/BracketList"/>
    <dgm:cxn modelId="{390B0899-CEF6-4271-B9C7-AA33125795BD}" type="presParOf" srcId="{B7233C51-629C-45AB-BC40-2D0C76977B91}" destId="{846A33AA-54BC-4D55-9FC6-06514EA3229D}" srcOrd="0" destOrd="0" presId="urn:diagrams.loki3.com/BracketList"/>
    <dgm:cxn modelId="{9A9BE024-9833-4958-84B9-DBA2207D77AB}" type="presParOf" srcId="{B7233C51-629C-45AB-BC40-2D0C76977B91}" destId="{4089FEB4-A8C7-411A-B57C-F62EBD3BA9A2}" srcOrd="1" destOrd="0" presId="urn:diagrams.loki3.com/BracketList"/>
    <dgm:cxn modelId="{3F50CB90-7A53-4028-BE62-5F6C1C0E7CC9}" type="presParOf" srcId="{B7233C51-629C-45AB-BC40-2D0C76977B91}" destId="{F6E58220-B676-4EBE-9B03-B27A4B2B7371}" srcOrd="2" destOrd="0" presId="urn:diagrams.loki3.com/BracketList"/>
    <dgm:cxn modelId="{90084077-1A5E-4F27-8FB7-D7E2C9B96777}" type="presParOf" srcId="{B7233C51-629C-45AB-BC40-2D0C76977B91}" destId="{0D785EE1-EF52-4AE8-BB5A-8CAA7F6F6368}" srcOrd="3" destOrd="0" presId="urn:diagrams.loki3.com/BracketList"/>
    <dgm:cxn modelId="{4AE9BB1B-4AC1-476D-B514-C8E6D0785726}" type="presParOf" srcId="{D16539A9-736F-4359-9DAA-5802090F2B90}" destId="{F263F90F-BE20-4ABE-AC7D-125CAF458D73}" srcOrd="3" destOrd="0" presId="urn:diagrams.loki3.com/BracketList"/>
    <dgm:cxn modelId="{4450D451-2A82-439C-A951-2A58BCB8317D}" type="presParOf" srcId="{D16539A9-736F-4359-9DAA-5802090F2B90}" destId="{BE74CED3-D1EB-4122-912F-4CA0F37F91BE}" srcOrd="4" destOrd="0" presId="urn:diagrams.loki3.com/BracketList"/>
    <dgm:cxn modelId="{4A93791B-D245-4AAA-91C8-E5B66C70B4D9}" type="presParOf" srcId="{BE74CED3-D1EB-4122-912F-4CA0F37F91BE}" destId="{A2898CDD-2A7C-478C-8ADE-1ACA9BBB5B48}" srcOrd="0" destOrd="0" presId="urn:diagrams.loki3.com/BracketList"/>
    <dgm:cxn modelId="{E4758E24-27F8-4881-BA8D-E5E7F5350977}" type="presParOf" srcId="{BE74CED3-D1EB-4122-912F-4CA0F37F91BE}" destId="{50F65822-CE71-4A4C-B49E-93B84B7DCFBF}" srcOrd="1" destOrd="0" presId="urn:diagrams.loki3.com/BracketList"/>
    <dgm:cxn modelId="{AE5BF536-2964-48D8-8A09-B1F562A89297}" type="presParOf" srcId="{BE74CED3-D1EB-4122-912F-4CA0F37F91BE}" destId="{085DD5B1-52D1-4691-A704-BA79DC8E9AE9}" srcOrd="2" destOrd="0" presId="urn:diagrams.loki3.com/BracketList"/>
    <dgm:cxn modelId="{00838466-0E43-41B8-A9ED-4FE2E444C1C7}" type="presParOf" srcId="{BE74CED3-D1EB-4122-912F-4CA0F37F91BE}" destId="{8A9C8E19-9A8E-410B-9EDF-AA6A09BFFCF5}" srcOrd="3" destOrd="0" presId="urn:diagrams.loki3.com/BracketList"/>
    <dgm:cxn modelId="{3F02857D-E6E0-4F65-9E46-7F0668803A30}" type="presParOf" srcId="{D16539A9-736F-4359-9DAA-5802090F2B90}" destId="{0CFABE8B-0315-482B-9DC3-DCB9F69B2F8C}" srcOrd="5" destOrd="0" presId="urn:diagrams.loki3.com/BracketList"/>
    <dgm:cxn modelId="{7F9A6AA6-D5D5-4800-94DA-56F7F10F653C}" type="presParOf" srcId="{D16539A9-736F-4359-9DAA-5802090F2B90}" destId="{C59D462F-B685-411C-9A3F-CB5FA4613DA0}" srcOrd="6" destOrd="0" presId="urn:diagrams.loki3.com/BracketList"/>
    <dgm:cxn modelId="{8FABEE29-6616-476B-9607-215F5B9C0AD2}" type="presParOf" srcId="{C59D462F-B685-411C-9A3F-CB5FA4613DA0}" destId="{9931B3F3-8BA9-4EF5-9208-485158F604AF}" srcOrd="0" destOrd="0" presId="urn:diagrams.loki3.com/BracketList"/>
    <dgm:cxn modelId="{4EE1B101-758A-4D59-A2F7-A4C20292878B}" type="presParOf" srcId="{C59D462F-B685-411C-9A3F-CB5FA4613DA0}" destId="{90AC8AA2-C45B-4E75-86B8-F4BC2AAA8796}" srcOrd="1" destOrd="0" presId="urn:diagrams.loki3.com/BracketList"/>
    <dgm:cxn modelId="{1910A349-B911-4278-9470-43BC77D7DC7B}" type="presParOf" srcId="{C59D462F-B685-411C-9A3F-CB5FA4613DA0}" destId="{B755CD9B-53FD-434A-9727-47840181E20B}" srcOrd="2" destOrd="0" presId="urn:diagrams.loki3.com/BracketList"/>
    <dgm:cxn modelId="{F0CAF4AA-3C15-4D8B-92DA-3289F0486834}" type="presParOf" srcId="{C59D462F-B685-411C-9A3F-CB5FA4613DA0}" destId="{A3071ECB-3B0B-411D-8EFB-39851658D447}" srcOrd="3" destOrd="0" presId="urn:diagrams.loki3.com/BracketList"/>
    <dgm:cxn modelId="{99C60A5A-4672-43D4-86BB-1B31BC86F89A}" type="presParOf" srcId="{D16539A9-736F-4359-9DAA-5802090F2B90}" destId="{965F1063-4BBB-4B0E-BD34-8841F8BD0181}" srcOrd="7" destOrd="0" presId="urn:diagrams.loki3.com/BracketList"/>
    <dgm:cxn modelId="{BB03AEE2-A073-4734-A0D3-B591067F9D5F}" type="presParOf" srcId="{D16539A9-736F-4359-9DAA-5802090F2B90}" destId="{09867ED6-2F88-41A9-9851-C85E20C0B662}" srcOrd="8" destOrd="0" presId="urn:diagrams.loki3.com/BracketList"/>
    <dgm:cxn modelId="{300463A5-791B-40CA-822D-5C9E093BB650}" type="presParOf" srcId="{09867ED6-2F88-41A9-9851-C85E20C0B662}" destId="{0F5B3949-8624-4694-8BB8-0C88FD8C0A63}" srcOrd="0" destOrd="0" presId="urn:diagrams.loki3.com/BracketList"/>
    <dgm:cxn modelId="{5C429D7E-0F88-47A3-8A7C-438BBFF8AD2E}" type="presParOf" srcId="{09867ED6-2F88-41A9-9851-C85E20C0B662}" destId="{6F22E2B8-F23D-4F4F-8909-0E3FD8908816}" srcOrd="1" destOrd="0" presId="urn:diagrams.loki3.com/BracketList"/>
    <dgm:cxn modelId="{8A50DC60-DF32-4A99-9866-924B86733B36}" type="presParOf" srcId="{09867ED6-2F88-41A9-9851-C85E20C0B662}" destId="{18266ECD-BB41-4423-BA25-231983507BE0}" srcOrd="2" destOrd="0" presId="urn:diagrams.loki3.com/BracketList"/>
    <dgm:cxn modelId="{1EC79B7A-D4A4-4682-AD5C-DBEB352E216A}" type="presParOf" srcId="{09867ED6-2F88-41A9-9851-C85E20C0B662}" destId="{46B4D3B0-CCF2-475F-9FA7-38C1F4DE4102}" srcOrd="3" destOrd="0" presId="urn:diagrams.loki3.com/Bracke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B7B446-D84D-4BE7-A685-5F62BA86CED3}" type="doc">
      <dgm:prSet loTypeId="urn:microsoft.com/office/officeart/2011/layout/CircleProcess" loCatId="process" qsTypeId="urn:microsoft.com/office/officeart/2005/8/quickstyle/simple3" qsCatId="simple" csTypeId="urn:microsoft.com/office/officeart/2005/8/colors/colorful2" csCatId="colorful" phldr="1"/>
      <dgm:spPr/>
      <dgm:t>
        <a:bodyPr/>
        <a:lstStyle/>
        <a:p>
          <a:endParaRPr lang="en-US"/>
        </a:p>
      </dgm:t>
    </dgm:pt>
    <dgm:pt modelId="{65036C4F-2B9E-464C-8CDC-207BE3B907BC}">
      <dgm:prSet phldrT="[Text]"/>
      <dgm:spPr/>
      <dgm:t>
        <a:bodyPr/>
        <a:lstStyle/>
        <a:p>
          <a:r>
            <a:rPr lang="en-US" dirty="0"/>
            <a:t>Identify the competitive pressure associated with each of the five forces.</a:t>
          </a:r>
        </a:p>
      </dgm:t>
    </dgm:pt>
    <dgm:pt modelId="{3FAD0D08-A72A-4AE8-92CC-8B9ADF19F233}" type="parTrans" cxnId="{01CEA688-6C1B-41F5-A555-62436862020E}">
      <dgm:prSet/>
      <dgm:spPr/>
      <dgm:t>
        <a:bodyPr/>
        <a:lstStyle/>
        <a:p>
          <a:endParaRPr lang="en-US"/>
        </a:p>
      </dgm:t>
    </dgm:pt>
    <dgm:pt modelId="{803D407C-18A3-46E1-833E-1D622D489346}" type="sibTrans" cxnId="{01CEA688-6C1B-41F5-A555-62436862020E}">
      <dgm:prSet/>
      <dgm:spPr/>
      <dgm:t>
        <a:bodyPr/>
        <a:lstStyle/>
        <a:p>
          <a:endParaRPr lang="en-US"/>
        </a:p>
      </dgm:t>
    </dgm:pt>
    <dgm:pt modelId="{21CFDB6D-5D7C-4282-B2D3-966242F1421D}">
      <dgm:prSet phldrT="[Text]"/>
      <dgm:spPr/>
      <dgm:t>
        <a:bodyPr/>
        <a:lstStyle/>
        <a:p>
          <a:r>
            <a:rPr lang="en-US" dirty="0"/>
            <a:t>Evaluate the strength of pressure comparing each of 5 forces.</a:t>
          </a:r>
        </a:p>
      </dgm:t>
    </dgm:pt>
    <dgm:pt modelId="{B0C210EE-CBCB-4BE6-972B-B9C1E6F8BD8D}" type="parTrans" cxnId="{947CFD2C-EEF1-4E5E-A2E2-1EF4371B0BB1}">
      <dgm:prSet/>
      <dgm:spPr/>
      <dgm:t>
        <a:bodyPr/>
        <a:lstStyle/>
        <a:p>
          <a:endParaRPr lang="en-US"/>
        </a:p>
      </dgm:t>
    </dgm:pt>
    <dgm:pt modelId="{2BDE10A9-7C85-4CAD-9D58-65DEE84BE31C}" type="sibTrans" cxnId="{947CFD2C-EEF1-4E5E-A2E2-1EF4371B0BB1}">
      <dgm:prSet/>
      <dgm:spPr/>
      <dgm:t>
        <a:bodyPr/>
        <a:lstStyle/>
        <a:p>
          <a:endParaRPr lang="en-US"/>
        </a:p>
      </dgm:t>
    </dgm:pt>
    <dgm:pt modelId="{A8D62462-8ADA-4574-9E54-F5EFE6C5DC24}">
      <dgm:prSet phldrT="[Text]"/>
      <dgm:spPr/>
      <dgm:t>
        <a:bodyPr/>
        <a:lstStyle/>
        <a:p>
          <a:r>
            <a:rPr lang="en-US" dirty="0"/>
            <a:t>Determine whether the collective strength of the five competitive forces is conducive to earning attractive profit.</a:t>
          </a:r>
        </a:p>
      </dgm:t>
    </dgm:pt>
    <dgm:pt modelId="{3C725697-CE46-46CA-8AE8-E2E3B8C9D127}" type="parTrans" cxnId="{F9B5EC73-4B8C-4CAA-BBC8-3E324449E065}">
      <dgm:prSet/>
      <dgm:spPr/>
      <dgm:t>
        <a:bodyPr/>
        <a:lstStyle/>
        <a:p>
          <a:endParaRPr lang="en-US"/>
        </a:p>
      </dgm:t>
    </dgm:pt>
    <dgm:pt modelId="{D9E5B50A-22CB-4254-A77A-310443B64D1B}" type="sibTrans" cxnId="{F9B5EC73-4B8C-4CAA-BBC8-3E324449E065}">
      <dgm:prSet/>
      <dgm:spPr/>
      <dgm:t>
        <a:bodyPr/>
        <a:lstStyle/>
        <a:p>
          <a:endParaRPr lang="en-US"/>
        </a:p>
      </dgm:t>
    </dgm:pt>
    <dgm:pt modelId="{E63E2973-9D29-45D2-9E38-3FD7925FC1B3}" type="pres">
      <dgm:prSet presAssocID="{5FB7B446-D84D-4BE7-A685-5F62BA86CED3}" presName="Name0" presStyleCnt="0">
        <dgm:presLayoutVars>
          <dgm:chMax val="11"/>
          <dgm:chPref val="11"/>
          <dgm:dir/>
          <dgm:resizeHandles/>
        </dgm:presLayoutVars>
      </dgm:prSet>
      <dgm:spPr/>
    </dgm:pt>
    <dgm:pt modelId="{60D3A3A9-F0A7-4B87-BD71-24E1DC42F404}" type="pres">
      <dgm:prSet presAssocID="{A8D62462-8ADA-4574-9E54-F5EFE6C5DC24}" presName="Accent3" presStyleCnt="0"/>
      <dgm:spPr/>
    </dgm:pt>
    <dgm:pt modelId="{4241881C-AB40-4890-94E1-AC6BF7F984DB}" type="pres">
      <dgm:prSet presAssocID="{A8D62462-8ADA-4574-9E54-F5EFE6C5DC24}" presName="Accent" presStyleLbl="node1" presStyleIdx="0" presStyleCnt="3"/>
      <dgm:spPr/>
    </dgm:pt>
    <dgm:pt modelId="{F20B680C-25FC-41DA-8EB8-31A5B8327938}" type="pres">
      <dgm:prSet presAssocID="{A8D62462-8ADA-4574-9E54-F5EFE6C5DC24}" presName="ParentBackground3" presStyleCnt="0"/>
      <dgm:spPr/>
    </dgm:pt>
    <dgm:pt modelId="{DB96EF94-415F-48A3-8353-BCE097A0E1B7}" type="pres">
      <dgm:prSet presAssocID="{A8D62462-8ADA-4574-9E54-F5EFE6C5DC24}" presName="ParentBackground" presStyleLbl="fgAcc1" presStyleIdx="0" presStyleCnt="3"/>
      <dgm:spPr/>
    </dgm:pt>
    <dgm:pt modelId="{C16B7DF6-704D-42AD-A585-13ECA906FDC5}" type="pres">
      <dgm:prSet presAssocID="{A8D62462-8ADA-4574-9E54-F5EFE6C5DC24}" presName="Parent3" presStyleLbl="revTx" presStyleIdx="0" presStyleCnt="0">
        <dgm:presLayoutVars>
          <dgm:chMax val="1"/>
          <dgm:chPref val="1"/>
          <dgm:bulletEnabled val="1"/>
        </dgm:presLayoutVars>
      </dgm:prSet>
      <dgm:spPr/>
    </dgm:pt>
    <dgm:pt modelId="{31421321-D2C6-4B7F-9D8C-19D49DCCCE78}" type="pres">
      <dgm:prSet presAssocID="{21CFDB6D-5D7C-4282-B2D3-966242F1421D}" presName="Accent2" presStyleCnt="0"/>
      <dgm:spPr/>
    </dgm:pt>
    <dgm:pt modelId="{2D6BBFF8-BB93-4D17-8B68-33F8895411E4}" type="pres">
      <dgm:prSet presAssocID="{21CFDB6D-5D7C-4282-B2D3-966242F1421D}" presName="Accent" presStyleLbl="node1" presStyleIdx="1" presStyleCnt="3"/>
      <dgm:spPr/>
    </dgm:pt>
    <dgm:pt modelId="{99598090-260A-475B-A16C-96EE1D68B064}" type="pres">
      <dgm:prSet presAssocID="{21CFDB6D-5D7C-4282-B2D3-966242F1421D}" presName="ParentBackground2" presStyleCnt="0"/>
      <dgm:spPr/>
    </dgm:pt>
    <dgm:pt modelId="{FA9DD954-DC2A-46E8-9F60-5904E46FE7CA}" type="pres">
      <dgm:prSet presAssocID="{21CFDB6D-5D7C-4282-B2D3-966242F1421D}" presName="ParentBackground" presStyleLbl="fgAcc1" presStyleIdx="1" presStyleCnt="3"/>
      <dgm:spPr/>
    </dgm:pt>
    <dgm:pt modelId="{8385A39A-3888-4D19-A224-F6CFA4C9B925}" type="pres">
      <dgm:prSet presAssocID="{21CFDB6D-5D7C-4282-B2D3-966242F1421D}" presName="Parent2" presStyleLbl="revTx" presStyleIdx="0" presStyleCnt="0">
        <dgm:presLayoutVars>
          <dgm:chMax val="1"/>
          <dgm:chPref val="1"/>
          <dgm:bulletEnabled val="1"/>
        </dgm:presLayoutVars>
      </dgm:prSet>
      <dgm:spPr/>
    </dgm:pt>
    <dgm:pt modelId="{C84F69A6-425C-4C81-86D0-68CBA0B3486E}" type="pres">
      <dgm:prSet presAssocID="{65036C4F-2B9E-464C-8CDC-207BE3B907BC}" presName="Accent1" presStyleCnt="0"/>
      <dgm:spPr/>
    </dgm:pt>
    <dgm:pt modelId="{96D9A6A8-3FB1-483B-8583-2147D8AD79B7}" type="pres">
      <dgm:prSet presAssocID="{65036C4F-2B9E-464C-8CDC-207BE3B907BC}" presName="Accent" presStyleLbl="node1" presStyleIdx="2" presStyleCnt="3"/>
      <dgm:spPr/>
    </dgm:pt>
    <dgm:pt modelId="{CAC1F8DB-CFA5-4CDE-988A-BD4FFFCD983E}" type="pres">
      <dgm:prSet presAssocID="{65036C4F-2B9E-464C-8CDC-207BE3B907BC}" presName="ParentBackground1" presStyleCnt="0"/>
      <dgm:spPr/>
    </dgm:pt>
    <dgm:pt modelId="{E4729F2B-E04D-478B-BD34-9B3D4BADDDB8}" type="pres">
      <dgm:prSet presAssocID="{65036C4F-2B9E-464C-8CDC-207BE3B907BC}" presName="ParentBackground" presStyleLbl="fgAcc1" presStyleIdx="2" presStyleCnt="3"/>
      <dgm:spPr/>
    </dgm:pt>
    <dgm:pt modelId="{7FC60F60-7B22-4AC3-9C84-CA6A32B03691}" type="pres">
      <dgm:prSet presAssocID="{65036C4F-2B9E-464C-8CDC-207BE3B907BC}" presName="Parent1" presStyleLbl="revTx" presStyleIdx="0" presStyleCnt="0">
        <dgm:presLayoutVars>
          <dgm:chMax val="1"/>
          <dgm:chPref val="1"/>
          <dgm:bulletEnabled val="1"/>
        </dgm:presLayoutVars>
      </dgm:prSet>
      <dgm:spPr/>
    </dgm:pt>
  </dgm:ptLst>
  <dgm:cxnLst>
    <dgm:cxn modelId="{7B76CB08-8AAA-4C25-9A88-DA2C91881875}" type="presOf" srcId="{21CFDB6D-5D7C-4282-B2D3-966242F1421D}" destId="{8385A39A-3888-4D19-A224-F6CFA4C9B925}" srcOrd="1" destOrd="0" presId="urn:microsoft.com/office/officeart/2011/layout/CircleProcess"/>
    <dgm:cxn modelId="{7679CF08-765A-45F3-B171-6ABBD0334BFE}" type="presOf" srcId="{65036C4F-2B9E-464C-8CDC-207BE3B907BC}" destId="{7FC60F60-7B22-4AC3-9C84-CA6A32B03691}" srcOrd="1" destOrd="0" presId="urn:microsoft.com/office/officeart/2011/layout/CircleProcess"/>
    <dgm:cxn modelId="{A61C2809-7E86-4D05-9280-1577980CF36A}" type="presOf" srcId="{A8D62462-8ADA-4574-9E54-F5EFE6C5DC24}" destId="{C16B7DF6-704D-42AD-A585-13ECA906FDC5}" srcOrd="1" destOrd="0" presId="urn:microsoft.com/office/officeart/2011/layout/CircleProcess"/>
    <dgm:cxn modelId="{947CFD2C-EEF1-4E5E-A2E2-1EF4371B0BB1}" srcId="{5FB7B446-D84D-4BE7-A685-5F62BA86CED3}" destId="{21CFDB6D-5D7C-4282-B2D3-966242F1421D}" srcOrd="1" destOrd="0" parTransId="{B0C210EE-CBCB-4BE6-972B-B9C1E6F8BD8D}" sibTransId="{2BDE10A9-7C85-4CAD-9D58-65DEE84BE31C}"/>
    <dgm:cxn modelId="{79878C4F-B142-4DD9-8E8C-0FF0C84401D7}" type="presOf" srcId="{5FB7B446-D84D-4BE7-A685-5F62BA86CED3}" destId="{E63E2973-9D29-45D2-9E38-3FD7925FC1B3}" srcOrd="0" destOrd="0" presId="urn:microsoft.com/office/officeart/2011/layout/CircleProcess"/>
    <dgm:cxn modelId="{F9B5EC73-4B8C-4CAA-BBC8-3E324449E065}" srcId="{5FB7B446-D84D-4BE7-A685-5F62BA86CED3}" destId="{A8D62462-8ADA-4574-9E54-F5EFE6C5DC24}" srcOrd="2" destOrd="0" parTransId="{3C725697-CE46-46CA-8AE8-E2E3B8C9D127}" sibTransId="{D9E5B50A-22CB-4254-A77A-310443B64D1B}"/>
    <dgm:cxn modelId="{A6A3A084-AA5A-4A4E-A65F-7AD81891AB78}" type="presOf" srcId="{21CFDB6D-5D7C-4282-B2D3-966242F1421D}" destId="{FA9DD954-DC2A-46E8-9F60-5904E46FE7CA}" srcOrd="0" destOrd="0" presId="urn:microsoft.com/office/officeart/2011/layout/CircleProcess"/>
    <dgm:cxn modelId="{5F92AA84-11CD-48AE-93AF-C37B8D7E11ED}" type="presOf" srcId="{A8D62462-8ADA-4574-9E54-F5EFE6C5DC24}" destId="{DB96EF94-415F-48A3-8353-BCE097A0E1B7}" srcOrd="0" destOrd="0" presId="urn:microsoft.com/office/officeart/2011/layout/CircleProcess"/>
    <dgm:cxn modelId="{01CEA688-6C1B-41F5-A555-62436862020E}" srcId="{5FB7B446-D84D-4BE7-A685-5F62BA86CED3}" destId="{65036C4F-2B9E-464C-8CDC-207BE3B907BC}" srcOrd="0" destOrd="0" parTransId="{3FAD0D08-A72A-4AE8-92CC-8B9ADF19F233}" sibTransId="{803D407C-18A3-46E1-833E-1D622D489346}"/>
    <dgm:cxn modelId="{5E68C4C3-BA20-42FC-83D1-A22F04CBB066}" type="presOf" srcId="{65036C4F-2B9E-464C-8CDC-207BE3B907BC}" destId="{E4729F2B-E04D-478B-BD34-9B3D4BADDDB8}" srcOrd="0" destOrd="0" presId="urn:microsoft.com/office/officeart/2011/layout/CircleProcess"/>
    <dgm:cxn modelId="{864B935C-FEC5-49C6-9A83-819436FDF811}" type="presParOf" srcId="{E63E2973-9D29-45D2-9E38-3FD7925FC1B3}" destId="{60D3A3A9-F0A7-4B87-BD71-24E1DC42F404}" srcOrd="0" destOrd="0" presId="urn:microsoft.com/office/officeart/2011/layout/CircleProcess"/>
    <dgm:cxn modelId="{D4EF8E8A-D3DF-4D26-B0C8-22592809561E}" type="presParOf" srcId="{60D3A3A9-F0A7-4B87-BD71-24E1DC42F404}" destId="{4241881C-AB40-4890-94E1-AC6BF7F984DB}" srcOrd="0" destOrd="0" presId="urn:microsoft.com/office/officeart/2011/layout/CircleProcess"/>
    <dgm:cxn modelId="{4700E4FA-54DB-4D39-8A97-65509B231A92}" type="presParOf" srcId="{E63E2973-9D29-45D2-9E38-3FD7925FC1B3}" destId="{F20B680C-25FC-41DA-8EB8-31A5B8327938}" srcOrd="1" destOrd="0" presId="urn:microsoft.com/office/officeart/2011/layout/CircleProcess"/>
    <dgm:cxn modelId="{140AE047-9AA0-4DB7-B5DC-65C8E10FF819}" type="presParOf" srcId="{F20B680C-25FC-41DA-8EB8-31A5B8327938}" destId="{DB96EF94-415F-48A3-8353-BCE097A0E1B7}" srcOrd="0" destOrd="0" presId="urn:microsoft.com/office/officeart/2011/layout/CircleProcess"/>
    <dgm:cxn modelId="{996D02EA-6FBD-42DF-932F-FC5865F56A69}" type="presParOf" srcId="{E63E2973-9D29-45D2-9E38-3FD7925FC1B3}" destId="{C16B7DF6-704D-42AD-A585-13ECA906FDC5}" srcOrd="2" destOrd="0" presId="urn:microsoft.com/office/officeart/2011/layout/CircleProcess"/>
    <dgm:cxn modelId="{FCEC8BC9-D2DE-402B-8E02-63E83A0B3C1B}" type="presParOf" srcId="{E63E2973-9D29-45D2-9E38-3FD7925FC1B3}" destId="{31421321-D2C6-4B7F-9D8C-19D49DCCCE78}" srcOrd="3" destOrd="0" presId="urn:microsoft.com/office/officeart/2011/layout/CircleProcess"/>
    <dgm:cxn modelId="{0C3CB1AF-DF03-4BD9-8B5D-C319EAAD5F88}" type="presParOf" srcId="{31421321-D2C6-4B7F-9D8C-19D49DCCCE78}" destId="{2D6BBFF8-BB93-4D17-8B68-33F8895411E4}" srcOrd="0" destOrd="0" presId="urn:microsoft.com/office/officeart/2011/layout/CircleProcess"/>
    <dgm:cxn modelId="{AB5B292E-32DA-4A1D-8B56-FCC03F47C146}" type="presParOf" srcId="{E63E2973-9D29-45D2-9E38-3FD7925FC1B3}" destId="{99598090-260A-475B-A16C-96EE1D68B064}" srcOrd="4" destOrd="0" presId="urn:microsoft.com/office/officeart/2011/layout/CircleProcess"/>
    <dgm:cxn modelId="{D340A016-9D1B-4A96-A41C-5B0A995883C3}" type="presParOf" srcId="{99598090-260A-475B-A16C-96EE1D68B064}" destId="{FA9DD954-DC2A-46E8-9F60-5904E46FE7CA}" srcOrd="0" destOrd="0" presId="urn:microsoft.com/office/officeart/2011/layout/CircleProcess"/>
    <dgm:cxn modelId="{1AEF7830-212F-427C-B343-83E91B3910AA}" type="presParOf" srcId="{E63E2973-9D29-45D2-9E38-3FD7925FC1B3}" destId="{8385A39A-3888-4D19-A224-F6CFA4C9B925}" srcOrd="5" destOrd="0" presId="urn:microsoft.com/office/officeart/2011/layout/CircleProcess"/>
    <dgm:cxn modelId="{D1C054CE-C95E-4999-8183-F5AD8F771498}" type="presParOf" srcId="{E63E2973-9D29-45D2-9E38-3FD7925FC1B3}" destId="{C84F69A6-425C-4C81-86D0-68CBA0B3486E}" srcOrd="6" destOrd="0" presId="urn:microsoft.com/office/officeart/2011/layout/CircleProcess"/>
    <dgm:cxn modelId="{425E2035-B5A9-48E6-A440-725F2F876F38}" type="presParOf" srcId="{C84F69A6-425C-4C81-86D0-68CBA0B3486E}" destId="{96D9A6A8-3FB1-483B-8583-2147D8AD79B7}" srcOrd="0" destOrd="0" presId="urn:microsoft.com/office/officeart/2011/layout/CircleProcess"/>
    <dgm:cxn modelId="{D7E2C597-01B1-44ED-9AC0-B2D0466B67FC}" type="presParOf" srcId="{E63E2973-9D29-45D2-9E38-3FD7925FC1B3}" destId="{CAC1F8DB-CFA5-4CDE-988A-BD4FFFCD983E}" srcOrd="7" destOrd="0" presId="urn:microsoft.com/office/officeart/2011/layout/CircleProcess"/>
    <dgm:cxn modelId="{6A2065A3-2E4C-46C5-891F-55567E3C8DD8}" type="presParOf" srcId="{CAC1F8DB-CFA5-4CDE-988A-BD4FFFCD983E}" destId="{E4729F2B-E04D-478B-BD34-9B3D4BADDDB8}" srcOrd="0" destOrd="0" presId="urn:microsoft.com/office/officeart/2011/layout/CircleProcess"/>
    <dgm:cxn modelId="{26022E0D-A239-42CE-9AA9-3EB336AF1BFE}" type="presParOf" srcId="{E63E2973-9D29-45D2-9E38-3FD7925FC1B3}" destId="{7FC60F60-7B22-4AC3-9C84-CA6A32B03691}" srcOrd="8" destOrd="0" presId="urn:microsoft.com/office/officeart/2011/layout/Circle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7A535F-B130-45DC-BAA3-36802EEA7A1D}" type="doc">
      <dgm:prSet loTypeId="urn:microsoft.com/office/officeart/2008/layout/VerticalAccentList" loCatId="list" qsTypeId="urn:microsoft.com/office/officeart/2005/8/quickstyle/3d2" qsCatId="3D" csTypeId="urn:microsoft.com/office/officeart/2005/8/colors/accent5_2" csCatId="accent5" phldr="1"/>
      <dgm:spPr/>
      <dgm:t>
        <a:bodyPr/>
        <a:lstStyle/>
        <a:p>
          <a:endParaRPr lang="en-US"/>
        </a:p>
      </dgm:t>
    </dgm:pt>
    <dgm:pt modelId="{EEE4BBC0-B089-47D6-8B59-EE7922D4B504}">
      <dgm:prSet phldrT="[Text]"/>
      <dgm:spPr/>
      <dgm:t>
        <a:bodyPr/>
        <a:lstStyle/>
        <a:p>
          <a:r>
            <a:rPr lang="en-US" b="1" dirty="0"/>
            <a:t>Reduce Profitability.</a:t>
          </a:r>
        </a:p>
      </dgm:t>
    </dgm:pt>
    <dgm:pt modelId="{841419DB-F774-47CA-BDEA-74A890258E0D}" type="parTrans" cxnId="{30286B0D-279D-4B32-BCAD-DCCF2F34551F}">
      <dgm:prSet/>
      <dgm:spPr/>
      <dgm:t>
        <a:bodyPr/>
        <a:lstStyle/>
        <a:p>
          <a:endParaRPr lang="en-US"/>
        </a:p>
      </dgm:t>
    </dgm:pt>
    <dgm:pt modelId="{6923134B-99CA-475F-B21C-F077EB4B26E3}" type="sibTrans" cxnId="{30286B0D-279D-4B32-BCAD-DCCF2F34551F}">
      <dgm:prSet/>
      <dgm:spPr/>
      <dgm:t>
        <a:bodyPr/>
        <a:lstStyle/>
        <a:p>
          <a:endParaRPr lang="en-US"/>
        </a:p>
      </dgm:t>
    </dgm:pt>
    <dgm:pt modelId="{1B718B46-41BE-4849-AB64-7E925AB934AD}">
      <dgm:prSet phldrT="[Text]"/>
      <dgm:spPr/>
      <dgm:t>
        <a:bodyPr/>
        <a:lstStyle/>
        <a:p>
          <a:r>
            <a:rPr lang="en-US" dirty="0">
              <a:solidFill>
                <a:schemeClr val="bg2">
                  <a:lumMod val="25000"/>
                </a:schemeClr>
              </a:solidFill>
            </a:rPr>
            <a:t>New Entrant can reduce the profitability of industry because they add up new production capacity, leading to increase in new supply of products, sometime even at lower price.</a:t>
          </a:r>
        </a:p>
      </dgm:t>
    </dgm:pt>
    <dgm:pt modelId="{D80AAAFF-59F5-4940-849A-9F2AF8562620}" type="parTrans" cxnId="{5E3054D5-40A9-4184-9AAC-23DBC0B8DE63}">
      <dgm:prSet/>
      <dgm:spPr/>
      <dgm:t>
        <a:bodyPr/>
        <a:lstStyle/>
        <a:p>
          <a:endParaRPr lang="en-US"/>
        </a:p>
      </dgm:t>
    </dgm:pt>
    <dgm:pt modelId="{36AC069B-FABF-4182-95E9-6A7739226764}" type="sibTrans" cxnId="{5E3054D5-40A9-4184-9AAC-23DBC0B8DE63}">
      <dgm:prSet/>
      <dgm:spPr/>
      <dgm:t>
        <a:bodyPr/>
        <a:lstStyle/>
        <a:p>
          <a:endParaRPr lang="en-US"/>
        </a:p>
      </dgm:t>
    </dgm:pt>
    <dgm:pt modelId="{60CA7456-B362-409C-82C3-9177C402E6A8}">
      <dgm:prSet phldrT="[Text]"/>
      <dgm:spPr/>
      <dgm:t>
        <a:bodyPr/>
        <a:lstStyle/>
        <a:p>
          <a:r>
            <a:rPr lang="en-US" b="1" dirty="0"/>
            <a:t>Destroy Market Share.</a:t>
          </a:r>
        </a:p>
      </dgm:t>
    </dgm:pt>
    <dgm:pt modelId="{89F6A0A8-C765-4EF3-8A64-8E67574C1B12}" type="parTrans" cxnId="{5D19E206-82BF-49E3-A147-ABF6F8479BFF}">
      <dgm:prSet/>
      <dgm:spPr/>
      <dgm:t>
        <a:bodyPr/>
        <a:lstStyle/>
        <a:p>
          <a:endParaRPr lang="en-US"/>
        </a:p>
      </dgm:t>
    </dgm:pt>
    <dgm:pt modelId="{04550B4F-43F3-40D0-A690-A4B44E4CF5AD}" type="sibTrans" cxnId="{5D19E206-82BF-49E3-A147-ABF6F8479BFF}">
      <dgm:prSet/>
      <dgm:spPr/>
      <dgm:t>
        <a:bodyPr/>
        <a:lstStyle/>
        <a:p>
          <a:endParaRPr lang="en-US"/>
        </a:p>
      </dgm:t>
    </dgm:pt>
    <dgm:pt modelId="{5CEABB62-CB71-45DD-A2B5-8F6839FB76A7}">
      <dgm:prSet phldrT="[Text]"/>
      <dgm:spPr/>
      <dgm:t>
        <a:bodyPr/>
        <a:lstStyle/>
        <a:p>
          <a:r>
            <a:rPr lang="en-US" dirty="0">
              <a:solidFill>
                <a:schemeClr val="bg2">
                  <a:lumMod val="25000"/>
                </a:schemeClr>
              </a:solidFill>
            </a:rPr>
            <a:t>Can substantially erode the market share to existing firm.</a:t>
          </a:r>
        </a:p>
      </dgm:t>
    </dgm:pt>
    <dgm:pt modelId="{08307D34-A598-4F8C-9A68-0266E74882B0}" type="parTrans" cxnId="{051F3205-5348-4E75-9951-B7EFF81346CF}">
      <dgm:prSet/>
      <dgm:spPr/>
      <dgm:t>
        <a:bodyPr/>
        <a:lstStyle/>
        <a:p>
          <a:endParaRPr lang="en-US"/>
        </a:p>
      </dgm:t>
    </dgm:pt>
    <dgm:pt modelId="{69912FEA-4559-4ED0-8543-76F94D3424E0}" type="sibTrans" cxnId="{051F3205-5348-4E75-9951-B7EFF81346CF}">
      <dgm:prSet/>
      <dgm:spPr/>
      <dgm:t>
        <a:bodyPr/>
        <a:lstStyle/>
        <a:p>
          <a:endParaRPr lang="en-US"/>
        </a:p>
      </dgm:t>
    </dgm:pt>
    <dgm:pt modelId="{295A3C58-71A3-4BA7-91A6-274AA92669EE}" type="pres">
      <dgm:prSet presAssocID="{6D7A535F-B130-45DC-BAA3-36802EEA7A1D}" presName="Name0" presStyleCnt="0">
        <dgm:presLayoutVars>
          <dgm:chMax/>
          <dgm:chPref/>
          <dgm:dir/>
        </dgm:presLayoutVars>
      </dgm:prSet>
      <dgm:spPr/>
    </dgm:pt>
    <dgm:pt modelId="{03141274-0517-4357-9492-26C22F1E4129}" type="pres">
      <dgm:prSet presAssocID="{EEE4BBC0-B089-47D6-8B59-EE7922D4B504}" presName="parenttextcomposite" presStyleCnt="0"/>
      <dgm:spPr/>
    </dgm:pt>
    <dgm:pt modelId="{84819ED7-0C60-4BCF-AC19-37B46D698673}" type="pres">
      <dgm:prSet presAssocID="{EEE4BBC0-B089-47D6-8B59-EE7922D4B504}" presName="parenttext" presStyleLbl="revTx" presStyleIdx="0" presStyleCnt="2">
        <dgm:presLayoutVars>
          <dgm:chMax/>
          <dgm:chPref val="2"/>
          <dgm:bulletEnabled val="1"/>
        </dgm:presLayoutVars>
      </dgm:prSet>
      <dgm:spPr/>
    </dgm:pt>
    <dgm:pt modelId="{AC9ACCB9-41C9-42BD-AD16-9424CF6DE2A3}" type="pres">
      <dgm:prSet presAssocID="{EEE4BBC0-B089-47D6-8B59-EE7922D4B504}" presName="composite" presStyleCnt="0"/>
      <dgm:spPr/>
    </dgm:pt>
    <dgm:pt modelId="{EA05AE1E-7FE6-4506-BCA7-387C3730AC72}" type="pres">
      <dgm:prSet presAssocID="{EEE4BBC0-B089-47D6-8B59-EE7922D4B504}" presName="chevron1" presStyleLbl="alignNode1" presStyleIdx="0" presStyleCnt="14"/>
      <dgm:spPr/>
    </dgm:pt>
    <dgm:pt modelId="{D8C1E211-85B2-40C6-A875-48035FA01A6A}" type="pres">
      <dgm:prSet presAssocID="{EEE4BBC0-B089-47D6-8B59-EE7922D4B504}" presName="chevron2" presStyleLbl="alignNode1" presStyleIdx="1" presStyleCnt="14"/>
      <dgm:spPr/>
    </dgm:pt>
    <dgm:pt modelId="{9F4C5307-46E8-4ECB-A78C-2A0C27EDBCE9}" type="pres">
      <dgm:prSet presAssocID="{EEE4BBC0-B089-47D6-8B59-EE7922D4B504}" presName="chevron3" presStyleLbl="alignNode1" presStyleIdx="2" presStyleCnt="14"/>
      <dgm:spPr/>
    </dgm:pt>
    <dgm:pt modelId="{0F157942-0AF9-49C5-ADAE-7895A3870657}" type="pres">
      <dgm:prSet presAssocID="{EEE4BBC0-B089-47D6-8B59-EE7922D4B504}" presName="chevron4" presStyleLbl="alignNode1" presStyleIdx="3" presStyleCnt="14"/>
      <dgm:spPr/>
    </dgm:pt>
    <dgm:pt modelId="{D4A2C8E6-4577-46DE-B462-594C1BDCF593}" type="pres">
      <dgm:prSet presAssocID="{EEE4BBC0-B089-47D6-8B59-EE7922D4B504}" presName="chevron5" presStyleLbl="alignNode1" presStyleIdx="4" presStyleCnt="14"/>
      <dgm:spPr/>
    </dgm:pt>
    <dgm:pt modelId="{6DBBF198-0DC0-4188-91BB-07C629066B88}" type="pres">
      <dgm:prSet presAssocID="{EEE4BBC0-B089-47D6-8B59-EE7922D4B504}" presName="chevron6" presStyleLbl="alignNode1" presStyleIdx="5" presStyleCnt="14"/>
      <dgm:spPr/>
    </dgm:pt>
    <dgm:pt modelId="{BF99123E-9419-42B8-816D-19F38D213AE1}" type="pres">
      <dgm:prSet presAssocID="{EEE4BBC0-B089-47D6-8B59-EE7922D4B504}" presName="chevron7" presStyleLbl="alignNode1" presStyleIdx="6" presStyleCnt="14"/>
      <dgm:spPr/>
    </dgm:pt>
    <dgm:pt modelId="{E5531124-EAFC-4D58-8A53-5A036726CE95}" type="pres">
      <dgm:prSet presAssocID="{EEE4BBC0-B089-47D6-8B59-EE7922D4B504}" presName="childtext" presStyleLbl="solidFgAcc1" presStyleIdx="0" presStyleCnt="2" custScaleX="99222" custScaleY="99222">
        <dgm:presLayoutVars>
          <dgm:chMax/>
          <dgm:chPref val="0"/>
          <dgm:bulletEnabled val="1"/>
        </dgm:presLayoutVars>
      </dgm:prSet>
      <dgm:spPr/>
    </dgm:pt>
    <dgm:pt modelId="{F10F6F96-029D-4E9F-9601-25D68B85821F}" type="pres">
      <dgm:prSet presAssocID="{6923134B-99CA-475F-B21C-F077EB4B26E3}" presName="sibTrans" presStyleCnt="0"/>
      <dgm:spPr/>
    </dgm:pt>
    <dgm:pt modelId="{E779BC5E-03BA-4751-A1C8-E00DF47D01C0}" type="pres">
      <dgm:prSet presAssocID="{60CA7456-B362-409C-82C3-9177C402E6A8}" presName="parenttextcomposite" presStyleCnt="0"/>
      <dgm:spPr/>
    </dgm:pt>
    <dgm:pt modelId="{C88B3068-3964-4074-902A-C6D67ACFB144}" type="pres">
      <dgm:prSet presAssocID="{60CA7456-B362-409C-82C3-9177C402E6A8}" presName="parenttext" presStyleLbl="revTx" presStyleIdx="1" presStyleCnt="2">
        <dgm:presLayoutVars>
          <dgm:chMax/>
          <dgm:chPref val="2"/>
          <dgm:bulletEnabled val="1"/>
        </dgm:presLayoutVars>
      </dgm:prSet>
      <dgm:spPr/>
    </dgm:pt>
    <dgm:pt modelId="{3F74967D-651A-4295-91A8-E1AA2E27530C}" type="pres">
      <dgm:prSet presAssocID="{60CA7456-B362-409C-82C3-9177C402E6A8}" presName="composite" presStyleCnt="0"/>
      <dgm:spPr/>
    </dgm:pt>
    <dgm:pt modelId="{608D3A82-5099-4DAC-AC0D-0EA17963C418}" type="pres">
      <dgm:prSet presAssocID="{60CA7456-B362-409C-82C3-9177C402E6A8}" presName="chevron1" presStyleLbl="alignNode1" presStyleIdx="7" presStyleCnt="14"/>
      <dgm:spPr/>
    </dgm:pt>
    <dgm:pt modelId="{1E66F336-5819-41E2-8793-80630B215BBE}" type="pres">
      <dgm:prSet presAssocID="{60CA7456-B362-409C-82C3-9177C402E6A8}" presName="chevron2" presStyleLbl="alignNode1" presStyleIdx="8" presStyleCnt="14"/>
      <dgm:spPr/>
    </dgm:pt>
    <dgm:pt modelId="{71A5DB12-6CC7-42F8-9D58-1E6F9622814F}" type="pres">
      <dgm:prSet presAssocID="{60CA7456-B362-409C-82C3-9177C402E6A8}" presName="chevron3" presStyleLbl="alignNode1" presStyleIdx="9" presStyleCnt="14"/>
      <dgm:spPr/>
    </dgm:pt>
    <dgm:pt modelId="{E55C8058-7AFF-41FB-8C5C-A46450E96761}" type="pres">
      <dgm:prSet presAssocID="{60CA7456-B362-409C-82C3-9177C402E6A8}" presName="chevron4" presStyleLbl="alignNode1" presStyleIdx="10" presStyleCnt="14"/>
      <dgm:spPr/>
    </dgm:pt>
    <dgm:pt modelId="{02DAD867-872B-444B-9E90-17FDB87F642B}" type="pres">
      <dgm:prSet presAssocID="{60CA7456-B362-409C-82C3-9177C402E6A8}" presName="chevron5" presStyleLbl="alignNode1" presStyleIdx="11" presStyleCnt="14"/>
      <dgm:spPr/>
    </dgm:pt>
    <dgm:pt modelId="{F676F6E4-C1BC-4F32-B409-E01DFB62EFC9}" type="pres">
      <dgm:prSet presAssocID="{60CA7456-B362-409C-82C3-9177C402E6A8}" presName="chevron6" presStyleLbl="alignNode1" presStyleIdx="12" presStyleCnt="14"/>
      <dgm:spPr/>
    </dgm:pt>
    <dgm:pt modelId="{A050BA39-09A5-4009-99DA-A03CEF43405B}" type="pres">
      <dgm:prSet presAssocID="{60CA7456-B362-409C-82C3-9177C402E6A8}" presName="chevron7" presStyleLbl="alignNode1" presStyleIdx="13" presStyleCnt="14"/>
      <dgm:spPr/>
    </dgm:pt>
    <dgm:pt modelId="{69DBFC8B-7F75-4BF6-B18A-C94A87148ACA}" type="pres">
      <dgm:prSet presAssocID="{60CA7456-B362-409C-82C3-9177C402E6A8}" presName="childtext" presStyleLbl="solidFgAcc1" presStyleIdx="1" presStyleCnt="2">
        <dgm:presLayoutVars>
          <dgm:chMax/>
          <dgm:chPref val="0"/>
          <dgm:bulletEnabled val="1"/>
        </dgm:presLayoutVars>
      </dgm:prSet>
      <dgm:spPr/>
    </dgm:pt>
  </dgm:ptLst>
  <dgm:cxnLst>
    <dgm:cxn modelId="{051F3205-5348-4E75-9951-B7EFF81346CF}" srcId="{60CA7456-B362-409C-82C3-9177C402E6A8}" destId="{5CEABB62-CB71-45DD-A2B5-8F6839FB76A7}" srcOrd="0" destOrd="0" parTransId="{08307D34-A598-4F8C-9A68-0266E74882B0}" sibTransId="{69912FEA-4559-4ED0-8543-76F94D3424E0}"/>
    <dgm:cxn modelId="{5D19E206-82BF-49E3-A147-ABF6F8479BFF}" srcId="{6D7A535F-B130-45DC-BAA3-36802EEA7A1D}" destId="{60CA7456-B362-409C-82C3-9177C402E6A8}" srcOrd="1" destOrd="0" parTransId="{89F6A0A8-C765-4EF3-8A64-8E67574C1B12}" sibTransId="{04550B4F-43F3-40D0-A690-A4B44E4CF5AD}"/>
    <dgm:cxn modelId="{30286B0D-279D-4B32-BCAD-DCCF2F34551F}" srcId="{6D7A535F-B130-45DC-BAA3-36802EEA7A1D}" destId="{EEE4BBC0-B089-47D6-8B59-EE7922D4B504}" srcOrd="0" destOrd="0" parTransId="{841419DB-F774-47CA-BDEA-74A890258E0D}" sibTransId="{6923134B-99CA-475F-B21C-F077EB4B26E3}"/>
    <dgm:cxn modelId="{DC199028-0DCD-4479-9D52-3B0A647BF070}" type="presOf" srcId="{6D7A535F-B130-45DC-BAA3-36802EEA7A1D}" destId="{295A3C58-71A3-4BA7-91A6-274AA92669EE}" srcOrd="0" destOrd="0" presId="urn:microsoft.com/office/officeart/2008/layout/VerticalAccentList"/>
    <dgm:cxn modelId="{2A57035B-9CFE-415D-BA32-330319378EDE}" type="presOf" srcId="{60CA7456-B362-409C-82C3-9177C402E6A8}" destId="{C88B3068-3964-4074-902A-C6D67ACFB144}" srcOrd="0" destOrd="0" presId="urn:microsoft.com/office/officeart/2008/layout/VerticalAccentList"/>
    <dgm:cxn modelId="{5D64656E-7F50-4CF3-B7B6-FB511B89E406}" type="presOf" srcId="{1B718B46-41BE-4849-AB64-7E925AB934AD}" destId="{E5531124-EAFC-4D58-8A53-5A036726CE95}" srcOrd="0" destOrd="0" presId="urn:microsoft.com/office/officeart/2008/layout/VerticalAccentList"/>
    <dgm:cxn modelId="{D924D7CF-2326-4EEE-87F4-19C34329F850}" type="presOf" srcId="{EEE4BBC0-B089-47D6-8B59-EE7922D4B504}" destId="{84819ED7-0C60-4BCF-AC19-37B46D698673}" srcOrd="0" destOrd="0" presId="urn:microsoft.com/office/officeart/2008/layout/VerticalAccentList"/>
    <dgm:cxn modelId="{5E3054D5-40A9-4184-9AAC-23DBC0B8DE63}" srcId="{EEE4BBC0-B089-47D6-8B59-EE7922D4B504}" destId="{1B718B46-41BE-4849-AB64-7E925AB934AD}" srcOrd="0" destOrd="0" parTransId="{D80AAAFF-59F5-4940-849A-9F2AF8562620}" sibTransId="{36AC069B-FABF-4182-95E9-6A7739226764}"/>
    <dgm:cxn modelId="{44B142EF-030F-4D4B-A7EA-C47AF4C9347B}" type="presOf" srcId="{5CEABB62-CB71-45DD-A2B5-8F6839FB76A7}" destId="{69DBFC8B-7F75-4BF6-B18A-C94A87148ACA}" srcOrd="0" destOrd="0" presId="urn:microsoft.com/office/officeart/2008/layout/VerticalAccentList"/>
    <dgm:cxn modelId="{5BE59630-BDC7-4ADD-B895-7F116773C2C7}" type="presParOf" srcId="{295A3C58-71A3-4BA7-91A6-274AA92669EE}" destId="{03141274-0517-4357-9492-26C22F1E4129}" srcOrd="0" destOrd="0" presId="urn:microsoft.com/office/officeart/2008/layout/VerticalAccentList"/>
    <dgm:cxn modelId="{A25DB6FB-F6D9-44DA-A9E5-86BF62ED3229}" type="presParOf" srcId="{03141274-0517-4357-9492-26C22F1E4129}" destId="{84819ED7-0C60-4BCF-AC19-37B46D698673}" srcOrd="0" destOrd="0" presId="urn:microsoft.com/office/officeart/2008/layout/VerticalAccentList"/>
    <dgm:cxn modelId="{E20D4C88-0AEB-45BA-9E3A-E8E071B543A8}" type="presParOf" srcId="{295A3C58-71A3-4BA7-91A6-274AA92669EE}" destId="{AC9ACCB9-41C9-42BD-AD16-9424CF6DE2A3}" srcOrd="1" destOrd="0" presId="urn:microsoft.com/office/officeart/2008/layout/VerticalAccentList"/>
    <dgm:cxn modelId="{72BE8657-DD4D-4DD3-A772-E4FF9980B5F4}" type="presParOf" srcId="{AC9ACCB9-41C9-42BD-AD16-9424CF6DE2A3}" destId="{EA05AE1E-7FE6-4506-BCA7-387C3730AC72}" srcOrd="0" destOrd="0" presId="urn:microsoft.com/office/officeart/2008/layout/VerticalAccentList"/>
    <dgm:cxn modelId="{FAEA763E-E5E9-4342-9626-655ACA4DE294}" type="presParOf" srcId="{AC9ACCB9-41C9-42BD-AD16-9424CF6DE2A3}" destId="{D8C1E211-85B2-40C6-A875-48035FA01A6A}" srcOrd="1" destOrd="0" presId="urn:microsoft.com/office/officeart/2008/layout/VerticalAccentList"/>
    <dgm:cxn modelId="{A21EF720-A30A-4A03-AD7D-886EC8EF31DA}" type="presParOf" srcId="{AC9ACCB9-41C9-42BD-AD16-9424CF6DE2A3}" destId="{9F4C5307-46E8-4ECB-A78C-2A0C27EDBCE9}" srcOrd="2" destOrd="0" presId="urn:microsoft.com/office/officeart/2008/layout/VerticalAccentList"/>
    <dgm:cxn modelId="{779F4660-7D96-4CA8-BFF9-BF28F2936F8A}" type="presParOf" srcId="{AC9ACCB9-41C9-42BD-AD16-9424CF6DE2A3}" destId="{0F157942-0AF9-49C5-ADAE-7895A3870657}" srcOrd="3" destOrd="0" presId="urn:microsoft.com/office/officeart/2008/layout/VerticalAccentList"/>
    <dgm:cxn modelId="{B1972D03-1EFD-4714-8F5C-C943F8246353}" type="presParOf" srcId="{AC9ACCB9-41C9-42BD-AD16-9424CF6DE2A3}" destId="{D4A2C8E6-4577-46DE-B462-594C1BDCF593}" srcOrd="4" destOrd="0" presId="urn:microsoft.com/office/officeart/2008/layout/VerticalAccentList"/>
    <dgm:cxn modelId="{0DEE2D08-FB66-4E2A-BE61-EE2685585432}" type="presParOf" srcId="{AC9ACCB9-41C9-42BD-AD16-9424CF6DE2A3}" destId="{6DBBF198-0DC0-4188-91BB-07C629066B88}" srcOrd="5" destOrd="0" presId="urn:microsoft.com/office/officeart/2008/layout/VerticalAccentList"/>
    <dgm:cxn modelId="{61EAE976-B87F-4FEA-9E5F-11C91D4BA49C}" type="presParOf" srcId="{AC9ACCB9-41C9-42BD-AD16-9424CF6DE2A3}" destId="{BF99123E-9419-42B8-816D-19F38D213AE1}" srcOrd="6" destOrd="0" presId="urn:microsoft.com/office/officeart/2008/layout/VerticalAccentList"/>
    <dgm:cxn modelId="{1A60AD49-6420-486F-9B4E-2EA4713C91B7}" type="presParOf" srcId="{AC9ACCB9-41C9-42BD-AD16-9424CF6DE2A3}" destId="{E5531124-EAFC-4D58-8A53-5A036726CE95}" srcOrd="7" destOrd="0" presId="urn:microsoft.com/office/officeart/2008/layout/VerticalAccentList"/>
    <dgm:cxn modelId="{E4020F59-A043-488A-83CB-529691289BE5}" type="presParOf" srcId="{295A3C58-71A3-4BA7-91A6-274AA92669EE}" destId="{F10F6F96-029D-4E9F-9601-25D68B85821F}" srcOrd="2" destOrd="0" presId="urn:microsoft.com/office/officeart/2008/layout/VerticalAccentList"/>
    <dgm:cxn modelId="{2A6FE550-430F-490A-9456-5B2D7AEFE36A}" type="presParOf" srcId="{295A3C58-71A3-4BA7-91A6-274AA92669EE}" destId="{E779BC5E-03BA-4751-A1C8-E00DF47D01C0}" srcOrd="3" destOrd="0" presId="urn:microsoft.com/office/officeart/2008/layout/VerticalAccentList"/>
    <dgm:cxn modelId="{B84136A0-67DF-47B7-8409-5A3BDAEB0C41}" type="presParOf" srcId="{E779BC5E-03BA-4751-A1C8-E00DF47D01C0}" destId="{C88B3068-3964-4074-902A-C6D67ACFB144}" srcOrd="0" destOrd="0" presId="urn:microsoft.com/office/officeart/2008/layout/VerticalAccentList"/>
    <dgm:cxn modelId="{D1F656A6-95E8-446E-A589-AAD3AEA2063B}" type="presParOf" srcId="{295A3C58-71A3-4BA7-91A6-274AA92669EE}" destId="{3F74967D-651A-4295-91A8-E1AA2E27530C}" srcOrd="4" destOrd="0" presId="urn:microsoft.com/office/officeart/2008/layout/VerticalAccentList"/>
    <dgm:cxn modelId="{54CD8252-9B45-4F71-8863-6DD685D7F8CB}" type="presParOf" srcId="{3F74967D-651A-4295-91A8-E1AA2E27530C}" destId="{608D3A82-5099-4DAC-AC0D-0EA17963C418}" srcOrd="0" destOrd="0" presId="urn:microsoft.com/office/officeart/2008/layout/VerticalAccentList"/>
    <dgm:cxn modelId="{BA1CBB03-BB6B-4260-9087-CB0B41FA8D4D}" type="presParOf" srcId="{3F74967D-651A-4295-91A8-E1AA2E27530C}" destId="{1E66F336-5819-41E2-8793-80630B215BBE}" srcOrd="1" destOrd="0" presId="urn:microsoft.com/office/officeart/2008/layout/VerticalAccentList"/>
    <dgm:cxn modelId="{5155C81E-B31F-4109-9F61-6C939342A5B5}" type="presParOf" srcId="{3F74967D-651A-4295-91A8-E1AA2E27530C}" destId="{71A5DB12-6CC7-42F8-9D58-1E6F9622814F}" srcOrd="2" destOrd="0" presId="urn:microsoft.com/office/officeart/2008/layout/VerticalAccentList"/>
    <dgm:cxn modelId="{52D5439D-4E00-4724-95D6-E94C5A789BBF}" type="presParOf" srcId="{3F74967D-651A-4295-91A8-E1AA2E27530C}" destId="{E55C8058-7AFF-41FB-8C5C-A46450E96761}" srcOrd="3" destOrd="0" presId="urn:microsoft.com/office/officeart/2008/layout/VerticalAccentList"/>
    <dgm:cxn modelId="{ABA5BA90-E04E-42DF-929F-09944CB6428D}" type="presParOf" srcId="{3F74967D-651A-4295-91A8-E1AA2E27530C}" destId="{02DAD867-872B-444B-9E90-17FDB87F642B}" srcOrd="4" destOrd="0" presId="urn:microsoft.com/office/officeart/2008/layout/VerticalAccentList"/>
    <dgm:cxn modelId="{8AF362A3-54B7-4C3B-8EAA-8AEDC0BE6804}" type="presParOf" srcId="{3F74967D-651A-4295-91A8-E1AA2E27530C}" destId="{F676F6E4-C1BC-4F32-B409-E01DFB62EFC9}" srcOrd="5" destOrd="0" presId="urn:microsoft.com/office/officeart/2008/layout/VerticalAccentList"/>
    <dgm:cxn modelId="{BC030D3D-C5AA-4C7C-80A1-D8A171CFEA30}" type="presParOf" srcId="{3F74967D-651A-4295-91A8-E1AA2E27530C}" destId="{A050BA39-09A5-4009-99DA-A03CEF43405B}" srcOrd="6" destOrd="0" presId="urn:microsoft.com/office/officeart/2008/layout/VerticalAccentList"/>
    <dgm:cxn modelId="{EB98685D-BD3D-4826-A980-08A22DC05903}" type="presParOf" srcId="{3F74967D-651A-4295-91A8-E1AA2E27530C}" destId="{69DBFC8B-7F75-4BF6-B18A-C94A87148ACA}" srcOrd="7" destOrd="0" presId="urn:microsoft.com/office/officeart/2008/layout/VerticalAccen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F17486-E65A-4A6D-86E4-9A690FD8901F}" type="doc">
      <dgm:prSet loTypeId="urn:microsoft.com/office/officeart/2005/8/layout/vList3" loCatId="picture" qsTypeId="urn:microsoft.com/office/officeart/2005/8/quickstyle/simple2" qsCatId="simple" csTypeId="urn:microsoft.com/office/officeart/2005/8/colors/colorful2" csCatId="colorful" phldr="1"/>
      <dgm:spPr/>
    </dgm:pt>
    <dgm:pt modelId="{77124773-69AB-4786-AF11-1AD87DD51A21}">
      <dgm:prSet phldrT="[Text]"/>
      <dgm:spPr/>
      <dgm:t>
        <a:bodyPr/>
        <a:lstStyle/>
        <a:p>
          <a:r>
            <a:rPr lang="en-US" dirty="0"/>
            <a:t>Capital Requirement.</a:t>
          </a:r>
        </a:p>
      </dgm:t>
    </dgm:pt>
    <dgm:pt modelId="{7DEF27F2-015B-407E-B0CE-C8BF0A0C3242}" type="parTrans" cxnId="{C32A084E-25E0-49FA-9D77-6D5C6ED88D5F}">
      <dgm:prSet/>
      <dgm:spPr/>
      <dgm:t>
        <a:bodyPr/>
        <a:lstStyle/>
        <a:p>
          <a:endParaRPr lang="en-US"/>
        </a:p>
      </dgm:t>
    </dgm:pt>
    <dgm:pt modelId="{BAC25221-E140-4216-B1A4-677AA0F83958}" type="sibTrans" cxnId="{C32A084E-25E0-49FA-9D77-6D5C6ED88D5F}">
      <dgm:prSet/>
      <dgm:spPr/>
      <dgm:t>
        <a:bodyPr/>
        <a:lstStyle/>
        <a:p>
          <a:endParaRPr lang="en-US"/>
        </a:p>
      </dgm:t>
    </dgm:pt>
    <dgm:pt modelId="{9686D7E0-373E-4524-9A17-1B078EBBF6EC}">
      <dgm:prSet phldrT="[Text]"/>
      <dgm:spPr/>
      <dgm:t>
        <a:bodyPr/>
        <a:lstStyle/>
        <a:p>
          <a:r>
            <a:rPr lang="en-US" dirty="0"/>
            <a:t>Economies of Scale.</a:t>
          </a:r>
        </a:p>
      </dgm:t>
    </dgm:pt>
    <dgm:pt modelId="{DB9010C9-88A9-4895-8BE4-BBD428D02BEE}" type="parTrans" cxnId="{47395474-A97A-4682-BA99-5EE0CC5ACCB4}">
      <dgm:prSet/>
      <dgm:spPr/>
      <dgm:t>
        <a:bodyPr/>
        <a:lstStyle/>
        <a:p>
          <a:endParaRPr lang="en-US"/>
        </a:p>
      </dgm:t>
    </dgm:pt>
    <dgm:pt modelId="{D2E2A003-D761-4684-A072-2AF346DF025E}" type="sibTrans" cxnId="{47395474-A97A-4682-BA99-5EE0CC5ACCB4}">
      <dgm:prSet/>
      <dgm:spPr/>
      <dgm:t>
        <a:bodyPr/>
        <a:lstStyle/>
        <a:p>
          <a:endParaRPr lang="en-US"/>
        </a:p>
      </dgm:t>
    </dgm:pt>
    <dgm:pt modelId="{13CAD186-45C4-4284-AA22-16DCF784B857}">
      <dgm:prSet phldrT="[Text]"/>
      <dgm:spPr/>
      <dgm:t>
        <a:bodyPr/>
        <a:lstStyle/>
        <a:p>
          <a:r>
            <a:rPr lang="en-US" dirty="0"/>
            <a:t>Product Differentiation.</a:t>
          </a:r>
        </a:p>
      </dgm:t>
    </dgm:pt>
    <dgm:pt modelId="{05686F49-DC03-4A2E-A4D6-65403EA2427F}" type="parTrans" cxnId="{7FD5B38F-6E9B-47B0-9FED-AB0D1A45F3D1}">
      <dgm:prSet/>
      <dgm:spPr/>
      <dgm:t>
        <a:bodyPr/>
        <a:lstStyle/>
        <a:p>
          <a:endParaRPr lang="en-US"/>
        </a:p>
      </dgm:t>
    </dgm:pt>
    <dgm:pt modelId="{EC500CDF-EDD8-4AD5-91D3-A5AAD8B8B2C9}" type="sibTrans" cxnId="{7FD5B38F-6E9B-47B0-9FED-AB0D1A45F3D1}">
      <dgm:prSet/>
      <dgm:spPr/>
      <dgm:t>
        <a:bodyPr/>
        <a:lstStyle/>
        <a:p>
          <a:endParaRPr lang="en-US"/>
        </a:p>
      </dgm:t>
    </dgm:pt>
    <dgm:pt modelId="{001551F9-4153-41E2-BB91-873E080BF1A8}">
      <dgm:prSet phldrT="[Text]"/>
      <dgm:spPr/>
      <dgm:t>
        <a:bodyPr/>
        <a:lstStyle/>
        <a:p>
          <a:r>
            <a:rPr lang="en-US" dirty="0"/>
            <a:t>Brand Identity.</a:t>
          </a:r>
        </a:p>
      </dgm:t>
    </dgm:pt>
    <dgm:pt modelId="{FFA0532B-CE41-48BD-BCCE-54CBEE382958}" type="parTrans" cxnId="{DE55C191-ADCB-4164-9823-243C43B1FB6B}">
      <dgm:prSet/>
      <dgm:spPr/>
      <dgm:t>
        <a:bodyPr/>
        <a:lstStyle/>
        <a:p>
          <a:endParaRPr lang="en-US"/>
        </a:p>
      </dgm:t>
    </dgm:pt>
    <dgm:pt modelId="{7C065CB3-3CF2-4E6B-A5F7-4BE6808F2F8E}" type="sibTrans" cxnId="{DE55C191-ADCB-4164-9823-243C43B1FB6B}">
      <dgm:prSet/>
      <dgm:spPr/>
      <dgm:t>
        <a:bodyPr/>
        <a:lstStyle/>
        <a:p>
          <a:endParaRPr lang="en-US"/>
        </a:p>
      </dgm:t>
    </dgm:pt>
    <dgm:pt modelId="{A6B2FD3F-BCFD-4C84-990A-66A5F998D59C}">
      <dgm:prSet phldrT="[Text]"/>
      <dgm:spPr/>
      <dgm:t>
        <a:bodyPr/>
        <a:lstStyle/>
        <a:p>
          <a:r>
            <a:rPr lang="en-US" dirty="0"/>
            <a:t>Switching Cost.</a:t>
          </a:r>
        </a:p>
      </dgm:t>
    </dgm:pt>
    <dgm:pt modelId="{50D7C0BA-6BC6-4B2B-ADDD-5CE296667832}" type="parTrans" cxnId="{418FFCFE-FF1B-480E-8CEE-046055FE2B58}">
      <dgm:prSet/>
      <dgm:spPr/>
      <dgm:t>
        <a:bodyPr/>
        <a:lstStyle/>
        <a:p>
          <a:endParaRPr lang="en-US"/>
        </a:p>
      </dgm:t>
    </dgm:pt>
    <dgm:pt modelId="{6D2A6A22-8598-4DA0-AAEB-D049CEF10B11}" type="sibTrans" cxnId="{418FFCFE-FF1B-480E-8CEE-046055FE2B58}">
      <dgm:prSet/>
      <dgm:spPr/>
      <dgm:t>
        <a:bodyPr/>
        <a:lstStyle/>
        <a:p>
          <a:endParaRPr lang="en-US"/>
        </a:p>
      </dgm:t>
    </dgm:pt>
    <dgm:pt modelId="{E9A87741-34E4-4FAC-A561-82B7E84AC37A}">
      <dgm:prSet phldrT="[Text]"/>
      <dgm:spPr/>
      <dgm:t>
        <a:bodyPr/>
        <a:lstStyle/>
        <a:p>
          <a:r>
            <a:rPr lang="en-US" dirty="0"/>
            <a:t>Possibility of Aggressive Retaliation.</a:t>
          </a:r>
        </a:p>
      </dgm:t>
    </dgm:pt>
    <dgm:pt modelId="{D6F1A017-C05A-4194-9FA0-425DB219AE0A}" type="parTrans" cxnId="{6B88CD95-C14C-493C-A8C9-DBF0BB3657E8}">
      <dgm:prSet/>
      <dgm:spPr/>
      <dgm:t>
        <a:bodyPr/>
        <a:lstStyle/>
        <a:p>
          <a:endParaRPr lang="en-US"/>
        </a:p>
      </dgm:t>
    </dgm:pt>
    <dgm:pt modelId="{A987926D-279A-47D0-9F12-FDEC0548CF98}" type="sibTrans" cxnId="{6B88CD95-C14C-493C-A8C9-DBF0BB3657E8}">
      <dgm:prSet/>
      <dgm:spPr/>
      <dgm:t>
        <a:bodyPr/>
        <a:lstStyle/>
        <a:p>
          <a:endParaRPr lang="en-US"/>
        </a:p>
      </dgm:t>
    </dgm:pt>
    <dgm:pt modelId="{49D928C3-F9B6-4015-9326-97F6AA167007}">
      <dgm:prSet phldrT="[Text]"/>
      <dgm:spPr/>
      <dgm:t>
        <a:bodyPr/>
        <a:lstStyle/>
        <a:p>
          <a:r>
            <a:rPr lang="en-US" dirty="0"/>
            <a:t>Access to Distribution Channel.</a:t>
          </a:r>
        </a:p>
      </dgm:t>
    </dgm:pt>
    <dgm:pt modelId="{EF2F1AD6-09D6-48DF-9CF9-DE749D8852FC}" type="parTrans" cxnId="{E7E8E78D-20D6-4AE3-A173-1A7B53C6EA5E}">
      <dgm:prSet/>
      <dgm:spPr/>
      <dgm:t>
        <a:bodyPr/>
        <a:lstStyle/>
        <a:p>
          <a:endParaRPr lang="en-US"/>
        </a:p>
      </dgm:t>
    </dgm:pt>
    <dgm:pt modelId="{2B823965-5159-4606-A7FF-F700C52A9DAE}" type="sibTrans" cxnId="{E7E8E78D-20D6-4AE3-A173-1A7B53C6EA5E}">
      <dgm:prSet/>
      <dgm:spPr/>
      <dgm:t>
        <a:bodyPr/>
        <a:lstStyle/>
        <a:p>
          <a:endParaRPr lang="en-US"/>
        </a:p>
      </dgm:t>
    </dgm:pt>
    <dgm:pt modelId="{DA29C126-A5C8-4ED8-ACBA-B86482F15046}" type="pres">
      <dgm:prSet presAssocID="{F3F17486-E65A-4A6D-86E4-9A690FD8901F}" presName="linearFlow" presStyleCnt="0">
        <dgm:presLayoutVars>
          <dgm:dir/>
          <dgm:resizeHandles val="exact"/>
        </dgm:presLayoutVars>
      </dgm:prSet>
      <dgm:spPr/>
    </dgm:pt>
    <dgm:pt modelId="{268BD2C6-93D1-4DFA-BAF9-97CA361B0468}" type="pres">
      <dgm:prSet presAssocID="{77124773-69AB-4786-AF11-1AD87DD51A21}" presName="composite" presStyleCnt="0"/>
      <dgm:spPr/>
    </dgm:pt>
    <dgm:pt modelId="{2A7B1BB9-B3F2-498E-9B90-3CEE6498E8B5}" type="pres">
      <dgm:prSet presAssocID="{77124773-69AB-4786-AF11-1AD87DD51A21}" presName="imgShp" presStyleLbl="fgImgPlace1" presStyleIdx="0" presStyleCnt="7"/>
      <dgm:spPr>
        <a:blipFill>
          <a:blip xmlns:r="http://schemas.openxmlformats.org/officeDocument/2006/relationships" r:embed="rId1"/>
          <a:srcRect/>
          <a:stretch>
            <a:fillRect l="-7000" r="-7000"/>
          </a:stretch>
        </a:blipFill>
      </dgm:spPr>
    </dgm:pt>
    <dgm:pt modelId="{FCB9524D-CB0F-4217-B90D-EE0F5594532A}" type="pres">
      <dgm:prSet presAssocID="{77124773-69AB-4786-AF11-1AD87DD51A21}" presName="txShp" presStyleLbl="node1" presStyleIdx="0" presStyleCnt="7">
        <dgm:presLayoutVars>
          <dgm:bulletEnabled val="1"/>
        </dgm:presLayoutVars>
      </dgm:prSet>
      <dgm:spPr/>
    </dgm:pt>
    <dgm:pt modelId="{08E3BF0D-A673-423C-8995-BFAF4436552A}" type="pres">
      <dgm:prSet presAssocID="{BAC25221-E140-4216-B1A4-677AA0F83958}" presName="spacing" presStyleCnt="0"/>
      <dgm:spPr/>
    </dgm:pt>
    <dgm:pt modelId="{B765626A-BC30-412A-BA92-CAEE51FEEEEC}" type="pres">
      <dgm:prSet presAssocID="{9686D7E0-373E-4524-9A17-1B078EBBF6EC}" presName="composite" presStyleCnt="0"/>
      <dgm:spPr/>
    </dgm:pt>
    <dgm:pt modelId="{B5950770-C71F-4A08-993C-2471C53B76CD}" type="pres">
      <dgm:prSet presAssocID="{9686D7E0-373E-4524-9A17-1B078EBBF6EC}" presName="imgShp" presStyleLbl="fgImgPlace1" presStyleIdx="1" presStyleCnt="7"/>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23000" r="-23000"/>
          </a:stretch>
        </a:blipFill>
      </dgm:spPr>
    </dgm:pt>
    <dgm:pt modelId="{867E0C81-4C02-4373-AAF9-1CCB461A16A2}" type="pres">
      <dgm:prSet presAssocID="{9686D7E0-373E-4524-9A17-1B078EBBF6EC}" presName="txShp" presStyleLbl="node1" presStyleIdx="1" presStyleCnt="7">
        <dgm:presLayoutVars>
          <dgm:bulletEnabled val="1"/>
        </dgm:presLayoutVars>
      </dgm:prSet>
      <dgm:spPr/>
    </dgm:pt>
    <dgm:pt modelId="{95CD21D4-3012-48CC-9E66-FBC387ABC450}" type="pres">
      <dgm:prSet presAssocID="{D2E2A003-D761-4684-A072-2AF346DF025E}" presName="spacing" presStyleCnt="0"/>
      <dgm:spPr/>
    </dgm:pt>
    <dgm:pt modelId="{41A503E2-3A4A-45EF-9432-FAC8CC685188}" type="pres">
      <dgm:prSet presAssocID="{13CAD186-45C4-4284-AA22-16DCF784B857}" presName="composite" presStyleCnt="0"/>
      <dgm:spPr/>
    </dgm:pt>
    <dgm:pt modelId="{57C78D20-E6D9-4940-96CE-48BB21BB6D83}" type="pres">
      <dgm:prSet presAssocID="{13CAD186-45C4-4284-AA22-16DCF784B857}" presName="imgShp" presStyleLbl="fgImgPlace1" presStyleIdx="2" presStyleCnt="7"/>
      <dgm:spPr>
        <a:blipFill>
          <a:blip xmlns:r="http://schemas.openxmlformats.org/officeDocument/2006/relationships" r:embed="rId3">
            <a:extLst>
              <a:ext uri="{28A0092B-C50C-407E-A947-70E740481C1C}">
                <a14:useLocalDpi xmlns:a14="http://schemas.microsoft.com/office/drawing/2010/main" val="0"/>
              </a:ext>
            </a:extLst>
          </a:blip>
          <a:srcRect/>
          <a:stretch>
            <a:fillRect l="-40000" r="-40000"/>
          </a:stretch>
        </a:blipFill>
      </dgm:spPr>
    </dgm:pt>
    <dgm:pt modelId="{5B387760-1C91-48BC-B267-D1F9AD2207C0}" type="pres">
      <dgm:prSet presAssocID="{13CAD186-45C4-4284-AA22-16DCF784B857}" presName="txShp" presStyleLbl="node1" presStyleIdx="2" presStyleCnt="7">
        <dgm:presLayoutVars>
          <dgm:bulletEnabled val="1"/>
        </dgm:presLayoutVars>
      </dgm:prSet>
      <dgm:spPr/>
    </dgm:pt>
    <dgm:pt modelId="{E2463675-0C6D-459E-91C1-867E4C522CFA}" type="pres">
      <dgm:prSet presAssocID="{EC500CDF-EDD8-4AD5-91D3-A5AAD8B8B2C9}" presName="spacing" presStyleCnt="0"/>
      <dgm:spPr/>
    </dgm:pt>
    <dgm:pt modelId="{EA078D24-9080-444C-918F-05EECD92E041}" type="pres">
      <dgm:prSet presAssocID="{001551F9-4153-41E2-BB91-873E080BF1A8}" presName="composite" presStyleCnt="0"/>
      <dgm:spPr/>
    </dgm:pt>
    <dgm:pt modelId="{540C2DCD-91E3-4AAB-80FB-113F15E8C29E}" type="pres">
      <dgm:prSet presAssocID="{001551F9-4153-41E2-BB91-873E080BF1A8}" presName="imgShp" presStyleLbl="fgImgPlace1" presStyleIdx="3" presStyleCnt="7"/>
      <dgm:spPr>
        <a:blipFill>
          <a:blip xmlns:r="http://schemas.openxmlformats.org/officeDocument/2006/relationships" r:embed="rId4"/>
          <a:srcRect/>
          <a:stretch>
            <a:fillRect l="-46000" r="-46000"/>
          </a:stretch>
        </a:blipFill>
      </dgm:spPr>
    </dgm:pt>
    <dgm:pt modelId="{D97F5191-D5EC-4334-BFB7-80BAB2E341E4}" type="pres">
      <dgm:prSet presAssocID="{001551F9-4153-41E2-BB91-873E080BF1A8}" presName="txShp" presStyleLbl="node1" presStyleIdx="3" presStyleCnt="7">
        <dgm:presLayoutVars>
          <dgm:bulletEnabled val="1"/>
        </dgm:presLayoutVars>
      </dgm:prSet>
      <dgm:spPr/>
    </dgm:pt>
    <dgm:pt modelId="{FF90F8EF-8ECD-49F4-BD10-D4ED1DD385B3}" type="pres">
      <dgm:prSet presAssocID="{7C065CB3-3CF2-4E6B-A5F7-4BE6808F2F8E}" presName="spacing" presStyleCnt="0"/>
      <dgm:spPr/>
    </dgm:pt>
    <dgm:pt modelId="{33A1206C-F3A9-4C95-889C-D5ED2C4D851E}" type="pres">
      <dgm:prSet presAssocID="{A6B2FD3F-BCFD-4C84-990A-66A5F998D59C}" presName="composite" presStyleCnt="0"/>
      <dgm:spPr/>
    </dgm:pt>
    <dgm:pt modelId="{766B4B76-9AAF-4157-8CCF-E29079F9092F}" type="pres">
      <dgm:prSet presAssocID="{A6B2FD3F-BCFD-4C84-990A-66A5F998D59C}" presName="imgShp" presStyleLbl="fgImgPlace1" presStyleIdx="4" presStyleCnt="7"/>
      <dgm:spPr>
        <a:blipFill>
          <a:blip xmlns:r="http://schemas.openxmlformats.org/officeDocument/2006/relationships" r:embed="rId5"/>
          <a:srcRect/>
          <a:stretch>
            <a:fillRect l="-53000" r="-53000"/>
          </a:stretch>
        </a:blipFill>
      </dgm:spPr>
    </dgm:pt>
    <dgm:pt modelId="{250AE124-7761-4BE0-878F-1A0FB3F7ED93}" type="pres">
      <dgm:prSet presAssocID="{A6B2FD3F-BCFD-4C84-990A-66A5F998D59C}" presName="txShp" presStyleLbl="node1" presStyleIdx="4" presStyleCnt="7">
        <dgm:presLayoutVars>
          <dgm:bulletEnabled val="1"/>
        </dgm:presLayoutVars>
      </dgm:prSet>
      <dgm:spPr/>
    </dgm:pt>
    <dgm:pt modelId="{BC4DD5C3-F93E-4BC5-8B96-C00BDFA95F24}" type="pres">
      <dgm:prSet presAssocID="{6D2A6A22-8598-4DA0-AAEB-D049CEF10B11}" presName="spacing" presStyleCnt="0"/>
      <dgm:spPr/>
    </dgm:pt>
    <dgm:pt modelId="{2309078D-B5B8-4BBA-A5C4-681A8243F72C}" type="pres">
      <dgm:prSet presAssocID="{E9A87741-34E4-4FAC-A561-82B7E84AC37A}" presName="composite" presStyleCnt="0"/>
      <dgm:spPr/>
    </dgm:pt>
    <dgm:pt modelId="{898E8C1B-0E57-4BEB-B0BA-7B21AF01DD63}" type="pres">
      <dgm:prSet presAssocID="{E9A87741-34E4-4FAC-A561-82B7E84AC37A}" presName="imgShp" presStyleLbl="fgImgPlace1" presStyleIdx="5" presStyleCnt="7"/>
      <dgm:spPr>
        <a:blipFill>
          <a:blip xmlns:r="http://schemas.openxmlformats.org/officeDocument/2006/relationships" r:embed="rId6"/>
          <a:srcRect/>
          <a:stretch>
            <a:fillRect/>
          </a:stretch>
        </a:blipFill>
      </dgm:spPr>
    </dgm:pt>
    <dgm:pt modelId="{2961A4F6-FAD4-45F4-8BDD-790BB5505690}" type="pres">
      <dgm:prSet presAssocID="{E9A87741-34E4-4FAC-A561-82B7E84AC37A}" presName="txShp" presStyleLbl="node1" presStyleIdx="5" presStyleCnt="7">
        <dgm:presLayoutVars>
          <dgm:bulletEnabled val="1"/>
        </dgm:presLayoutVars>
      </dgm:prSet>
      <dgm:spPr/>
    </dgm:pt>
    <dgm:pt modelId="{545897FF-ADDF-4878-9000-CBEC3AD4373C}" type="pres">
      <dgm:prSet presAssocID="{A987926D-279A-47D0-9F12-FDEC0548CF98}" presName="spacing" presStyleCnt="0"/>
      <dgm:spPr/>
    </dgm:pt>
    <dgm:pt modelId="{F7FCC5D5-E638-47AF-81E3-C3B7FDDE7EF1}" type="pres">
      <dgm:prSet presAssocID="{49D928C3-F9B6-4015-9326-97F6AA167007}" presName="composite" presStyleCnt="0"/>
      <dgm:spPr/>
    </dgm:pt>
    <dgm:pt modelId="{6791ABAD-AF58-45BA-A28A-028AD8C2D688}" type="pres">
      <dgm:prSet presAssocID="{49D928C3-F9B6-4015-9326-97F6AA167007}" presName="imgShp" presStyleLbl="fgImgPlace1" presStyleIdx="6" presStyleCnt="7"/>
      <dgm:spPr>
        <a:blipFill>
          <a:blip xmlns:r="http://schemas.openxmlformats.org/officeDocument/2006/relationships" r:embed="rId7"/>
          <a:srcRect/>
          <a:stretch>
            <a:fillRect l="-25000" r="-25000"/>
          </a:stretch>
        </a:blipFill>
      </dgm:spPr>
    </dgm:pt>
    <dgm:pt modelId="{A3482D4E-913F-4560-9B97-59E2226AEC68}" type="pres">
      <dgm:prSet presAssocID="{49D928C3-F9B6-4015-9326-97F6AA167007}" presName="txShp" presStyleLbl="node1" presStyleIdx="6" presStyleCnt="7">
        <dgm:presLayoutVars>
          <dgm:bulletEnabled val="1"/>
        </dgm:presLayoutVars>
      </dgm:prSet>
      <dgm:spPr/>
    </dgm:pt>
  </dgm:ptLst>
  <dgm:cxnLst>
    <dgm:cxn modelId="{1B3E4F1E-32B0-408F-A625-5EAA3CFAB033}" type="presOf" srcId="{13CAD186-45C4-4284-AA22-16DCF784B857}" destId="{5B387760-1C91-48BC-B267-D1F9AD2207C0}" srcOrd="0" destOrd="0" presId="urn:microsoft.com/office/officeart/2005/8/layout/vList3"/>
    <dgm:cxn modelId="{C32A084E-25E0-49FA-9D77-6D5C6ED88D5F}" srcId="{F3F17486-E65A-4A6D-86E4-9A690FD8901F}" destId="{77124773-69AB-4786-AF11-1AD87DD51A21}" srcOrd="0" destOrd="0" parTransId="{7DEF27F2-015B-407E-B0CE-C8BF0A0C3242}" sibTransId="{BAC25221-E140-4216-B1A4-677AA0F83958}"/>
    <dgm:cxn modelId="{C1597370-5C45-4E2B-8A97-A03BA2ACB303}" type="presOf" srcId="{F3F17486-E65A-4A6D-86E4-9A690FD8901F}" destId="{DA29C126-A5C8-4ED8-ACBA-B86482F15046}" srcOrd="0" destOrd="0" presId="urn:microsoft.com/office/officeart/2005/8/layout/vList3"/>
    <dgm:cxn modelId="{47395474-A97A-4682-BA99-5EE0CC5ACCB4}" srcId="{F3F17486-E65A-4A6D-86E4-9A690FD8901F}" destId="{9686D7E0-373E-4524-9A17-1B078EBBF6EC}" srcOrd="1" destOrd="0" parTransId="{DB9010C9-88A9-4895-8BE4-BBD428D02BEE}" sibTransId="{D2E2A003-D761-4684-A072-2AF346DF025E}"/>
    <dgm:cxn modelId="{020EC08D-BC03-4057-9054-48BCF071C4CC}" type="presOf" srcId="{A6B2FD3F-BCFD-4C84-990A-66A5F998D59C}" destId="{250AE124-7761-4BE0-878F-1A0FB3F7ED93}" srcOrd="0" destOrd="0" presId="urn:microsoft.com/office/officeart/2005/8/layout/vList3"/>
    <dgm:cxn modelId="{E7E8E78D-20D6-4AE3-A173-1A7B53C6EA5E}" srcId="{F3F17486-E65A-4A6D-86E4-9A690FD8901F}" destId="{49D928C3-F9B6-4015-9326-97F6AA167007}" srcOrd="6" destOrd="0" parTransId="{EF2F1AD6-09D6-48DF-9CF9-DE749D8852FC}" sibTransId="{2B823965-5159-4606-A7FF-F700C52A9DAE}"/>
    <dgm:cxn modelId="{7FD5B38F-6E9B-47B0-9FED-AB0D1A45F3D1}" srcId="{F3F17486-E65A-4A6D-86E4-9A690FD8901F}" destId="{13CAD186-45C4-4284-AA22-16DCF784B857}" srcOrd="2" destOrd="0" parTransId="{05686F49-DC03-4A2E-A4D6-65403EA2427F}" sibTransId="{EC500CDF-EDD8-4AD5-91D3-A5AAD8B8B2C9}"/>
    <dgm:cxn modelId="{DE55C191-ADCB-4164-9823-243C43B1FB6B}" srcId="{F3F17486-E65A-4A6D-86E4-9A690FD8901F}" destId="{001551F9-4153-41E2-BB91-873E080BF1A8}" srcOrd="3" destOrd="0" parTransId="{FFA0532B-CE41-48BD-BCCE-54CBEE382958}" sibTransId="{7C065CB3-3CF2-4E6B-A5F7-4BE6808F2F8E}"/>
    <dgm:cxn modelId="{6B88CD95-C14C-493C-A8C9-DBF0BB3657E8}" srcId="{F3F17486-E65A-4A6D-86E4-9A690FD8901F}" destId="{E9A87741-34E4-4FAC-A561-82B7E84AC37A}" srcOrd="5" destOrd="0" parTransId="{D6F1A017-C05A-4194-9FA0-425DB219AE0A}" sibTransId="{A987926D-279A-47D0-9F12-FDEC0548CF98}"/>
    <dgm:cxn modelId="{4001D39A-45A6-4F79-85C0-B481FC0E5EB4}" type="presOf" srcId="{49D928C3-F9B6-4015-9326-97F6AA167007}" destId="{A3482D4E-913F-4560-9B97-59E2226AEC68}" srcOrd="0" destOrd="0" presId="urn:microsoft.com/office/officeart/2005/8/layout/vList3"/>
    <dgm:cxn modelId="{C1B410AD-A906-45A8-AB5C-7E650631A307}" type="presOf" srcId="{E9A87741-34E4-4FAC-A561-82B7E84AC37A}" destId="{2961A4F6-FAD4-45F4-8BDD-790BB5505690}" srcOrd="0" destOrd="0" presId="urn:microsoft.com/office/officeart/2005/8/layout/vList3"/>
    <dgm:cxn modelId="{CC121AB8-21BA-4562-967E-7CE693F27E36}" type="presOf" srcId="{001551F9-4153-41E2-BB91-873E080BF1A8}" destId="{D97F5191-D5EC-4334-BFB7-80BAB2E341E4}" srcOrd="0" destOrd="0" presId="urn:microsoft.com/office/officeart/2005/8/layout/vList3"/>
    <dgm:cxn modelId="{95CC3CC7-B55F-457E-832C-D61956FCC15A}" type="presOf" srcId="{9686D7E0-373E-4524-9A17-1B078EBBF6EC}" destId="{867E0C81-4C02-4373-AAF9-1CCB461A16A2}" srcOrd="0" destOrd="0" presId="urn:microsoft.com/office/officeart/2005/8/layout/vList3"/>
    <dgm:cxn modelId="{C2DEDBCC-D980-42C9-B41F-F522BE2E8D2E}" type="presOf" srcId="{77124773-69AB-4786-AF11-1AD87DD51A21}" destId="{FCB9524D-CB0F-4217-B90D-EE0F5594532A}" srcOrd="0" destOrd="0" presId="urn:microsoft.com/office/officeart/2005/8/layout/vList3"/>
    <dgm:cxn modelId="{418FFCFE-FF1B-480E-8CEE-046055FE2B58}" srcId="{F3F17486-E65A-4A6D-86E4-9A690FD8901F}" destId="{A6B2FD3F-BCFD-4C84-990A-66A5F998D59C}" srcOrd="4" destOrd="0" parTransId="{50D7C0BA-6BC6-4B2B-ADDD-5CE296667832}" sibTransId="{6D2A6A22-8598-4DA0-AAEB-D049CEF10B11}"/>
    <dgm:cxn modelId="{06BCED2C-927C-46B4-AFCD-366B3A942DFD}" type="presParOf" srcId="{DA29C126-A5C8-4ED8-ACBA-B86482F15046}" destId="{268BD2C6-93D1-4DFA-BAF9-97CA361B0468}" srcOrd="0" destOrd="0" presId="urn:microsoft.com/office/officeart/2005/8/layout/vList3"/>
    <dgm:cxn modelId="{9AC84542-81C7-40FE-B982-8A2BE23DF470}" type="presParOf" srcId="{268BD2C6-93D1-4DFA-BAF9-97CA361B0468}" destId="{2A7B1BB9-B3F2-498E-9B90-3CEE6498E8B5}" srcOrd="0" destOrd="0" presId="urn:microsoft.com/office/officeart/2005/8/layout/vList3"/>
    <dgm:cxn modelId="{3E6DB055-1109-49B8-B672-26F61F1E2B1C}" type="presParOf" srcId="{268BD2C6-93D1-4DFA-BAF9-97CA361B0468}" destId="{FCB9524D-CB0F-4217-B90D-EE0F5594532A}" srcOrd="1" destOrd="0" presId="urn:microsoft.com/office/officeart/2005/8/layout/vList3"/>
    <dgm:cxn modelId="{628FDBF1-A99A-49A9-9E29-7B97DCAADE0A}" type="presParOf" srcId="{DA29C126-A5C8-4ED8-ACBA-B86482F15046}" destId="{08E3BF0D-A673-423C-8995-BFAF4436552A}" srcOrd="1" destOrd="0" presId="urn:microsoft.com/office/officeart/2005/8/layout/vList3"/>
    <dgm:cxn modelId="{60F3F30B-105E-485A-99FF-CF9BFCF76E74}" type="presParOf" srcId="{DA29C126-A5C8-4ED8-ACBA-B86482F15046}" destId="{B765626A-BC30-412A-BA92-CAEE51FEEEEC}" srcOrd="2" destOrd="0" presId="urn:microsoft.com/office/officeart/2005/8/layout/vList3"/>
    <dgm:cxn modelId="{5D4B8FE1-6E31-47CF-9752-7D5D1A7D9532}" type="presParOf" srcId="{B765626A-BC30-412A-BA92-CAEE51FEEEEC}" destId="{B5950770-C71F-4A08-993C-2471C53B76CD}" srcOrd="0" destOrd="0" presId="urn:microsoft.com/office/officeart/2005/8/layout/vList3"/>
    <dgm:cxn modelId="{E10BAF23-9D0A-4955-8304-34B9E2B786D6}" type="presParOf" srcId="{B765626A-BC30-412A-BA92-CAEE51FEEEEC}" destId="{867E0C81-4C02-4373-AAF9-1CCB461A16A2}" srcOrd="1" destOrd="0" presId="urn:microsoft.com/office/officeart/2005/8/layout/vList3"/>
    <dgm:cxn modelId="{6669FAB6-3033-469D-9EFC-4A59FA1E7DC5}" type="presParOf" srcId="{DA29C126-A5C8-4ED8-ACBA-B86482F15046}" destId="{95CD21D4-3012-48CC-9E66-FBC387ABC450}" srcOrd="3" destOrd="0" presId="urn:microsoft.com/office/officeart/2005/8/layout/vList3"/>
    <dgm:cxn modelId="{70243A00-8AD9-4951-A492-DA03FE8885BA}" type="presParOf" srcId="{DA29C126-A5C8-4ED8-ACBA-B86482F15046}" destId="{41A503E2-3A4A-45EF-9432-FAC8CC685188}" srcOrd="4" destOrd="0" presId="urn:microsoft.com/office/officeart/2005/8/layout/vList3"/>
    <dgm:cxn modelId="{D96B9469-5CB4-4052-9256-B5B096594512}" type="presParOf" srcId="{41A503E2-3A4A-45EF-9432-FAC8CC685188}" destId="{57C78D20-E6D9-4940-96CE-48BB21BB6D83}" srcOrd="0" destOrd="0" presId="urn:microsoft.com/office/officeart/2005/8/layout/vList3"/>
    <dgm:cxn modelId="{B7B67D03-B208-46F5-A5FF-9D20DC12846A}" type="presParOf" srcId="{41A503E2-3A4A-45EF-9432-FAC8CC685188}" destId="{5B387760-1C91-48BC-B267-D1F9AD2207C0}" srcOrd="1" destOrd="0" presId="urn:microsoft.com/office/officeart/2005/8/layout/vList3"/>
    <dgm:cxn modelId="{CA3AD5EE-E2F7-419F-8757-90527A7CDEA4}" type="presParOf" srcId="{DA29C126-A5C8-4ED8-ACBA-B86482F15046}" destId="{E2463675-0C6D-459E-91C1-867E4C522CFA}" srcOrd="5" destOrd="0" presId="urn:microsoft.com/office/officeart/2005/8/layout/vList3"/>
    <dgm:cxn modelId="{8A3E286F-43C9-4600-9E5F-1C852789D23F}" type="presParOf" srcId="{DA29C126-A5C8-4ED8-ACBA-B86482F15046}" destId="{EA078D24-9080-444C-918F-05EECD92E041}" srcOrd="6" destOrd="0" presId="urn:microsoft.com/office/officeart/2005/8/layout/vList3"/>
    <dgm:cxn modelId="{A16C5A71-D9E8-468A-BBF4-DBC0AF688D68}" type="presParOf" srcId="{EA078D24-9080-444C-918F-05EECD92E041}" destId="{540C2DCD-91E3-4AAB-80FB-113F15E8C29E}" srcOrd="0" destOrd="0" presId="urn:microsoft.com/office/officeart/2005/8/layout/vList3"/>
    <dgm:cxn modelId="{550A7969-5B12-405B-808C-AD3DAFF6E84E}" type="presParOf" srcId="{EA078D24-9080-444C-918F-05EECD92E041}" destId="{D97F5191-D5EC-4334-BFB7-80BAB2E341E4}" srcOrd="1" destOrd="0" presId="urn:microsoft.com/office/officeart/2005/8/layout/vList3"/>
    <dgm:cxn modelId="{C7F98AA1-61A2-4B5C-9EA3-D7A57F032E09}" type="presParOf" srcId="{DA29C126-A5C8-4ED8-ACBA-B86482F15046}" destId="{FF90F8EF-8ECD-49F4-BD10-D4ED1DD385B3}" srcOrd="7" destOrd="0" presId="urn:microsoft.com/office/officeart/2005/8/layout/vList3"/>
    <dgm:cxn modelId="{4EA75056-6FE0-41CD-860B-D895EDD0DB03}" type="presParOf" srcId="{DA29C126-A5C8-4ED8-ACBA-B86482F15046}" destId="{33A1206C-F3A9-4C95-889C-D5ED2C4D851E}" srcOrd="8" destOrd="0" presId="urn:microsoft.com/office/officeart/2005/8/layout/vList3"/>
    <dgm:cxn modelId="{74EE8C88-EC04-401E-8DDF-3F8DE66B02ED}" type="presParOf" srcId="{33A1206C-F3A9-4C95-889C-D5ED2C4D851E}" destId="{766B4B76-9AAF-4157-8CCF-E29079F9092F}" srcOrd="0" destOrd="0" presId="urn:microsoft.com/office/officeart/2005/8/layout/vList3"/>
    <dgm:cxn modelId="{A554B68E-734C-466D-80E4-E95BA810D3ED}" type="presParOf" srcId="{33A1206C-F3A9-4C95-889C-D5ED2C4D851E}" destId="{250AE124-7761-4BE0-878F-1A0FB3F7ED93}" srcOrd="1" destOrd="0" presId="urn:microsoft.com/office/officeart/2005/8/layout/vList3"/>
    <dgm:cxn modelId="{9DFD3D74-6BD4-4E5A-B326-A5E630FB93E3}" type="presParOf" srcId="{DA29C126-A5C8-4ED8-ACBA-B86482F15046}" destId="{BC4DD5C3-F93E-4BC5-8B96-C00BDFA95F24}" srcOrd="9" destOrd="0" presId="urn:microsoft.com/office/officeart/2005/8/layout/vList3"/>
    <dgm:cxn modelId="{AE052D99-EAD8-444B-AD0E-7FB8C1BBA2F0}" type="presParOf" srcId="{DA29C126-A5C8-4ED8-ACBA-B86482F15046}" destId="{2309078D-B5B8-4BBA-A5C4-681A8243F72C}" srcOrd="10" destOrd="0" presId="urn:microsoft.com/office/officeart/2005/8/layout/vList3"/>
    <dgm:cxn modelId="{BBAE45F4-A141-41BF-BEC1-05BABD4631DB}" type="presParOf" srcId="{2309078D-B5B8-4BBA-A5C4-681A8243F72C}" destId="{898E8C1B-0E57-4BEB-B0BA-7B21AF01DD63}" srcOrd="0" destOrd="0" presId="urn:microsoft.com/office/officeart/2005/8/layout/vList3"/>
    <dgm:cxn modelId="{18AD12BD-8B15-42DC-9164-959F0B2BEA20}" type="presParOf" srcId="{2309078D-B5B8-4BBA-A5C4-681A8243F72C}" destId="{2961A4F6-FAD4-45F4-8BDD-790BB5505690}" srcOrd="1" destOrd="0" presId="urn:microsoft.com/office/officeart/2005/8/layout/vList3"/>
    <dgm:cxn modelId="{CEE7DFF9-411E-4DAF-8E49-846B875949C0}" type="presParOf" srcId="{DA29C126-A5C8-4ED8-ACBA-B86482F15046}" destId="{545897FF-ADDF-4878-9000-CBEC3AD4373C}" srcOrd="11" destOrd="0" presId="urn:microsoft.com/office/officeart/2005/8/layout/vList3"/>
    <dgm:cxn modelId="{37B56C58-A24E-45EC-B398-6E38C47296B9}" type="presParOf" srcId="{DA29C126-A5C8-4ED8-ACBA-B86482F15046}" destId="{F7FCC5D5-E638-47AF-81E3-C3B7FDDE7EF1}" srcOrd="12" destOrd="0" presId="urn:microsoft.com/office/officeart/2005/8/layout/vList3"/>
    <dgm:cxn modelId="{07E90D10-FE0E-44B4-84E5-FC252C996486}" type="presParOf" srcId="{F7FCC5D5-E638-47AF-81E3-C3B7FDDE7EF1}" destId="{6791ABAD-AF58-45BA-A28A-028AD8C2D688}" srcOrd="0" destOrd="0" presId="urn:microsoft.com/office/officeart/2005/8/layout/vList3"/>
    <dgm:cxn modelId="{084E713A-BA52-4470-81B7-377E8E3D50D0}" type="presParOf" srcId="{F7FCC5D5-E638-47AF-81E3-C3B7FDDE7EF1}" destId="{A3482D4E-913F-4560-9B97-59E2226AEC68}"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D0E641-8BDD-4642-9426-C6758DA93154}" type="doc">
      <dgm:prSet loTypeId="urn:microsoft.com/office/officeart/2005/8/layout/vList6" loCatId="list" qsTypeId="urn:microsoft.com/office/officeart/2005/8/quickstyle/simple2" qsCatId="simple" csTypeId="urn:microsoft.com/office/officeart/2005/8/colors/accent1_2" csCatId="accent1" phldr="1"/>
      <dgm:spPr/>
      <dgm:t>
        <a:bodyPr/>
        <a:lstStyle/>
        <a:p>
          <a:endParaRPr lang="en-US"/>
        </a:p>
      </dgm:t>
    </dgm:pt>
    <dgm:pt modelId="{F66B4742-8012-41F7-8378-AB1CAD99F5FE}">
      <dgm:prSet phldrT="[Text]"/>
      <dgm:spPr>
        <a:solidFill>
          <a:schemeClr val="tx2">
            <a:lumMod val="50000"/>
          </a:schemeClr>
        </a:solidFill>
      </dgm:spPr>
      <dgm:t>
        <a:bodyPr/>
        <a:lstStyle/>
        <a:p>
          <a:r>
            <a:rPr lang="en-US" b="1" dirty="0"/>
            <a:t>Capital Requirement.</a:t>
          </a:r>
        </a:p>
      </dgm:t>
    </dgm:pt>
    <dgm:pt modelId="{394AD23D-0D6A-4924-AE50-CFF4D0AAC1A3}" type="parTrans" cxnId="{053FE82B-16BB-448A-908B-0FBC78927953}">
      <dgm:prSet/>
      <dgm:spPr/>
      <dgm:t>
        <a:bodyPr/>
        <a:lstStyle/>
        <a:p>
          <a:endParaRPr lang="en-US"/>
        </a:p>
      </dgm:t>
    </dgm:pt>
    <dgm:pt modelId="{577E861D-D78B-44B7-B325-DB5AB2E11B09}" type="sibTrans" cxnId="{053FE82B-16BB-448A-908B-0FBC78927953}">
      <dgm:prSet/>
      <dgm:spPr/>
      <dgm:t>
        <a:bodyPr/>
        <a:lstStyle/>
        <a:p>
          <a:endParaRPr lang="en-US"/>
        </a:p>
      </dgm:t>
    </dgm:pt>
    <dgm:pt modelId="{50F5F7DE-59E8-4C17-A425-18725C015A4D}">
      <dgm:prSet phldrT="[Text]" custT="1"/>
      <dgm:spPr/>
      <dgm:t>
        <a:bodyPr/>
        <a:lstStyle/>
        <a:p>
          <a:pPr algn="just">
            <a:buFontTx/>
            <a:buNone/>
          </a:pPr>
          <a:r>
            <a:rPr lang="en-US" sz="1300" dirty="0"/>
            <a:t>	Firm lacking fund effectively barred from the industry which require huge capital to enter. For example, Automobile Industry.</a:t>
          </a:r>
        </a:p>
      </dgm:t>
    </dgm:pt>
    <dgm:pt modelId="{8662A2F6-BE23-40ED-93C1-2EC92A4CADCF}" type="parTrans" cxnId="{9501C697-2571-45BC-9180-1F8C557EB0A9}">
      <dgm:prSet/>
      <dgm:spPr/>
      <dgm:t>
        <a:bodyPr/>
        <a:lstStyle/>
        <a:p>
          <a:endParaRPr lang="en-US"/>
        </a:p>
      </dgm:t>
    </dgm:pt>
    <dgm:pt modelId="{90F0D123-2BC4-41F1-AE40-78F347FB0A09}" type="sibTrans" cxnId="{9501C697-2571-45BC-9180-1F8C557EB0A9}">
      <dgm:prSet/>
      <dgm:spPr/>
      <dgm:t>
        <a:bodyPr/>
        <a:lstStyle/>
        <a:p>
          <a:endParaRPr lang="en-US"/>
        </a:p>
      </dgm:t>
    </dgm:pt>
    <dgm:pt modelId="{305D4DB3-C9E2-4CAC-964F-2FC3EFC99D07}">
      <dgm:prSet phldrT="[Text]"/>
      <dgm:spPr>
        <a:solidFill>
          <a:schemeClr val="tx2">
            <a:lumMod val="50000"/>
          </a:schemeClr>
        </a:solidFill>
      </dgm:spPr>
      <dgm:t>
        <a:bodyPr/>
        <a:lstStyle/>
        <a:p>
          <a:r>
            <a:rPr lang="en-US" b="1" dirty="0"/>
            <a:t>Economies of Scale.</a:t>
          </a:r>
        </a:p>
      </dgm:t>
    </dgm:pt>
    <dgm:pt modelId="{9EC40EAD-876D-4B53-998D-3BB29E423867}" type="parTrans" cxnId="{7FAA8FC5-6C91-4B2B-8BAC-19FE4FC94A60}">
      <dgm:prSet/>
      <dgm:spPr/>
      <dgm:t>
        <a:bodyPr/>
        <a:lstStyle/>
        <a:p>
          <a:endParaRPr lang="en-US"/>
        </a:p>
      </dgm:t>
    </dgm:pt>
    <dgm:pt modelId="{43D30BBD-8316-4CE3-B7B1-25328778EA5A}" type="sibTrans" cxnId="{7FAA8FC5-6C91-4B2B-8BAC-19FE4FC94A60}">
      <dgm:prSet/>
      <dgm:spPr/>
      <dgm:t>
        <a:bodyPr/>
        <a:lstStyle/>
        <a:p>
          <a:endParaRPr lang="en-US"/>
        </a:p>
      </dgm:t>
    </dgm:pt>
    <dgm:pt modelId="{1DF117E7-ED77-457A-B67C-E9D3154A93A6}">
      <dgm:prSet phldrT="[Text]"/>
      <dgm:spPr/>
      <dgm:t>
        <a:bodyPr/>
        <a:lstStyle/>
        <a:p>
          <a:pPr algn="just">
            <a:buNone/>
          </a:pPr>
          <a:r>
            <a:rPr lang="en-US" dirty="0"/>
            <a:t>	EOS means decline in per unit cost of production due to huge production of goods. New entrant having higher per unit cost bared from entering the industry.</a:t>
          </a:r>
        </a:p>
      </dgm:t>
    </dgm:pt>
    <dgm:pt modelId="{0D0A4B22-61C5-4980-9A6D-3BADCB4C30B1}" type="parTrans" cxnId="{AD2B83F1-272F-4A89-9E91-2FB19A876AA9}">
      <dgm:prSet/>
      <dgm:spPr/>
      <dgm:t>
        <a:bodyPr/>
        <a:lstStyle/>
        <a:p>
          <a:endParaRPr lang="en-US"/>
        </a:p>
      </dgm:t>
    </dgm:pt>
    <dgm:pt modelId="{FE553C6E-837C-4111-BC95-2CA42EF0CE5E}" type="sibTrans" cxnId="{AD2B83F1-272F-4A89-9E91-2FB19A876AA9}">
      <dgm:prSet/>
      <dgm:spPr/>
      <dgm:t>
        <a:bodyPr/>
        <a:lstStyle/>
        <a:p>
          <a:endParaRPr lang="en-US"/>
        </a:p>
      </dgm:t>
    </dgm:pt>
    <dgm:pt modelId="{98090697-D1B9-4D62-B05A-9EBACD6A90FC}">
      <dgm:prSet phldrT="[Text]"/>
      <dgm:spPr>
        <a:solidFill>
          <a:schemeClr val="tx2">
            <a:lumMod val="50000"/>
          </a:schemeClr>
        </a:solidFill>
      </dgm:spPr>
      <dgm:t>
        <a:bodyPr/>
        <a:lstStyle/>
        <a:p>
          <a:r>
            <a:rPr lang="en-US" b="1" dirty="0"/>
            <a:t>Product Differentiation.</a:t>
          </a:r>
        </a:p>
      </dgm:t>
    </dgm:pt>
    <dgm:pt modelId="{3E6C1DC0-8892-442D-9CCE-79F1E3A149C2}" type="parTrans" cxnId="{24AD4D18-3AF1-4FBD-8521-D3DF6FC7A770}">
      <dgm:prSet/>
      <dgm:spPr/>
      <dgm:t>
        <a:bodyPr/>
        <a:lstStyle/>
        <a:p>
          <a:endParaRPr lang="en-US"/>
        </a:p>
      </dgm:t>
    </dgm:pt>
    <dgm:pt modelId="{EA3BA6EE-4422-4966-89A9-D4D513416CE5}" type="sibTrans" cxnId="{24AD4D18-3AF1-4FBD-8521-D3DF6FC7A770}">
      <dgm:prSet/>
      <dgm:spPr/>
      <dgm:t>
        <a:bodyPr/>
        <a:lstStyle/>
        <a:p>
          <a:endParaRPr lang="en-US"/>
        </a:p>
      </dgm:t>
    </dgm:pt>
    <dgm:pt modelId="{398C7B25-0732-4C4A-A8FC-624346FF3BF6}">
      <dgm:prSet phldrT="[Text]"/>
      <dgm:spPr/>
      <dgm:t>
        <a:bodyPr/>
        <a:lstStyle/>
        <a:p>
          <a:pPr algn="just">
            <a:buNone/>
          </a:pPr>
          <a:r>
            <a:rPr lang="en-US" dirty="0"/>
            <a:t>	Product differentiation is the physical or perceptual difference or enhancement that make product unique in the eyes of the customers. Generally, cost of producing differentiated product is high for new entrants.</a:t>
          </a:r>
        </a:p>
      </dgm:t>
    </dgm:pt>
    <dgm:pt modelId="{9B0F42BA-44CB-47DA-8738-F15B10162241}" type="parTrans" cxnId="{6BDF54F0-6788-4804-B5CF-EDB1228C80C6}">
      <dgm:prSet/>
      <dgm:spPr/>
      <dgm:t>
        <a:bodyPr/>
        <a:lstStyle/>
        <a:p>
          <a:endParaRPr lang="en-US"/>
        </a:p>
      </dgm:t>
    </dgm:pt>
    <dgm:pt modelId="{ED6E75D4-4FFF-4392-90A0-FAF3391E6890}" type="sibTrans" cxnId="{6BDF54F0-6788-4804-B5CF-EDB1228C80C6}">
      <dgm:prSet/>
      <dgm:spPr/>
      <dgm:t>
        <a:bodyPr/>
        <a:lstStyle/>
        <a:p>
          <a:endParaRPr lang="en-US"/>
        </a:p>
      </dgm:t>
    </dgm:pt>
    <dgm:pt modelId="{BB43073B-3EAF-4DA8-B7D2-545BE8B4C1F0}">
      <dgm:prSet phldrT="[Text]"/>
      <dgm:spPr>
        <a:solidFill>
          <a:schemeClr val="tx2">
            <a:lumMod val="50000"/>
          </a:schemeClr>
        </a:solidFill>
      </dgm:spPr>
      <dgm:t>
        <a:bodyPr/>
        <a:lstStyle/>
        <a:p>
          <a:pPr algn="ctr">
            <a:buNone/>
          </a:pPr>
          <a:r>
            <a:rPr lang="en-US" b="1" dirty="0"/>
            <a:t>Possibility of Aggressive Retaliation.</a:t>
          </a:r>
        </a:p>
      </dgm:t>
    </dgm:pt>
    <dgm:pt modelId="{CF06B580-CD2A-4F91-8397-9F27715F8008}" type="parTrans" cxnId="{A53D4BD1-E323-4000-B131-59E7B726BEF1}">
      <dgm:prSet/>
      <dgm:spPr/>
      <dgm:t>
        <a:bodyPr/>
        <a:lstStyle/>
        <a:p>
          <a:endParaRPr lang="en-US"/>
        </a:p>
      </dgm:t>
    </dgm:pt>
    <dgm:pt modelId="{749DA2F1-6E5D-4EBB-85BD-4E6CAEE32C49}" type="sibTrans" cxnId="{A53D4BD1-E323-4000-B131-59E7B726BEF1}">
      <dgm:prSet/>
      <dgm:spPr/>
      <dgm:t>
        <a:bodyPr/>
        <a:lstStyle/>
        <a:p>
          <a:endParaRPr lang="en-US"/>
        </a:p>
      </dgm:t>
    </dgm:pt>
    <dgm:pt modelId="{B0660870-4F6F-4B02-AF03-3034B3714048}">
      <dgm:prSet phldrT="[Text]"/>
      <dgm:spPr>
        <a:solidFill>
          <a:srgbClr val="95B3D7"/>
        </a:solidFill>
      </dgm:spPr>
      <dgm:t>
        <a:bodyPr/>
        <a:lstStyle/>
        <a:p>
          <a:pPr algn="ctr">
            <a:buNone/>
          </a:pPr>
          <a:endParaRPr lang="en-US" b="1" dirty="0"/>
        </a:p>
      </dgm:t>
    </dgm:pt>
    <dgm:pt modelId="{1F409341-1C21-48CC-AB96-0C0307C90240}" type="parTrans" cxnId="{5C45824E-7B8D-4864-9D43-8852E9507840}">
      <dgm:prSet/>
      <dgm:spPr/>
    </dgm:pt>
    <dgm:pt modelId="{10792D89-C1F7-41CF-9BBB-0256201F892E}" type="sibTrans" cxnId="{5C45824E-7B8D-4864-9D43-8852E9507840}">
      <dgm:prSet/>
      <dgm:spPr/>
    </dgm:pt>
    <dgm:pt modelId="{0B5BC505-A9C7-4342-8340-AE2BD348EA13}" type="pres">
      <dgm:prSet presAssocID="{A6D0E641-8BDD-4642-9426-C6758DA93154}" presName="Name0" presStyleCnt="0">
        <dgm:presLayoutVars>
          <dgm:dir/>
          <dgm:animLvl val="lvl"/>
          <dgm:resizeHandles/>
        </dgm:presLayoutVars>
      </dgm:prSet>
      <dgm:spPr/>
    </dgm:pt>
    <dgm:pt modelId="{1D9655AF-E182-4489-A014-29ECFFBDD3F5}" type="pres">
      <dgm:prSet presAssocID="{F66B4742-8012-41F7-8378-AB1CAD99F5FE}" presName="linNode" presStyleCnt="0"/>
      <dgm:spPr/>
    </dgm:pt>
    <dgm:pt modelId="{835984CA-0C6E-4A2C-A1AF-7FC558C7F7E2}" type="pres">
      <dgm:prSet presAssocID="{F66B4742-8012-41F7-8378-AB1CAD99F5FE}" presName="parentShp" presStyleLbl="node1" presStyleIdx="0" presStyleCnt="4">
        <dgm:presLayoutVars>
          <dgm:bulletEnabled val="1"/>
        </dgm:presLayoutVars>
      </dgm:prSet>
      <dgm:spPr/>
    </dgm:pt>
    <dgm:pt modelId="{57091525-31DF-42C8-B702-27C64C8CBE78}" type="pres">
      <dgm:prSet presAssocID="{F66B4742-8012-41F7-8378-AB1CAD99F5FE}" presName="childShp" presStyleLbl="bgAccFollowNode1" presStyleIdx="0" presStyleCnt="4">
        <dgm:presLayoutVars>
          <dgm:bulletEnabled val="1"/>
        </dgm:presLayoutVars>
      </dgm:prSet>
      <dgm:spPr/>
    </dgm:pt>
    <dgm:pt modelId="{5E5E8A1C-5CF5-4109-BEB0-5D3BFD8A4645}" type="pres">
      <dgm:prSet presAssocID="{577E861D-D78B-44B7-B325-DB5AB2E11B09}" presName="spacing" presStyleCnt="0"/>
      <dgm:spPr/>
    </dgm:pt>
    <dgm:pt modelId="{50FB19EC-25B1-45B0-A3C1-3258946D7F2A}" type="pres">
      <dgm:prSet presAssocID="{305D4DB3-C9E2-4CAC-964F-2FC3EFC99D07}" presName="linNode" presStyleCnt="0"/>
      <dgm:spPr/>
    </dgm:pt>
    <dgm:pt modelId="{22DDD3E9-96BB-4665-B5E0-2785AFC1DB6A}" type="pres">
      <dgm:prSet presAssocID="{305D4DB3-C9E2-4CAC-964F-2FC3EFC99D07}" presName="parentShp" presStyleLbl="node1" presStyleIdx="1" presStyleCnt="4">
        <dgm:presLayoutVars>
          <dgm:bulletEnabled val="1"/>
        </dgm:presLayoutVars>
      </dgm:prSet>
      <dgm:spPr/>
    </dgm:pt>
    <dgm:pt modelId="{725B8A8A-1836-4062-9BAF-1B67F29E354C}" type="pres">
      <dgm:prSet presAssocID="{305D4DB3-C9E2-4CAC-964F-2FC3EFC99D07}" presName="childShp" presStyleLbl="bgAccFollowNode1" presStyleIdx="1" presStyleCnt="4">
        <dgm:presLayoutVars>
          <dgm:bulletEnabled val="1"/>
        </dgm:presLayoutVars>
      </dgm:prSet>
      <dgm:spPr/>
    </dgm:pt>
    <dgm:pt modelId="{1BFE5378-C529-4285-A7CA-7CF6CF2E154C}" type="pres">
      <dgm:prSet presAssocID="{43D30BBD-8316-4CE3-B7B1-25328778EA5A}" presName="spacing" presStyleCnt="0"/>
      <dgm:spPr/>
    </dgm:pt>
    <dgm:pt modelId="{8A386499-FEFB-419E-B30B-5E2613A46AF1}" type="pres">
      <dgm:prSet presAssocID="{98090697-D1B9-4D62-B05A-9EBACD6A90FC}" presName="linNode" presStyleCnt="0"/>
      <dgm:spPr/>
    </dgm:pt>
    <dgm:pt modelId="{4F8AA02C-712B-47CD-A9F1-79C631E4A633}" type="pres">
      <dgm:prSet presAssocID="{98090697-D1B9-4D62-B05A-9EBACD6A90FC}" presName="parentShp" presStyleLbl="node1" presStyleIdx="2" presStyleCnt="4">
        <dgm:presLayoutVars>
          <dgm:bulletEnabled val="1"/>
        </dgm:presLayoutVars>
      </dgm:prSet>
      <dgm:spPr/>
    </dgm:pt>
    <dgm:pt modelId="{656CCFFC-38D4-48CA-B9AD-3B38A11C3EB7}" type="pres">
      <dgm:prSet presAssocID="{98090697-D1B9-4D62-B05A-9EBACD6A90FC}" presName="childShp" presStyleLbl="bgAccFollowNode1" presStyleIdx="2" presStyleCnt="4">
        <dgm:presLayoutVars>
          <dgm:bulletEnabled val="1"/>
        </dgm:presLayoutVars>
      </dgm:prSet>
      <dgm:spPr/>
    </dgm:pt>
    <dgm:pt modelId="{9CA92225-1110-4B49-B583-1F92DDCE9D92}" type="pres">
      <dgm:prSet presAssocID="{EA3BA6EE-4422-4966-89A9-D4D513416CE5}" presName="spacing" presStyleCnt="0"/>
      <dgm:spPr/>
    </dgm:pt>
    <dgm:pt modelId="{08FCEA14-048D-4FD3-B12B-542895A4C9AA}" type="pres">
      <dgm:prSet presAssocID="{BB43073B-3EAF-4DA8-B7D2-545BE8B4C1F0}" presName="linNode" presStyleCnt="0"/>
      <dgm:spPr/>
    </dgm:pt>
    <dgm:pt modelId="{B4E50A43-0F26-4A5B-8C00-A40E3E51D8A8}" type="pres">
      <dgm:prSet presAssocID="{BB43073B-3EAF-4DA8-B7D2-545BE8B4C1F0}" presName="parentShp" presStyleLbl="node1" presStyleIdx="3" presStyleCnt="4">
        <dgm:presLayoutVars>
          <dgm:bulletEnabled val="1"/>
        </dgm:presLayoutVars>
      </dgm:prSet>
      <dgm:spPr/>
    </dgm:pt>
    <dgm:pt modelId="{004895FA-F9E7-41FB-BC29-8E5DAB74E152}" type="pres">
      <dgm:prSet presAssocID="{BB43073B-3EAF-4DA8-B7D2-545BE8B4C1F0}" presName="childShp" presStyleLbl="bgAccFollowNode1" presStyleIdx="3" presStyleCnt="4">
        <dgm:presLayoutVars>
          <dgm:bulletEnabled val="1"/>
        </dgm:presLayoutVars>
      </dgm:prSet>
      <dgm:spPr/>
    </dgm:pt>
  </dgm:ptLst>
  <dgm:cxnLst>
    <dgm:cxn modelId="{9AF56601-58B7-4D51-8ACE-705C57CC63C4}" type="presOf" srcId="{50F5F7DE-59E8-4C17-A425-18725C015A4D}" destId="{57091525-31DF-42C8-B702-27C64C8CBE78}" srcOrd="0" destOrd="0" presId="urn:microsoft.com/office/officeart/2005/8/layout/vList6"/>
    <dgm:cxn modelId="{F20F4C13-5B6B-4D6C-9B68-11AB7B302484}" type="presOf" srcId="{98090697-D1B9-4D62-B05A-9EBACD6A90FC}" destId="{4F8AA02C-712B-47CD-A9F1-79C631E4A633}" srcOrd="0" destOrd="0" presId="urn:microsoft.com/office/officeart/2005/8/layout/vList6"/>
    <dgm:cxn modelId="{D57E3915-8257-46B4-884F-DBAAC7A3BB9E}" type="presOf" srcId="{B0660870-4F6F-4B02-AF03-3034B3714048}" destId="{004895FA-F9E7-41FB-BC29-8E5DAB74E152}" srcOrd="0" destOrd="0" presId="urn:microsoft.com/office/officeart/2005/8/layout/vList6"/>
    <dgm:cxn modelId="{24AD4D18-3AF1-4FBD-8521-D3DF6FC7A770}" srcId="{A6D0E641-8BDD-4642-9426-C6758DA93154}" destId="{98090697-D1B9-4D62-B05A-9EBACD6A90FC}" srcOrd="2" destOrd="0" parTransId="{3E6C1DC0-8892-442D-9CCE-79F1E3A149C2}" sibTransId="{EA3BA6EE-4422-4966-89A9-D4D513416CE5}"/>
    <dgm:cxn modelId="{053FE82B-16BB-448A-908B-0FBC78927953}" srcId="{A6D0E641-8BDD-4642-9426-C6758DA93154}" destId="{F66B4742-8012-41F7-8378-AB1CAD99F5FE}" srcOrd="0" destOrd="0" parTransId="{394AD23D-0D6A-4924-AE50-CFF4D0AAC1A3}" sibTransId="{577E861D-D78B-44B7-B325-DB5AB2E11B09}"/>
    <dgm:cxn modelId="{B57E1261-4F53-46A9-8B7C-007757E2D462}" type="presOf" srcId="{305D4DB3-C9E2-4CAC-964F-2FC3EFC99D07}" destId="{22DDD3E9-96BB-4665-B5E0-2785AFC1DB6A}" srcOrd="0" destOrd="0" presId="urn:microsoft.com/office/officeart/2005/8/layout/vList6"/>
    <dgm:cxn modelId="{A05C6064-A358-44EF-8F16-A0459C034C60}" type="presOf" srcId="{398C7B25-0732-4C4A-A8FC-624346FF3BF6}" destId="{656CCFFC-38D4-48CA-B9AD-3B38A11C3EB7}" srcOrd="0" destOrd="0" presId="urn:microsoft.com/office/officeart/2005/8/layout/vList6"/>
    <dgm:cxn modelId="{5C45824E-7B8D-4864-9D43-8852E9507840}" srcId="{BB43073B-3EAF-4DA8-B7D2-545BE8B4C1F0}" destId="{B0660870-4F6F-4B02-AF03-3034B3714048}" srcOrd="0" destOrd="0" parTransId="{1F409341-1C21-48CC-AB96-0C0307C90240}" sibTransId="{10792D89-C1F7-41CF-9BBB-0256201F892E}"/>
    <dgm:cxn modelId="{9276F64F-733F-4197-A65B-E12379D813CA}" type="presOf" srcId="{F66B4742-8012-41F7-8378-AB1CAD99F5FE}" destId="{835984CA-0C6E-4A2C-A1AF-7FC558C7F7E2}" srcOrd="0" destOrd="0" presId="urn:microsoft.com/office/officeart/2005/8/layout/vList6"/>
    <dgm:cxn modelId="{057C5378-0185-4264-ADA1-4C8049A600C4}" type="presOf" srcId="{A6D0E641-8BDD-4642-9426-C6758DA93154}" destId="{0B5BC505-A9C7-4342-8340-AE2BD348EA13}" srcOrd="0" destOrd="0" presId="urn:microsoft.com/office/officeart/2005/8/layout/vList6"/>
    <dgm:cxn modelId="{B05FF87E-FBD5-4657-A83C-17D6EA32E505}" type="presOf" srcId="{BB43073B-3EAF-4DA8-B7D2-545BE8B4C1F0}" destId="{B4E50A43-0F26-4A5B-8C00-A40E3E51D8A8}" srcOrd="0" destOrd="0" presId="urn:microsoft.com/office/officeart/2005/8/layout/vList6"/>
    <dgm:cxn modelId="{DA90D98D-803C-4B8C-B670-E2EECB987B20}" type="presOf" srcId="{1DF117E7-ED77-457A-B67C-E9D3154A93A6}" destId="{725B8A8A-1836-4062-9BAF-1B67F29E354C}" srcOrd="0" destOrd="0" presId="urn:microsoft.com/office/officeart/2005/8/layout/vList6"/>
    <dgm:cxn modelId="{9501C697-2571-45BC-9180-1F8C557EB0A9}" srcId="{F66B4742-8012-41F7-8378-AB1CAD99F5FE}" destId="{50F5F7DE-59E8-4C17-A425-18725C015A4D}" srcOrd="0" destOrd="0" parTransId="{8662A2F6-BE23-40ED-93C1-2EC92A4CADCF}" sibTransId="{90F0D123-2BC4-41F1-AE40-78F347FB0A09}"/>
    <dgm:cxn modelId="{7FAA8FC5-6C91-4B2B-8BAC-19FE4FC94A60}" srcId="{A6D0E641-8BDD-4642-9426-C6758DA93154}" destId="{305D4DB3-C9E2-4CAC-964F-2FC3EFC99D07}" srcOrd="1" destOrd="0" parTransId="{9EC40EAD-876D-4B53-998D-3BB29E423867}" sibTransId="{43D30BBD-8316-4CE3-B7B1-25328778EA5A}"/>
    <dgm:cxn modelId="{A53D4BD1-E323-4000-B131-59E7B726BEF1}" srcId="{A6D0E641-8BDD-4642-9426-C6758DA93154}" destId="{BB43073B-3EAF-4DA8-B7D2-545BE8B4C1F0}" srcOrd="3" destOrd="0" parTransId="{CF06B580-CD2A-4F91-8397-9F27715F8008}" sibTransId="{749DA2F1-6E5D-4EBB-85BD-4E6CAEE32C49}"/>
    <dgm:cxn modelId="{6BDF54F0-6788-4804-B5CF-EDB1228C80C6}" srcId="{98090697-D1B9-4D62-B05A-9EBACD6A90FC}" destId="{398C7B25-0732-4C4A-A8FC-624346FF3BF6}" srcOrd="0" destOrd="0" parTransId="{9B0F42BA-44CB-47DA-8738-F15B10162241}" sibTransId="{ED6E75D4-4FFF-4392-90A0-FAF3391E6890}"/>
    <dgm:cxn modelId="{AD2B83F1-272F-4A89-9E91-2FB19A876AA9}" srcId="{305D4DB3-C9E2-4CAC-964F-2FC3EFC99D07}" destId="{1DF117E7-ED77-457A-B67C-E9D3154A93A6}" srcOrd="0" destOrd="0" parTransId="{0D0A4B22-61C5-4980-9A6D-3BADCB4C30B1}" sibTransId="{FE553C6E-837C-4111-BC95-2CA42EF0CE5E}"/>
    <dgm:cxn modelId="{EAA3F4A3-BF63-4DCB-A35A-44D8944C2E16}" type="presParOf" srcId="{0B5BC505-A9C7-4342-8340-AE2BD348EA13}" destId="{1D9655AF-E182-4489-A014-29ECFFBDD3F5}" srcOrd="0" destOrd="0" presId="urn:microsoft.com/office/officeart/2005/8/layout/vList6"/>
    <dgm:cxn modelId="{9D54EE1C-6EC5-4CD1-83B5-D8AB742F0A59}" type="presParOf" srcId="{1D9655AF-E182-4489-A014-29ECFFBDD3F5}" destId="{835984CA-0C6E-4A2C-A1AF-7FC558C7F7E2}" srcOrd="0" destOrd="0" presId="urn:microsoft.com/office/officeart/2005/8/layout/vList6"/>
    <dgm:cxn modelId="{9988C58E-BB63-4D34-9DE9-AEFA09F6EFB7}" type="presParOf" srcId="{1D9655AF-E182-4489-A014-29ECFFBDD3F5}" destId="{57091525-31DF-42C8-B702-27C64C8CBE78}" srcOrd="1" destOrd="0" presId="urn:microsoft.com/office/officeart/2005/8/layout/vList6"/>
    <dgm:cxn modelId="{279577E8-E653-4D8A-9BB4-13C400A5060F}" type="presParOf" srcId="{0B5BC505-A9C7-4342-8340-AE2BD348EA13}" destId="{5E5E8A1C-5CF5-4109-BEB0-5D3BFD8A4645}" srcOrd="1" destOrd="0" presId="urn:microsoft.com/office/officeart/2005/8/layout/vList6"/>
    <dgm:cxn modelId="{67C1F369-C3BA-4809-A773-C938CCB7A210}" type="presParOf" srcId="{0B5BC505-A9C7-4342-8340-AE2BD348EA13}" destId="{50FB19EC-25B1-45B0-A3C1-3258946D7F2A}" srcOrd="2" destOrd="0" presId="urn:microsoft.com/office/officeart/2005/8/layout/vList6"/>
    <dgm:cxn modelId="{AC53ACB4-4D3E-456F-977A-197FB77E2636}" type="presParOf" srcId="{50FB19EC-25B1-45B0-A3C1-3258946D7F2A}" destId="{22DDD3E9-96BB-4665-B5E0-2785AFC1DB6A}" srcOrd="0" destOrd="0" presId="urn:microsoft.com/office/officeart/2005/8/layout/vList6"/>
    <dgm:cxn modelId="{C5ECBD9E-6734-4F85-9FDF-CF78FD0C8E71}" type="presParOf" srcId="{50FB19EC-25B1-45B0-A3C1-3258946D7F2A}" destId="{725B8A8A-1836-4062-9BAF-1B67F29E354C}" srcOrd="1" destOrd="0" presId="urn:microsoft.com/office/officeart/2005/8/layout/vList6"/>
    <dgm:cxn modelId="{F57A7FDE-D43B-449D-8F46-2FE41AB03393}" type="presParOf" srcId="{0B5BC505-A9C7-4342-8340-AE2BD348EA13}" destId="{1BFE5378-C529-4285-A7CA-7CF6CF2E154C}" srcOrd="3" destOrd="0" presId="urn:microsoft.com/office/officeart/2005/8/layout/vList6"/>
    <dgm:cxn modelId="{3FE72AC3-9179-4E4F-976E-CBB85C99D932}" type="presParOf" srcId="{0B5BC505-A9C7-4342-8340-AE2BD348EA13}" destId="{8A386499-FEFB-419E-B30B-5E2613A46AF1}" srcOrd="4" destOrd="0" presId="urn:microsoft.com/office/officeart/2005/8/layout/vList6"/>
    <dgm:cxn modelId="{6515B55F-0298-4B90-B5E7-9BCE196499BE}" type="presParOf" srcId="{8A386499-FEFB-419E-B30B-5E2613A46AF1}" destId="{4F8AA02C-712B-47CD-A9F1-79C631E4A633}" srcOrd="0" destOrd="0" presId="urn:microsoft.com/office/officeart/2005/8/layout/vList6"/>
    <dgm:cxn modelId="{B82105F9-30F3-4BD4-B55C-8C9559B91DF0}" type="presParOf" srcId="{8A386499-FEFB-419E-B30B-5E2613A46AF1}" destId="{656CCFFC-38D4-48CA-B9AD-3B38A11C3EB7}" srcOrd="1" destOrd="0" presId="urn:microsoft.com/office/officeart/2005/8/layout/vList6"/>
    <dgm:cxn modelId="{EBF9923B-9844-44E2-A008-072DEBB25482}" type="presParOf" srcId="{0B5BC505-A9C7-4342-8340-AE2BD348EA13}" destId="{9CA92225-1110-4B49-B583-1F92DDCE9D92}" srcOrd="5" destOrd="0" presId="urn:microsoft.com/office/officeart/2005/8/layout/vList6"/>
    <dgm:cxn modelId="{2FF43739-CD50-4EF5-9AD2-3411BF56E18E}" type="presParOf" srcId="{0B5BC505-A9C7-4342-8340-AE2BD348EA13}" destId="{08FCEA14-048D-4FD3-B12B-542895A4C9AA}" srcOrd="6" destOrd="0" presId="urn:microsoft.com/office/officeart/2005/8/layout/vList6"/>
    <dgm:cxn modelId="{2F185596-6011-4BD3-95A8-7CA56DA22A53}" type="presParOf" srcId="{08FCEA14-048D-4FD3-B12B-542895A4C9AA}" destId="{B4E50A43-0F26-4A5B-8C00-A40E3E51D8A8}" srcOrd="0" destOrd="0" presId="urn:microsoft.com/office/officeart/2005/8/layout/vList6"/>
    <dgm:cxn modelId="{1C29EBA1-4634-40BC-B8D3-E2A64FD743DD}" type="presParOf" srcId="{08FCEA14-048D-4FD3-B12B-542895A4C9AA}" destId="{004895FA-F9E7-41FB-BC29-8E5DAB74E152}" srcOrd="1"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6D0E641-8BDD-4642-9426-C6758DA93154}" type="doc">
      <dgm:prSet loTypeId="urn:microsoft.com/office/officeart/2005/8/layout/vList6" loCatId="list" qsTypeId="urn:microsoft.com/office/officeart/2005/8/quickstyle/simple2" qsCatId="simple" csTypeId="urn:microsoft.com/office/officeart/2005/8/colors/accent1_2" csCatId="accent1" phldr="1"/>
      <dgm:spPr/>
      <dgm:t>
        <a:bodyPr/>
        <a:lstStyle/>
        <a:p>
          <a:endParaRPr lang="en-US"/>
        </a:p>
      </dgm:t>
    </dgm:pt>
    <dgm:pt modelId="{50F5F7DE-59E8-4C17-A425-18725C015A4D}">
      <dgm:prSet phldrT="[Text]" custT="1"/>
      <dgm:spPr/>
      <dgm:t>
        <a:bodyPr/>
        <a:lstStyle/>
        <a:p>
          <a:pPr algn="just">
            <a:buFontTx/>
            <a:buNone/>
          </a:pPr>
          <a:r>
            <a:rPr lang="en-US" sz="1300" dirty="0"/>
            <a:t>	Brand identity is particularly important for frequent purchase that carry a higher per unit cost for the customers. New entrants face significant difficulties in building brand identity because for that they have to commit substantial resources for a longer period of time.</a:t>
          </a:r>
        </a:p>
      </dgm:t>
    </dgm:pt>
    <dgm:pt modelId="{8662A2F6-BE23-40ED-93C1-2EC92A4CADCF}" type="parTrans" cxnId="{9501C697-2571-45BC-9180-1F8C557EB0A9}">
      <dgm:prSet/>
      <dgm:spPr/>
      <dgm:t>
        <a:bodyPr/>
        <a:lstStyle/>
        <a:p>
          <a:endParaRPr lang="en-US"/>
        </a:p>
      </dgm:t>
    </dgm:pt>
    <dgm:pt modelId="{90F0D123-2BC4-41F1-AE40-78F347FB0A09}" type="sibTrans" cxnId="{9501C697-2571-45BC-9180-1F8C557EB0A9}">
      <dgm:prSet/>
      <dgm:spPr/>
      <dgm:t>
        <a:bodyPr/>
        <a:lstStyle/>
        <a:p>
          <a:endParaRPr lang="en-US"/>
        </a:p>
      </dgm:t>
    </dgm:pt>
    <dgm:pt modelId="{305D4DB3-C9E2-4CAC-964F-2FC3EFC99D07}">
      <dgm:prSet phldrT="[Text]"/>
      <dgm:spPr>
        <a:solidFill>
          <a:schemeClr val="tx2">
            <a:lumMod val="50000"/>
          </a:schemeClr>
        </a:solidFill>
      </dgm:spPr>
      <dgm:t>
        <a:bodyPr/>
        <a:lstStyle/>
        <a:p>
          <a:r>
            <a:rPr lang="en-US" b="1" dirty="0"/>
            <a:t>Switching Cost.</a:t>
          </a:r>
        </a:p>
      </dgm:t>
    </dgm:pt>
    <dgm:pt modelId="{9EC40EAD-876D-4B53-998D-3BB29E423867}" type="parTrans" cxnId="{7FAA8FC5-6C91-4B2B-8BAC-19FE4FC94A60}">
      <dgm:prSet/>
      <dgm:spPr/>
      <dgm:t>
        <a:bodyPr/>
        <a:lstStyle/>
        <a:p>
          <a:endParaRPr lang="en-US"/>
        </a:p>
      </dgm:t>
    </dgm:pt>
    <dgm:pt modelId="{43D30BBD-8316-4CE3-B7B1-25328778EA5A}" type="sibTrans" cxnId="{7FAA8FC5-6C91-4B2B-8BAC-19FE4FC94A60}">
      <dgm:prSet/>
      <dgm:spPr/>
      <dgm:t>
        <a:bodyPr/>
        <a:lstStyle/>
        <a:p>
          <a:endParaRPr lang="en-US"/>
        </a:p>
      </dgm:t>
    </dgm:pt>
    <dgm:pt modelId="{1DF117E7-ED77-457A-B67C-E9D3154A93A6}">
      <dgm:prSet phldrT="[Text]"/>
      <dgm:spPr/>
      <dgm:t>
        <a:bodyPr/>
        <a:lstStyle/>
        <a:p>
          <a:pPr algn="just">
            <a:buNone/>
          </a:pPr>
          <a:r>
            <a:rPr lang="en-US" dirty="0"/>
            <a:t>	To make a switch buyer has to incur cost, make adjustments and which is known as switching cost. New entrant can succeed in industry by persuading to switch to its product. When switching cost high it make reluctant to the buyer to switch. For example, Microsoft Windows.</a:t>
          </a:r>
        </a:p>
      </dgm:t>
    </dgm:pt>
    <dgm:pt modelId="{0D0A4B22-61C5-4980-9A6D-3BADCB4C30B1}" type="parTrans" cxnId="{AD2B83F1-272F-4A89-9E91-2FB19A876AA9}">
      <dgm:prSet/>
      <dgm:spPr/>
      <dgm:t>
        <a:bodyPr/>
        <a:lstStyle/>
        <a:p>
          <a:endParaRPr lang="en-US"/>
        </a:p>
      </dgm:t>
    </dgm:pt>
    <dgm:pt modelId="{FE553C6E-837C-4111-BC95-2CA42EF0CE5E}" type="sibTrans" cxnId="{AD2B83F1-272F-4A89-9E91-2FB19A876AA9}">
      <dgm:prSet/>
      <dgm:spPr/>
      <dgm:t>
        <a:bodyPr/>
        <a:lstStyle/>
        <a:p>
          <a:endParaRPr lang="en-US"/>
        </a:p>
      </dgm:t>
    </dgm:pt>
    <dgm:pt modelId="{398C7B25-0732-4C4A-A8FC-624346FF3BF6}">
      <dgm:prSet phldrT="[Text]"/>
      <dgm:spPr/>
      <dgm:t>
        <a:bodyPr/>
        <a:lstStyle/>
        <a:p>
          <a:pPr algn="just">
            <a:buNone/>
          </a:pPr>
          <a:r>
            <a:rPr lang="en-US" dirty="0"/>
            <a:t>	Existing firms control the physical distribution channels to create barrier to entry. They have significant influence over these channels. The unavailability of these distribution channels for new entrant make it difficult to them.</a:t>
          </a:r>
        </a:p>
      </dgm:t>
    </dgm:pt>
    <dgm:pt modelId="{9B0F42BA-44CB-47DA-8738-F15B10162241}" type="parTrans" cxnId="{6BDF54F0-6788-4804-B5CF-EDB1228C80C6}">
      <dgm:prSet/>
      <dgm:spPr/>
      <dgm:t>
        <a:bodyPr/>
        <a:lstStyle/>
        <a:p>
          <a:endParaRPr lang="en-US"/>
        </a:p>
      </dgm:t>
    </dgm:pt>
    <dgm:pt modelId="{ED6E75D4-4FFF-4392-90A0-FAF3391E6890}" type="sibTrans" cxnId="{6BDF54F0-6788-4804-B5CF-EDB1228C80C6}">
      <dgm:prSet/>
      <dgm:spPr/>
      <dgm:t>
        <a:bodyPr/>
        <a:lstStyle/>
        <a:p>
          <a:endParaRPr lang="en-US"/>
        </a:p>
      </dgm:t>
    </dgm:pt>
    <dgm:pt modelId="{F66B4742-8012-41F7-8378-AB1CAD99F5FE}">
      <dgm:prSet phldrT="[Text]"/>
      <dgm:spPr>
        <a:solidFill>
          <a:schemeClr val="tx2">
            <a:lumMod val="50000"/>
          </a:schemeClr>
        </a:solidFill>
      </dgm:spPr>
      <dgm:t>
        <a:bodyPr/>
        <a:lstStyle/>
        <a:p>
          <a:r>
            <a:rPr lang="en-US" b="1" dirty="0"/>
            <a:t>Brand Identity.</a:t>
          </a:r>
        </a:p>
      </dgm:t>
    </dgm:pt>
    <dgm:pt modelId="{577E861D-D78B-44B7-B325-DB5AB2E11B09}" type="sibTrans" cxnId="{053FE82B-16BB-448A-908B-0FBC78927953}">
      <dgm:prSet/>
      <dgm:spPr/>
      <dgm:t>
        <a:bodyPr/>
        <a:lstStyle/>
        <a:p>
          <a:endParaRPr lang="en-US"/>
        </a:p>
      </dgm:t>
    </dgm:pt>
    <dgm:pt modelId="{394AD23D-0D6A-4924-AE50-CFF4D0AAC1A3}" type="parTrans" cxnId="{053FE82B-16BB-448A-908B-0FBC78927953}">
      <dgm:prSet/>
      <dgm:spPr/>
      <dgm:t>
        <a:bodyPr/>
        <a:lstStyle/>
        <a:p>
          <a:endParaRPr lang="en-US"/>
        </a:p>
      </dgm:t>
    </dgm:pt>
    <dgm:pt modelId="{98090697-D1B9-4D62-B05A-9EBACD6A90FC}">
      <dgm:prSet phldrT="[Text]"/>
      <dgm:spPr>
        <a:solidFill>
          <a:schemeClr val="tx2">
            <a:lumMod val="50000"/>
          </a:schemeClr>
        </a:solidFill>
      </dgm:spPr>
      <dgm:t>
        <a:bodyPr/>
        <a:lstStyle/>
        <a:p>
          <a:r>
            <a:rPr lang="en-US" b="1" dirty="0"/>
            <a:t>Access to distribution Channel</a:t>
          </a:r>
        </a:p>
      </dgm:t>
    </dgm:pt>
    <dgm:pt modelId="{EA3BA6EE-4422-4966-89A9-D4D513416CE5}" type="sibTrans" cxnId="{24AD4D18-3AF1-4FBD-8521-D3DF6FC7A770}">
      <dgm:prSet/>
      <dgm:spPr/>
      <dgm:t>
        <a:bodyPr/>
        <a:lstStyle/>
        <a:p>
          <a:endParaRPr lang="en-US"/>
        </a:p>
      </dgm:t>
    </dgm:pt>
    <dgm:pt modelId="{3E6C1DC0-8892-442D-9CCE-79F1E3A149C2}" type="parTrans" cxnId="{24AD4D18-3AF1-4FBD-8521-D3DF6FC7A770}">
      <dgm:prSet/>
      <dgm:spPr/>
      <dgm:t>
        <a:bodyPr/>
        <a:lstStyle/>
        <a:p>
          <a:endParaRPr lang="en-US"/>
        </a:p>
      </dgm:t>
    </dgm:pt>
    <dgm:pt modelId="{0B5BC505-A9C7-4342-8340-AE2BD348EA13}" type="pres">
      <dgm:prSet presAssocID="{A6D0E641-8BDD-4642-9426-C6758DA93154}" presName="Name0" presStyleCnt="0">
        <dgm:presLayoutVars>
          <dgm:dir/>
          <dgm:animLvl val="lvl"/>
          <dgm:resizeHandles/>
        </dgm:presLayoutVars>
      </dgm:prSet>
      <dgm:spPr/>
    </dgm:pt>
    <dgm:pt modelId="{1D9655AF-E182-4489-A014-29ECFFBDD3F5}" type="pres">
      <dgm:prSet presAssocID="{F66B4742-8012-41F7-8378-AB1CAD99F5FE}" presName="linNode" presStyleCnt="0"/>
      <dgm:spPr/>
    </dgm:pt>
    <dgm:pt modelId="{835984CA-0C6E-4A2C-A1AF-7FC558C7F7E2}" type="pres">
      <dgm:prSet presAssocID="{F66B4742-8012-41F7-8378-AB1CAD99F5FE}" presName="parentShp" presStyleLbl="node1" presStyleIdx="0" presStyleCnt="3">
        <dgm:presLayoutVars>
          <dgm:bulletEnabled val="1"/>
        </dgm:presLayoutVars>
      </dgm:prSet>
      <dgm:spPr/>
    </dgm:pt>
    <dgm:pt modelId="{57091525-31DF-42C8-B702-27C64C8CBE78}" type="pres">
      <dgm:prSet presAssocID="{F66B4742-8012-41F7-8378-AB1CAD99F5FE}" presName="childShp" presStyleLbl="bgAccFollowNode1" presStyleIdx="0" presStyleCnt="3">
        <dgm:presLayoutVars>
          <dgm:bulletEnabled val="1"/>
        </dgm:presLayoutVars>
      </dgm:prSet>
      <dgm:spPr/>
    </dgm:pt>
    <dgm:pt modelId="{5E5E8A1C-5CF5-4109-BEB0-5D3BFD8A4645}" type="pres">
      <dgm:prSet presAssocID="{577E861D-D78B-44B7-B325-DB5AB2E11B09}" presName="spacing" presStyleCnt="0"/>
      <dgm:spPr/>
    </dgm:pt>
    <dgm:pt modelId="{50FB19EC-25B1-45B0-A3C1-3258946D7F2A}" type="pres">
      <dgm:prSet presAssocID="{305D4DB3-C9E2-4CAC-964F-2FC3EFC99D07}" presName="linNode" presStyleCnt="0"/>
      <dgm:spPr/>
    </dgm:pt>
    <dgm:pt modelId="{22DDD3E9-96BB-4665-B5E0-2785AFC1DB6A}" type="pres">
      <dgm:prSet presAssocID="{305D4DB3-C9E2-4CAC-964F-2FC3EFC99D07}" presName="parentShp" presStyleLbl="node1" presStyleIdx="1" presStyleCnt="3">
        <dgm:presLayoutVars>
          <dgm:bulletEnabled val="1"/>
        </dgm:presLayoutVars>
      </dgm:prSet>
      <dgm:spPr/>
    </dgm:pt>
    <dgm:pt modelId="{725B8A8A-1836-4062-9BAF-1B67F29E354C}" type="pres">
      <dgm:prSet presAssocID="{305D4DB3-C9E2-4CAC-964F-2FC3EFC99D07}" presName="childShp" presStyleLbl="bgAccFollowNode1" presStyleIdx="1" presStyleCnt="3">
        <dgm:presLayoutVars>
          <dgm:bulletEnabled val="1"/>
        </dgm:presLayoutVars>
      </dgm:prSet>
      <dgm:spPr/>
    </dgm:pt>
    <dgm:pt modelId="{1BFE5378-C529-4285-A7CA-7CF6CF2E154C}" type="pres">
      <dgm:prSet presAssocID="{43D30BBD-8316-4CE3-B7B1-25328778EA5A}" presName="spacing" presStyleCnt="0"/>
      <dgm:spPr/>
    </dgm:pt>
    <dgm:pt modelId="{8A386499-FEFB-419E-B30B-5E2613A46AF1}" type="pres">
      <dgm:prSet presAssocID="{98090697-D1B9-4D62-B05A-9EBACD6A90FC}" presName="linNode" presStyleCnt="0"/>
      <dgm:spPr/>
    </dgm:pt>
    <dgm:pt modelId="{4F8AA02C-712B-47CD-A9F1-79C631E4A633}" type="pres">
      <dgm:prSet presAssocID="{98090697-D1B9-4D62-B05A-9EBACD6A90FC}" presName="parentShp" presStyleLbl="node1" presStyleIdx="2" presStyleCnt="3">
        <dgm:presLayoutVars>
          <dgm:bulletEnabled val="1"/>
        </dgm:presLayoutVars>
      </dgm:prSet>
      <dgm:spPr/>
    </dgm:pt>
    <dgm:pt modelId="{656CCFFC-38D4-48CA-B9AD-3B38A11C3EB7}" type="pres">
      <dgm:prSet presAssocID="{98090697-D1B9-4D62-B05A-9EBACD6A90FC}" presName="childShp" presStyleLbl="bgAccFollowNode1" presStyleIdx="2" presStyleCnt="3">
        <dgm:presLayoutVars>
          <dgm:bulletEnabled val="1"/>
        </dgm:presLayoutVars>
      </dgm:prSet>
      <dgm:spPr/>
    </dgm:pt>
  </dgm:ptLst>
  <dgm:cxnLst>
    <dgm:cxn modelId="{9AF56601-58B7-4D51-8ACE-705C57CC63C4}" type="presOf" srcId="{50F5F7DE-59E8-4C17-A425-18725C015A4D}" destId="{57091525-31DF-42C8-B702-27C64C8CBE78}" srcOrd="0" destOrd="0" presId="urn:microsoft.com/office/officeart/2005/8/layout/vList6"/>
    <dgm:cxn modelId="{F20F4C13-5B6B-4D6C-9B68-11AB7B302484}" type="presOf" srcId="{98090697-D1B9-4D62-B05A-9EBACD6A90FC}" destId="{4F8AA02C-712B-47CD-A9F1-79C631E4A633}" srcOrd="0" destOrd="0" presId="urn:microsoft.com/office/officeart/2005/8/layout/vList6"/>
    <dgm:cxn modelId="{24AD4D18-3AF1-4FBD-8521-D3DF6FC7A770}" srcId="{A6D0E641-8BDD-4642-9426-C6758DA93154}" destId="{98090697-D1B9-4D62-B05A-9EBACD6A90FC}" srcOrd="2" destOrd="0" parTransId="{3E6C1DC0-8892-442D-9CCE-79F1E3A149C2}" sibTransId="{EA3BA6EE-4422-4966-89A9-D4D513416CE5}"/>
    <dgm:cxn modelId="{053FE82B-16BB-448A-908B-0FBC78927953}" srcId="{A6D0E641-8BDD-4642-9426-C6758DA93154}" destId="{F66B4742-8012-41F7-8378-AB1CAD99F5FE}" srcOrd="0" destOrd="0" parTransId="{394AD23D-0D6A-4924-AE50-CFF4D0AAC1A3}" sibTransId="{577E861D-D78B-44B7-B325-DB5AB2E11B09}"/>
    <dgm:cxn modelId="{B57E1261-4F53-46A9-8B7C-007757E2D462}" type="presOf" srcId="{305D4DB3-C9E2-4CAC-964F-2FC3EFC99D07}" destId="{22DDD3E9-96BB-4665-B5E0-2785AFC1DB6A}" srcOrd="0" destOrd="0" presId="urn:microsoft.com/office/officeart/2005/8/layout/vList6"/>
    <dgm:cxn modelId="{A05C6064-A358-44EF-8F16-A0459C034C60}" type="presOf" srcId="{398C7B25-0732-4C4A-A8FC-624346FF3BF6}" destId="{656CCFFC-38D4-48CA-B9AD-3B38A11C3EB7}" srcOrd="0" destOrd="0" presId="urn:microsoft.com/office/officeart/2005/8/layout/vList6"/>
    <dgm:cxn modelId="{9276F64F-733F-4197-A65B-E12379D813CA}" type="presOf" srcId="{F66B4742-8012-41F7-8378-AB1CAD99F5FE}" destId="{835984CA-0C6E-4A2C-A1AF-7FC558C7F7E2}" srcOrd="0" destOrd="0" presId="urn:microsoft.com/office/officeart/2005/8/layout/vList6"/>
    <dgm:cxn modelId="{057C5378-0185-4264-ADA1-4C8049A600C4}" type="presOf" srcId="{A6D0E641-8BDD-4642-9426-C6758DA93154}" destId="{0B5BC505-A9C7-4342-8340-AE2BD348EA13}" srcOrd="0" destOrd="0" presId="urn:microsoft.com/office/officeart/2005/8/layout/vList6"/>
    <dgm:cxn modelId="{DA90D98D-803C-4B8C-B670-E2EECB987B20}" type="presOf" srcId="{1DF117E7-ED77-457A-B67C-E9D3154A93A6}" destId="{725B8A8A-1836-4062-9BAF-1B67F29E354C}" srcOrd="0" destOrd="0" presId="urn:microsoft.com/office/officeart/2005/8/layout/vList6"/>
    <dgm:cxn modelId="{9501C697-2571-45BC-9180-1F8C557EB0A9}" srcId="{F66B4742-8012-41F7-8378-AB1CAD99F5FE}" destId="{50F5F7DE-59E8-4C17-A425-18725C015A4D}" srcOrd="0" destOrd="0" parTransId="{8662A2F6-BE23-40ED-93C1-2EC92A4CADCF}" sibTransId="{90F0D123-2BC4-41F1-AE40-78F347FB0A09}"/>
    <dgm:cxn modelId="{7FAA8FC5-6C91-4B2B-8BAC-19FE4FC94A60}" srcId="{A6D0E641-8BDD-4642-9426-C6758DA93154}" destId="{305D4DB3-C9E2-4CAC-964F-2FC3EFC99D07}" srcOrd="1" destOrd="0" parTransId="{9EC40EAD-876D-4B53-998D-3BB29E423867}" sibTransId="{43D30BBD-8316-4CE3-B7B1-25328778EA5A}"/>
    <dgm:cxn modelId="{6BDF54F0-6788-4804-B5CF-EDB1228C80C6}" srcId="{98090697-D1B9-4D62-B05A-9EBACD6A90FC}" destId="{398C7B25-0732-4C4A-A8FC-624346FF3BF6}" srcOrd="0" destOrd="0" parTransId="{9B0F42BA-44CB-47DA-8738-F15B10162241}" sibTransId="{ED6E75D4-4FFF-4392-90A0-FAF3391E6890}"/>
    <dgm:cxn modelId="{AD2B83F1-272F-4A89-9E91-2FB19A876AA9}" srcId="{305D4DB3-C9E2-4CAC-964F-2FC3EFC99D07}" destId="{1DF117E7-ED77-457A-B67C-E9D3154A93A6}" srcOrd="0" destOrd="0" parTransId="{0D0A4B22-61C5-4980-9A6D-3BADCB4C30B1}" sibTransId="{FE553C6E-837C-4111-BC95-2CA42EF0CE5E}"/>
    <dgm:cxn modelId="{EAA3F4A3-BF63-4DCB-A35A-44D8944C2E16}" type="presParOf" srcId="{0B5BC505-A9C7-4342-8340-AE2BD348EA13}" destId="{1D9655AF-E182-4489-A014-29ECFFBDD3F5}" srcOrd="0" destOrd="0" presId="urn:microsoft.com/office/officeart/2005/8/layout/vList6"/>
    <dgm:cxn modelId="{9D54EE1C-6EC5-4CD1-83B5-D8AB742F0A59}" type="presParOf" srcId="{1D9655AF-E182-4489-A014-29ECFFBDD3F5}" destId="{835984CA-0C6E-4A2C-A1AF-7FC558C7F7E2}" srcOrd="0" destOrd="0" presId="urn:microsoft.com/office/officeart/2005/8/layout/vList6"/>
    <dgm:cxn modelId="{9988C58E-BB63-4D34-9DE9-AEFA09F6EFB7}" type="presParOf" srcId="{1D9655AF-E182-4489-A014-29ECFFBDD3F5}" destId="{57091525-31DF-42C8-B702-27C64C8CBE78}" srcOrd="1" destOrd="0" presId="urn:microsoft.com/office/officeart/2005/8/layout/vList6"/>
    <dgm:cxn modelId="{279577E8-E653-4D8A-9BB4-13C400A5060F}" type="presParOf" srcId="{0B5BC505-A9C7-4342-8340-AE2BD348EA13}" destId="{5E5E8A1C-5CF5-4109-BEB0-5D3BFD8A4645}" srcOrd="1" destOrd="0" presId="urn:microsoft.com/office/officeart/2005/8/layout/vList6"/>
    <dgm:cxn modelId="{67C1F369-C3BA-4809-A773-C938CCB7A210}" type="presParOf" srcId="{0B5BC505-A9C7-4342-8340-AE2BD348EA13}" destId="{50FB19EC-25B1-45B0-A3C1-3258946D7F2A}" srcOrd="2" destOrd="0" presId="urn:microsoft.com/office/officeart/2005/8/layout/vList6"/>
    <dgm:cxn modelId="{AC53ACB4-4D3E-456F-977A-197FB77E2636}" type="presParOf" srcId="{50FB19EC-25B1-45B0-A3C1-3258946D7F2A}" destId="{22DDD3E9-96BB-4665-B5E0-2785AFC1DB6A}" srcOrd="0" destOrd="0" presId="urn:microsoft.com/office/officeart/2005/8/layout/vList6"/>
    <dgm:cxn modelId="{C5ECBD9E-6734-4F85-9FDF-CF78FD0C8E71}" type="presParOf" srcId="{50FB19EC-25B1-45B0-A3C1-3258946D7F2A}" destId="{725B8A8A-1836-4062-9BAF-1B67F29E354C}" srcOrd="1" destOrd="0" presId="urn:microsoft.com/office/officeart/2005/8/layout/vList6"/>
    <dgm:cxn modelId="{F57A7FDE-D43B-449D-8F46-2FE41AB03393}" type="presParOf" srcId="{0B5BC505-A9C7-4342-8340-AE2BD348EA13}" destId="{1BFE5378-C529-4285-A7CA-7CF6CF2E154C}" srcOrd="3" destOrd="0" presId="urn:microsoft.com/office/officeart/2005/8/layout/vList6"/>
    <dgm:cxn modelId="{3FE72AC3-9179-4E4F-976E-CBB85C99D932}" type="presParOf" srcId="{0B5BC505-A9C7-4342-8340-AE2BD348EA13}" destId="{8A386499-FEFB-419E-B30B-5E2613A46AF1}" srcOrd="4" destOrd="0" presId="urn:microsoft.com/office/officeart/2005/8/layout/vList6"/>
    <dgm:cxn modelId="{6515B55F-0298-4B90-B5E7-9BCE196499BE}" type="presParOf" srcId="{8A386499-FEFB-419E-B30B-5E2613A46AF1}" destId="{4F8AA02C-712B-47CD-A9F1-79C631E4A633}" srcOrd="0" destOrd="0" presId="urn:microsoft.com/office/officeart/2005/8/layout/vList6"/>
    <dgm:cxn modelId="{B82105F9-30F3-4BD4-B55C-8C9559B91DF0}" type="presParOf" srcId="{8A386499-FEFB-419E-B30B-5E2613A46AF1}" destId="{656CCFFC-38D4-48CA-B9AD-3B38A11C3EB7}" srcOrd="1"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94DA7B-5BD2-414C-8447-AB59C522C0B5}">
      <dsp:nvSpPr>
        <dsp:cNvPr id="0" name=""/>
        <dsp:cNvSpPr/>
      </dsp:nvSpPr>
      <dsp:spPr>
        <a:xfrm>
          <a:off x="2764" y="225045"/>
          <a:ext cx="1414033" cy="306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b="1" kern="1200" dirty="0">
              <a:solidFill>
                <a:schemeClr val="tx1">
                  <a:lumMod val="65000"/>
                  <a:lumOff val="35000"/>
                </a:schemeClr>
              </a:solidFill>
            </a:rPr>
            <a:t>Rivalry Firm</a:t>
          </a:r>
        </a:p>
      </dsp:txBody>
      <dsp:txXfrm>
        <a:off x="2764" y="225045"/>
        <a:ext cx="1414033" cy="306281"/>
      </dsp:txXfrm>
    </dsp:sp>
    <dsp:sp modelId="{705D5B48-A0D8-403A-8CCD-65192929D1FD}">
      <dsp:nvSpPr>
        <dsp:cNvPr id="0" name=""/>
        <dsp:cNvSpPr/>
      </dsp:nvSpPr>
      <dsp:spPr>
        <a:xfrm>
          <a:off x="1416797" y="4906"/>
          <a:ext cx="282806" cy="746560"/>
        </a:xfrm>
        <a:prstGeom prst="leftBrace">
          <a:avLst>
            <a:gd name="adj1" fmla="val 35000"/>
            <a:gd name="adj2" fmla="val 5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82D1142-716E-413B-A37D-1205F39C51E8}">
      <dsp:nvSpPr>
        <dsp:cNvPr id="0" name=""/>
        <dsp:cNvSpPr/>
      </dsp:nvSpPr>
      <dsp:spPr>
        <a:xfrm>
          <a:off x="1812727" y="4906"/>
          <a:ext cx="3846170" cy="746560"/>
        </a:xfrm>
        <a:prstGeom prst="rect">
          <a:avLst/>
        </a:prstGeom>
        <a:solidFill>
          <a:schemeClr val="tx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solidFill>
                <a:schemeClr val="bg1">
                  <a:lumMod val="95000"/>
                </a:schemeClr>
              </a:solidFill>
            </a:rPr>
            <a:t>Competitive Pressure associated with market </a:t>
          </a:r>
          <a:r>
            <a:rPr lang="en-US" sz="1500" kern="1200" dirty="0" err="1">
              <a:solidFill>
                <a:schemeClr val="bg1">
                  <a:lumMod val="95000"/>
                </a:schemeClr>
              </a:solidFill>
            </a:rPr>
            <a:t>manoeuring</a:t>
          </a:r>
          <a:r>
            <a:rPr lang="en-US" sz="1500" kern="1200" dirty="0">
              <a:solidFill>
                <a:schemeClr val="bg1">
                  <a:lumMod val="95000"/>
                </a:schemeClr>
              </a:solidFill>
            </a:rPr>
            <a:t> and jockeying for buyer patronage that goes on among rivalry firm.</a:t>
          </a:r>
        </a:p>
      </dsp:txBody>
      <dsp:txXfrm>
        <a:off x="1812727" y="4906"/>
        <a:ext cx="3846170" cy="746560"/>
      </dsp:txXfrm>
    </dsp:sp>
    <dsp:sp modelId="{846A33AA-54BC-4D55-9FC6-06514EA3229D}">
      <dsp:nvSpPr>
        <dsp:cNvPr id="0" name=""/>
        <dsp:cNvSpPr/>
      </dsp:nvSpPr>
      <dsp:spPr>
        <a:xfrm>
          <a:off x="2764" y="920322"/>
          <a:ext cx="1414033" cy="306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b="1" kern="1200" dirty="0">
              <a:solidFill>
                <a:schemeClr val="tx1">
                  <a:lumMod val="65000"/>
                  <a:lumOff val="35000"/>
                </a:schemeClr>
              </a:solidFill>
            </a:rPr>
            <a:t>New Entrants</a:t>
          </a:r>
        </a:p>
      </dsp:txBody>
      <dsp:txXfrm>
        <a:off x="2764" y="920322"/>
        <a:ext cx="1414033" cy="306281"/>
      </dsp:txXfrm>
    </dsp:sp>
    <dsp:sp modelId="{4089FEB4-A8C7-411A-B57C-F62EBD3BA9A2}">
      <dsp:nvSpPr>
        <dsp:cNvPr id="0" name=""/>
        <dsp:cNvSpPr/>
      </dsp:nvSpPr>
      <dsp:spPr>
        <a:xfrm>
          <a:off x="1416797" y="805466"/>
          <a:ext cx="282806" cy="535992"/>
        </a:xfrm>
        <a:prstGeom prst="leftBrace">
          <a:avLst>
            <a:gd name="adj1" fmla="val 35000"/>
            <a:gd name="adj2" fmla="val 5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D785EE1-EF52-4AE8-BB5A-8CAA7F6F6368}">
      <dsp:nvSpPr>
        <dsp:cNvPr id="0" name=""/>
        <dsp:cNvSpPr/>
      </dsp:nvSpPr>
      <dsp:spPr>
        <a:xfrm>
          <a:off x="1812727" y="805466"/>
          <a:ext cx="3846170" cy="535992"/>
        </a:xfrm>
        <a:prstGeom prst="rect">
          <a:avLst/>
        </a:prstGeom>
        <a:solidFill>
          <a:schemeClr val="tx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solidFill>
                <a:schemeClr val="bg1">
                  <a:lumMod val="95000"/>
                </a:schemeClr>
              </a:solidFill>
            </a:rPr>
            <a:t>Competitive pressure associated with the threat of new entrant in the market.</a:t>
          </a:r>
        </a:p>
      </dsp:txBody>
      <dsp:txXfrm>
        <a:off x="1812727" y="805466"/>
        <a:ext cx="3846170" cy="535992"/>
      </dsp:txXfrm>
    </dsp:sp>
    <dsp:sp modelId="{A2898CDD-2A7C-478C-8ADE-1ACA9BBB5B48}">
      <dsp:nvSpPr>
        <dsp:cNvPr id="0" name=""/>
        <dsp:cNvSpPr/>
      </dsp:nvSpPr>
      <dsp:spPr>
        <a:xfrm>
          <a:off x="2764" y="1502918"/>
          <a:ext cx="1414033" cy="529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b="1" kern="1200" dirty="0">
              <a:solidFill>
                <a:schemeClr val="tx1">
                  <a:lumMod val="65000"/>
                  <a:lumOff val="35000"/>
                </a:schemeClr>
              </a:solidFill>
            </a:rPr>
            <a:t>Substitute Available</a:t>
          </a:r>
        </a:p>
      </dsp:txBody>
      <dsp:txXfrm>
        <a:off x="2764" y="1502918"/>
        <a:ext cx="1414033" cy="529031"/>
      </dsp:txXfrm>
    </dsp:sp>
    <dsp:sp modelId="{50F65822-CE71-4A4C-B49E-93B84B7DCFBF}">
      <dsp:nvSpPr>
        <dsp:cNvPr id="0" name=""/>
        <dsp:cNvSpPr/>
      </dsp:nvSpPr>
      <dsp:spPr>
        <a:xfrm>
          <a:off x="1416797" y="1395458"/>
          <a:ext cx="282806" cy="743950"/>
        </a:xfrm>
        <a:prstGeom prst="leftBrace">
          <a:avLst>
            <a:gd name="adj1" fmla="val 35000"/>
            <a:gd name="adj2" fmla="val 5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A9C8E19-9A8E-410B-9EDF-AA6A09BFFCF5}">
      <dsp:nvSpPr>
        <dsp:cNvPr id="0" name=""/>
        <dsp:cNvSpPr/>
      </dsp:nvSpPr>
      <dsp:spPr>
        <a:xfrm>
          <a:off x="1812727" y="1395458"/>
          <a:ext cx="3846170" cy="743950"/>
        </a:xfrm>
        <a:prstGeom prst="rect">
          <a:avLst/>
        </a:prstGeom>
        <a:solidFill>
          <a:schemeClr val="tx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solidFill>
                <a:schemeClr val="bg1">
                  <a:lumMod val="95000"/>
                </a:schemeClr>
              </a:solidFill>
            </a:rPr>
            <a:t>Competitive pressure coming from the attempt of companies of other industry to win the buyer by offering substitute product.</a:t>
          </a:r>
        </a:p>
      </dsp:txBody>
      <dsp:txXfrm>
        <a:off x="1812727" y="1395458"/>
        <a:ext cx="3846170" cy="743950"/>
      </dsp:txXfrm>
    </dsp:sp>
    <dsp:sp modelId="{9931B3F3-8BA9-4EF5-9208-485158F604AF}">
      <dsp:nvSpPr>
        <dsp:cNvPr id="0" name=""/>
        <dsp:cNvSpPr/>
      </dsp:nvSpPr>
      <dsp:spPr>
        <a:xfrm>
          <a:off x="2764" y="2193408"/>
          <a:ext cx="1414033" cy="761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b="1" kern="1200" dirty="0">
              <a:solidFill>
                <a:schemeClr val="tx1">
                  <a:lumMod val="65000"/>
                  <a:lumOff val="35000"/>
                </a:schemeClr>
              </a:solidFill>
            </a:rPr>
            <a:t>Supplier Bargaining Power</a:t>
          </a:r>
        </a:p>
      </dsp:txBody>
      <dsp:txXfrm>
        <a:off x="2764" y="2193408"/>
        <a:ext cx="1414033" cy="761062"/>
      </dsp:txXfrm>
    </dsp:sp>
    <dsp:sp modelId="{90AC8AA2-C45B-4E75-86B8-F4BC2AAA8796}">
      <dsp:nvSpPr>
        <dsp:cNvPr id="0" name=""/>
        <dsp:cNvSpPr/>
      </dsp:nvSpPr>
      <dsp:spPr>
        <a:xfrm>
          <a:off x="1416797" y="2193408"/>
          <a:ext cx="282806" cy="761062"/>
        </a:xfrm>
        <a:prstGeom prst="leftBrace">
          <a:avLst>
            <a:gd name="adj1" fmla="val 35000"/>
            <a:gd name="adj2" fmla="val 5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3071ECB-3B0B-411D-8EFB-39851658D447}">
      <dsp:nvSpPr>
        <dsp:cNvPr id="0" name=""/>
        <dsp:cNvSpPr/>
      </dsp:nvSpPr>
      <dsp:spPr>
        <a:xfrm>
          <a:off x="1812727" y="2193408"/>
          <a:ext cx="3846170" cy="761062"/>
        </a:xfrm>
        <a:prstGeom prst="rect">
          <a:avLst/>
        </a:prstGeom>
        <a:solidFill>
          <a:schemeClr val="tx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solidFill>
                <a:schemeClr val="bg1">
                  <a:lumMod val="95000"/>
                </a:schemeClr>
              </a:solidFill>
            </a:rPr>
            <a:t>Competitive pressure stemming from suppliers bargaining power and supplier seller collaboration.</a:t>
          </a:r>
        </a:p>
      </dsp:txBody>
      <dsp:txXfrm>
        <a:off x="1812727" y="2193408"/>
        <a:ext cx="3846170" cy="761062"/>
      </dsp:txXfrm>
    </dsp:sp>
    <dsp:sp modelId="{0F5B3949-8624-4694-8BB8-0C88FD8C0A63}">
      <dsp:nvSpPr>
        <dsp:cNvPr id="0" name=""/>
        <dsp:cNvSpPr/>
      </dsp:nvSpPr>
      <dsp:spPr>
        <a:xfrm>
          <a:off x="2764" y="3008471"/>
          <a:ext cx="1414033" cy="761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b="1" kern="1200" dirty="0">
              <a:solidFill>
                <a:schemeClr val="tx1">
                  <a:lumMod val="65000"/>
                  <a:lumOff val="35000"/>
                </a:schemeClr>
              </a:solidFill>
            </a:rPr>
            <a:t>Buyer Bargaining Power</a:t>
          </a:r>
        </a:p>
      </dsp:txBody>
      <dsp:txXfrm>
        <a:off x="2764" y="3008471"/>
        <a:ext cx="1414033" cy="761062"/>
      </dsp:txXfrm>
    </dsp:sp>
    <dsp:sp modelId="{6F22E2B8-F23D-4F4F-8909-0E3FD8908816}">
      <dsp:nvSpPr>
        <dsp:cNvPr id="0" name=""/>
        <dsp:cNvSpPr/>
      </dsp:nvSpPr>
      <dsp:spPr>
        <a:xfrm>
          <a:off x="1416797" y="3008471"/>
          <a:ext cx="282806" cy="761062"/>
        </a:xfrm>
        <a:prstGeom prst="leftBrace">
          <a:avLst>
            <a:gd name="adj1" fmla="val 35000"/>
            <a:gd name="adj2" fmla="val 5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B4D3B0-CCF2-475F-9FA7-38C1F4DE4102}">
      <dsp:nvSpPr>
        <dsp:cNvPr id="0" name=""/>
        <dsp:cNvSpPr/>
      </dsp:nvSpPr>
      <dsp:spPr>
        <a:xfrm>
          <a:off x="1812727" y="3008471"/>
          <a:ext cx="3846170" cy="761062"/>
        </a:xfrm>
        <a:prstGeom prst="rect">
          <a:avLst/>
        </a:prstGeom>
        <a:solidFill>
          <a:schemeClr val="tx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solidFill>
                <a:schemeClr val="bg1">
                  <a:lumMod val="95000"/>
                </a:schemeClr>
              </a:solidFill>
            </a:rPr>
            <a:t>Competitive Pressure stemming from buyer’s bargaining power and buyer seller collaboration.</a:t>
          </a:r>
        </a:p>
      </dsp:txBody>
      <dsp:txXfrm>
        <a:off x="1812727" y="3008471"/>
        <a:ext cx="3846170" cy="7610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41881C-AB40-4890-94E1-AC6BF7F984DB}">
      <dsp:nvSpPr>
        <dsp:cNvPr id="0" name=""/>
        <dsp:cNvSpPr/>
      </dsp:nvSpPr>
      <dsp:spPr>
        <a:xfrm>
          <a:off x="5561038" y="1465513"/>
          <a:ext cx="2425823" cy="2426271"/>
        </a:xfrm>
        <a:prstGeom prst="ellips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B96EF94-415F-48A3-8353-BCE097A0E1B7}">
      <dsp:nvSpPr>
        <dsp:cNvPr id="0" name=""/>
        <dsp:cNvSpPr/>
      </dsp:nvSpPr>
      <dsp:spPr>
        <a:xfrm>
          <a:off x="5641583" y="1546403"/>
          <a:ext cx="2264733" cy="2264492"/>
        </a:xfrm>
        <a:prstGeom prst="ellipse">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Determine whether the collective strength of the five competitive forces is conducive to earning attractive profit.</a:t>
          </a:r>
        </a:p>
      </dsp:txBody>
      <dsp:txXfrm>
        <a:off x="5965342" y="1869963"/>
        <a:ext cx="1617215" cy="1617372"/>
      </dsp:txXfrm>
    </dsp:sp>
    <dsp:sp modelId="{2D6BBFF8-BB93-4D17-8B68-33F8895411E4}">
      <dsp:nvSpPr>
        <dsp:cNvPr id="0" name=""/>
        <dsp:cNvSpPr/>
      </dsp:nvSpPr>
      <dsp:spPr>
        <a:xfrm rot="2700000">
          <a:off x="3056802" y="1468446"/>
          <a:ext cx="2419980" cy="2419980"/>
        </a:xfrm>
        <a:prstGeom prst="teardrop">
          <a:avLst>
            <a:gd name="adj" fmla="val 100000"/>
          </a:avLst>
        </a:prstGeom>
        <a:gradFill rotWithShape="0">
          <a:gsLst>
            <a:gs pos="0">
              <a:schemeClr val="accent2">
                <a:hueOff val="2340759"/>
                <a:satOff val="-2919"/>
                <a:lumOff val="686"/>
                <a:alphaOff val="0"/>
                <a:tint val="50000"/>
                <a:satMod val="300000"/>
              </a:schemeClr>
            </a:gs>
            <a:gs pos="35000">
              <a:schemeClr val="accent2">
                <a:hueOff val="2340759"/>
                <a:satOff val="-2919"/>
                <a:lumOff val="686"/>
                <a:alphaOff val="0"/>
                <a:tint val="37000"/>
                <a:satMod val="300000"/>
              </a:schemeClr>
            </a:gs>
            <a:gs pos="100000">
              <a:schemeClr val="accent2">
                <a:hueOff val="2340759"/>
                <a:satOff val="-2919"/>
                <a:lumOff val="68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A9DD954-DC2A-46E8-9F60-5904E46FE7CA}">
      <dsp:nvSpPr>
        <dsp:cNvPr id="0" name=""/>
        <dsp:cNvSpPr/>
      </dsp:nvSpPr>
      <dsp:spPr>
        <a:xfrm>
          <a:off x="3134425" y="1546403"/>
          <a:ext cx="2264733" cy="2264492"/>
        </a:xfrm>
        <a:prstGeom prst="ellipse">
          <a:avLst/>
        </a:prstGeom>
        <a:solidFill>
          <a:schemeClr val="lt1">
            <a:alpha val="90000"/>
            <a:hueOff val="0"/>
            <a:satOff val="0"/>
            <a:lumOff val="0"/>
            <a:alphaOff val="0"/>
          </a:schemeClr>
        </a:solidFill>
        <a:ln w="9525" cap="flat" cmpd="sng" algn="ctr">
          <a:solidFill>
            <a:schemeClr val="accent2">
              <a:hueOff val="2340759"/>
              <a:satOff val="-2919"/>
              <a:lumOff val="68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Evaluate the strength of pressure comparing each of 5 forces.</a:t>
          </a:r>
        </a:p>
      </dsp:txBody>
      <dsp:txXfrm>
        <a:off x="3458184" y="1869963"/>
        <a:ext cx="1617215" cy="1617372"/>
      </dsp:txXfrm>
    </dsp:sp>
    <dsp:sp modelId="{96D9A6A8-3FB1-483B-8583-2147D8AD79B7}">
      <dsp:nvSpPr>
        <dsp:cNvPr id="0" name=""/>
        <dsp:cNvSpPr/>
      </dsp:nvSpPr>
      <dsp:spPr>
        <a:xfrm rot="2700000">
          <a:off x="549644" y="1468446"/>
          <a:ext cx="2419980" cy="2419980"/>
        </a:xfrm>
        <a:prstGeom prst="teardrop">
          <a:avLst>
            <a:gd name="adj" fmla="val 100000"/>
          </a:avLst>
        </a:prstGeom>
        <a:gradFill rotWithShape="0">
          <a:gsLst>
            <a:gs pos="0">
              <a:schemeClr val="accent2">
                <a:hueOff val="4681519"/>
                <a:satOff val="-5839"/>
                <a:lumOff val="1373"/>
                <a:alphaOff val="0"/>
                <a:tint val="50000"/>
                <a:satMod val="300000"/>
              </a:schemeClr>
            </a:gs>
            <a:gs pos="35000">
              <a:schemeClr val="accent2">
                <a:hueOff val="4681519"/>
                <a:satOff val="-5839"/>
                <a:lumOff val="1373"/>
                <a:alphaOff val="0"/>
                <a:tint val="37000"/>
                <a:satMod val="300000"/>
              </a:schemeClr>
            </a:gs>
            <a:gs pos="100000">
              <a:schemeClr val="accent2">
                <a:hueOff val="4681519"/>
                <a:satOff val="-5839"/>
                <a:lumOff val="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4729F2B-E04D-478B-BD34-9B3D4BADDDB8}">
      <dsp:nvSpPr>
        <dsp:cNvPr id="0" name=""/>
        <dsp:cNvSpPr/>
      </dsp:nvSpPr>
      <dsp:spPr>
        <a:xfrm>
          <a:off x="627268" y="1546403"/>
          <a:ext cx="2264733" cy="2264492"/>
        </a:xfrm>
        <a:prstGeom prst="ellipse">
          <a:avLst/>
        </a:prstGeom>
        <a:solidFill>
          <a:schemeClr val="lt1">
            <a:alpha val="90000"/>
            <a:hueOff val="0"/>
            <a:satOff val="0"/>
            <a:lumOff val="0"/>
            <a:alphaOff val="0"/>
          </a:schemeClr>
        </a:solidFill>
        <a:ln w="9525" cap="flat" cmpd="sng" algn="ctr">
          <a:solidFill>
            <a:schemeClr val="accent2">
              <a:hueOff val="4681519"/>
              <a:satOff val="-5839"/>
              <a:lumOff val="137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Identify the competitive pressure associated with each of the five forces.</a:t>
          </a:r>
        </a:p>
      </dsp:txBody>
      <dsp:txXfrm>
        <a:off x="951027" y="1869963"/>
        <a:ext cx="1617215" cy="16173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819ED7-0C60-4BCF-AC19-37B46D698673}">
      <dsp:nvSpPr>
        <dsp:cNvPr id="0" name=""/>
        <dsp:cNvSpPr/>
      </dsp:nvSpPr>
      <dsp:spPr>
        <a:xfrm>
          <a:off x="91744" y="476596"/>
          <a:ext cx="5486400" cy="498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b" anchorCtr="0">
          <a:noAutofit/>
        </a:bodyPr>
        <a:lstStyle/>
        <a:p>
          <a:pPr marL="0" lvl="0" indent="0" algn="l" defTabSz="1022350">
            <a:lnSpc>
              <a:spcPct val="90000"/>
            </a:lnSpc>
            <a:spcBef>
              <a:spcPct val="0"/>
            </a:spcBef>
            <a:spcAft>
              <a:spcPct val="35000"/>
            </a:spcAft>
            <a:buNone/>
          </a:pPr>
          <a:r>
            <a:rPr lang="en-US" sz="2300" b="1" kern="1200" dirty="0"/>
            <a:t>Reduce Profitability.</a:t>
          </a:r>
        </a:p>
      </dsp:txBody>
      <dsp:txXfrm>
        <a:off x="91744" y="476596"/>
        <a:ext cx="5486400" cy="498763"/>
      </dsp:txXfrm>
    </dsp:sp>
    <dsp:sp modelId="{EA05AE1E-7FE6-4506-BCA7-387C3730AC72}">
      <dsp:nvSpPr>
        <dsp:cNvPr id="0" name=""/>
        <dsp:cNvSpPr/>
      </dsp:nvSpPr>
      <dsp:spPr>
        <a:xfrm>
          <a:off x="91744" y="975359"/>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8C1E211-85B2-40C6-A875-48035FA01A6A}">
      <dsp:nvSpPr>
        <dsp:cNvPr id="0" name=""/>
        <dsp:cNvSpPr/>
      </dsp:nvSpPr>
      <dsp:spPr>
        <a:xfrm>
          <a:off x="862888" y="975359"/>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F4C5307-46E8-4ECB-A78C-2A0C27EDBCE9}">
      <dsp:nvSpPr>
        <dsp:cNvPr id="0" name=""/>
        <dsp:cNvSpPr/>
      </dsp:nvSpPr>
      <dsp:spPr>
        <a:xfrm>
          <a:off x="1634642" y="975359"/>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F157942-0AF9-49C5-ADAE-7895A3870657}">
      <dsp:nvSpPr>
        <dsp:cNvPr id="0" name=""/>
        <dsp:cNvSpPr/>
      </dsp:nvSpPr>
      <dsp:spPr>
        <a:xfrm>
          <a:off x="2405786" y="975359"/>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4A2C8E6-4577-46DE-B462-594C1BDCF593}">
      <dsp:nvSpPr>
        <dsp:cNvPr id="0" name=""/>
        <dsp:cNvSpPr/>
      </dsp:nvSpPr>
      <dsp:spPr>
        <a:xfrm>
          <a:off x="3177539" y="975359"/>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DBBF198-0DC0-4188-91BB-07C629066B88}">
      <dsp:nvSpPr>
        <dsp:cNvPr id="0" name=""/>
        <dsp:cNvSpPr/>
      </dsp:nvSpPr>
      <dsp:spPr>
        <a:xfrm>
          <a:off x="3948684" y="975359"/>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F99123E-9419-42B8-816D-19F38D213AE1}">
      <dsp:nvSpPr>
        <dsp:cNvPr id="0" name=""/>
        <dsp:cNvSpPr/>
      </dsp:nvSpPr>
      <dsp:spPr>
        <a:xfrm>
          <a:off x="4720437" y="975359"/>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5531124-EAFC-4D58-8A53-5A036726CE95}">
      <dsp:nvSpPr>
        <dsp:cNvPr id="0" name=""/>
        <dsp:cNvSpPr/>
      </dsp:nvSpPr>
      <dsp:spPr>
        <a:xfrm>
          <a:off x="113364" y="1080121"/>
          <a:ext cx="5514484" cy="806476"/>
        </a:xfrm>
        <a:prstGeom prst="rect">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318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bg2">
                  <a:lumMod val="25000"/>
                </a:schemeClr>
              </a:solidFill>
            </a:rPr>
            <a:t>New Entrant can reduce the profitability of industry because they add up new production capacity, leading to increase in new supply of products, sometime even at lower price.</a:t>
          </a:r>
        </a:p>
      </dsp:txBody>
      <dsp:txXfrm>
        <a:off x="113364" y="1080121"/>
        <a:ext cx="5514484" cy="806476"/>
      </dsp:txXfrm>
    </dsp:sp>
    <dsp:sp modelId="{C88B3068-3964-4074-902A-C6D67ACFB144}">
      <dsp:nvSpPr>
        <dsp:cNvPr id="0" name=""/>
        <dsp:cNvSpPr/>
      </dsp:nvSpPr>
      <dsp:spPr>
        <a:xfrm>
          <a:off x="91744" y="2072640"/>
          <a:ext cx="5486400" cy="498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b" anchorCtr="0">
          <a:noAutofit/>
        </a:bodyPr>
        <a:lstStyle/>
        <a:p>
          <a:pPr marL="0" lvl="0" indent="0" algn="l" defTabSz="1022350">
            <a:lnSpc>
              <a:spcPct val="90000"/>
            </a:lnSpc>
            <a:spcBef>
              <a:spcPct val="0"/>
            </a:spcBef>
            <a:spcAft>
              <a:spcPct val="35000"/>
            </a:spcAft>
            <a:buNone/>
          </a:pPr>
          <a:r>
            <a:rPr lang="en-US" sz="2300" b="1" kern="1200" dirty="0"/>
            <a:t>Destroy Market Share.</a:t>
          </a:r>
        </a:p>
      </dsp:txBody>
      <dsp:txXfrm>
        <a:off x="91744" y="2072640"/>
        <a:ext cx="5486400" cy="498763"/>
      </dsp:txXfrm>
    </dsp:sp>
    <dsp:sp modelId="{608D3A82-5099-4DAC-AC0D-0EA17963C418}">
      <dsp:nvSpPr>
        <dsp:cNvPr id="0" name=""/>
        <dsp:cNvSpPr/>
      </dsp:nvSpPr>
      <dsp:spPr>
        <a:xfrm>
          <a:off x="91744" y="2571403"/>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E66F336-5819-41E2-8793-80630B215BBE}">
      <dsp:nvSpPr>
        <dsp:cNvPr id="0" name=""/>
        <dsp:cNvSpPr/>
      </dsp:nvSpPr>
      <dsp:spPr>
        <a:xfrm>
          <a:off x="862888" y="2571403"/>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1A5DB12-6CC7-42F8-9D58-1E6F9622814F}">
      <dsp:nvSpPr>
        <dsp:cNvPr id="0" name=""/>
        <dsp:cNvSpPr/>
      </dsp:nvSpPr>
      <dsp:spPr>
        <a:xfrm>
          <a:off x="1634642" y="2571403"/>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55C8058-7AFF-41FB-8C5C-A46450E96761}">
      <dsp:nvSpPr>
        <dsp:cNvPr id="0" name=""/>
        <dsp:cNvSpPr/>
      </dsp:nvSpPr>
      <dsp:spPr>
        <a:xfrm>
          <a:off x="2405786" y="2571403"/>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2DAD867-872B-444B-9E90-17FDB87F642B}">
      <dsp:nvSpPr>
        <dsp:cNvPr id="0" name=""/>
        <dsp:cNvSpPr/>
      </dsp:nvSpPr>
      <dsp:spPr>
        <a:xfrm>
          <a:off x="3177539" y="2571403"/>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676F6E4-C1BC-4F32-B409-E01DFB62EFC9}">
      <dsp:nvSpPr>
        <dsp:cNvPr id="0" name=""/>
        <dsp:cNvSpPr/>
      </dsp:nvSpPr>
      <dsp:spPr>
        <a:xfrm>
          <a:off x="3948684" y="2571403"/>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050BA39-09A5-4009-99DA-A03CEF43405B}">
      <dsp:nvSpPr>
        <dsp:cNvPr id="0" name=""/>
        <dsp:cNvSpPr/>
      </dsp:nvSpPr>
      <dsp:spPr>
        <a:xfrm>
          <a:off x="4720437" y="2571403"/>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9DBFC8B-7F75-4BF6-B18A-C94A87148ACA}">
      <dsp:nvSpPr>
        <dsp:cNvPr id="0" name=""/>
        <dsp:cNvSpPr/>
      </dsp:nvSpPr>
      <dsp:spPr>
        <a:xfrm>
          <a:off x="91744" y="2673003"/>
          <a:ext cx="5557723" cy="812800"/>
        </a:xfrm>
        <a:prstGeom prst="rect">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318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bg2">
                  <a:lumMod val="25000"/>
                </a:schemeClr>
              </a:solidFill>
            </a:rPr>
            <a:t>Can substantially erode the market share to existing firm.</a:t>
          </a:r>
        </a:p>
      </dsp:txBody>
      <dsp:txXfrm>
        <a:off x="91744" y="2673003"/>
        <a:ext cx="5557723" cy="812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9524D-CB0F-4217-B90D-EE0F5594532A}">
      <dsp:nvSpPr>
        <dsp:cNvPr id="0" name=""/>
        <dsp:cNvSpPr/>
      </dsp:nvSpPr>
      <dsp:spPr>
        <a:xfrm rot="10800000">
          <a:off x="800014" y="341"/>
          <a:ext cx="2853299" cy="325304"/>
        </a:xfrm>
        <a:prstGeom prst="homePlate">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3450"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Capital Requirement.</a:t>
          </a:r>
        </a:p>
      </dsp:txBody>
      <dsp:txXfrm rot="10800000">
        <a:off x="881340" y="341"/>
        <a:ext cx="2771973" cy="325304"/>
      </dsp:txXfrm>
    </dsp:sp>
    <dsp:sp modelId="{2A7B1BB9-B3F2-498E-9B90-3CEE6498E8B5}">
      <dsp:nvSpPr>
        <dsp:cNvPr id="0" name=""/>
        <dsp:cNvSpPr/>
      </dsp:nvSpPr>
      <dsp:spPr>
        <a:xfrm>
          <a:off x="637362" y="341"/>
          <a:ext cx="325304" cy="325304"/>
        </a:xfrm>
        <a:prstGeom prst="ellipse">
          <a:avLst/>
        </a:prstGeom>
        <a:blipFill>
          <a:blip xmlns:r="http://schemas.openxmlformats.org/officeDocument/2006/relationships" r:embed="rId1"/>
          <a:srcRect/>
          <a:stretch>
            <a:fillRect l="-7000" r="-7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867E0C81-4C02-4373-AAF9-1CCB461A16A2}">
      <dsp:nvSpPr>
        <dsp:cNvPr id="0" name=""/>
        <dsp:cNvSpPr/>
      </dsp:nvSpPr>
      <dsp:spPr>
        <a:xfrm rot="10800000">
          <a:off x="800014" y="422752"/>
          <a:ext cx="2853299" cy="325304"/>
        </a:xfrm>
        <a:prstGeom prst="homePlate">
          <a:avLst/>
        </a:prstGeom>
        <a:solidFill>
          <a:schemeClr val="accent2">
            <a:hueOff val="780253"/>
            <a:satOff val="-973"/>
            <a:lumOff val="22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3450"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Economies of Scale.</a:t>
          </a:r>
        </a:p>
      </dsp:txBody>
      <dsp:txXfrm rot="10800000">
        <a:off x="881340" y="422752"/>
        <a:ext cx="2771973" cy="325304"/>
      </dsp:txXfrm>
    </dsp:sp>
    <dsp:sp modelId="{B5950770-C71F-4A08-993C-2471C53B76CD}">
      <dsp:nvSpPr>
        <dsp:cNvPr id="0" name=""/>
        <dsp:cNvSpPr/>
      </dsp:nvSpPr>
      <dsp:spPr>
        <a:xfrm>
          <a:off x="637362" y="422752"/>
          <a:ext cx="325304" cy="325304"/>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3000" r="-23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5B387760-1C91-48BC-B267-D1F9AD2207C0}">
      <dsp:nvSpPr>
        <dsp:cNvPr id="0" name=""/>
        <dsp:cNvSpPr/>
      </dsp:nvSpPr>
      <dsp:spPr>
        <a:xfrm rot="10800000">
          <a:off x="800014" y="845163"/>
          <a:ext cx="2853299" cy="325304"/>
        </a:xfrm>
        <a:prstGeom prst="homePlate">
          <a:avLst/>
        </a:prstGeom>
        <a:solidFill>
          <a:schemeClr val="accent2">
            <a:hueOff val="1560506"/>
            <a:satOff val="-1946"/>
            <a:lumOff val="45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3450"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Product Differentiation.</a:t>
          </a:r>
        </a:p>
      </dsp:txBody>
      <dsp:txXfrm rot="10800000">
        <a:off x="881340" y="845163"/>
        <a:ext cx="2771973" cy="325304"/>
      </dsp:txXfrm>
    </dsp:sp>
    <dsp:sp modelId="{57C78D20-E6D9-4940-96CE-48BB21BB6D83}">
      <dsp:nvSpPr>
        <dsp:cNvPr id="0" name=""/>
        <dsp:cNvSpPr/>
      </dsp:nvSpPr>
      <dsp:spPr>
        <a:xfrm>
          <a:off x="637362" y="845163"/>
          <a:ext cx="325304" cy="325304"/>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40000" r="-40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D97F5191-D5EC-4334-BFB7-80BAB2E341E4}">
      <dsp:nvSpPr>
        <dsp:cNvPr id="0" name=""/>
        <dsp:cNvSpPr/>
      </dsp:nvSpPr>
      <dsp:spPr>
        <a:xfrm rot="10800000">
          <a:off x="800014" y="1267573"/>
          <a:ext cx="2853299" cy="325304"/>
        </a:xfrm>
        <a:prstGeom prst="homePlate">
          <a:avLst/>
        </a:prstGeom>
        <a:solidFill>
          <a:schemeClr val="accent2">
            <a:hueOff val="2340759"/>
            <a:satOff val="-2919"/>
            <a:lumOff val="68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3450"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Brand Identity.</a:t>
          </a:r>
        </a:p>
      </dsp:txBody>
      <dsp:txXfrm rot="10800000">
        <a:off x="881340" y="1267573"/>
        <a:ext cx="2771973" cy="325304"/>
      </dsp:txXfrm>
    </dsp:sp>
    <dsp:sp modelId="{540C2DCD-91E3-4AAB-80FB-113F15E8C29E}">
      <dsp:nvSpPr>
        <dsp:cNvPr id="0" name=""/>
        <dsp:cNvSpPr/>
      </dsp:nvSpPr>
      <dsp:spPr>
        <a:xfrm>
          <a:off x="637362" y="1267573"/>
          <a:ext cx="325304" cy="325304"/>
        </a:xfrm>
        <a:prstGeom prst="ellipse">
          <a:avLst/>
        </a:prstGeom>
        <a:blipFill>
          <a:blip xmlns:r="http://schemas.openxmlformats.org/officeDocument/2006/relationships" r:embed="rId4"/>
          <a:srcRect/>
          <a:stretch>
            <a:fillRect l="-46000" r="-46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250AE124-7761-4BE0-878F-1A0FB3F7ED93}">
      <dsp:nvSpPr>
        <dsp:cNvPr id="0" name=""/>
        <dsp:cNvSpPr/>
      </dsp:nvSpPr>
      <dsp:spPr>
        <a:xfrm rot="10800000">
          <a:off x="800014" y="1689984"/>
          <a:ext cx="2853299" cy="325304"/>
        </a:xfrm>
        <a:prstGeom prst="homePlate">
          <a:avLst/>
        </a:prstGeom>
        <a:solidFill>
          <a:schemeClr val="accent2">
            <a:hueOff val="3121013"/>
            <a:satOff val="-3893"/>
            <a:lumOff val="91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3450"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Switching Cost.</a:t>
          </a:r>
        </a:p>
      </dsp:txBody>
      <dsp:txXfrm rot="10800000">
        <a:off x="881340" y="1689984"/>
        <a:ext cx="2771973" cy="325304"/>
      </dsp:txXfrm>
    </dsp:sp>
    <dsp:sp modelId="{766B4B76-9AAF-4157-8CCF-E29079F9092F}">
      <dsp:nvSpPr>
        <dsp:cNvPr id="0" name=""/>
        <dsp:cNvSpPr/>
      </dsp:nvSpPr>
      <dsp:spPr>
        <a:xfrm>
          <a:off x="637362" y="1689984"/>
          <a:ext cx="325304" cy="325304"/>
        </a:xfrm>
        <a:prstGeom prst="ellipse">
          <a:avLst/>
        </a:prstGeom>
        <a:blipFill>
          <a:blip xmlns:r="http://schemas.openxmlformats.org/officeDocument/2006/relationships" r:embed="rId5"/>
          <a:srcRect/>
          <a:stretch>
            <a:fillRect l="-53000" r="-53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2961A4F6-FAD4-45F4-8BDD-790BB5505690}">
      <dsp:nvSpPr>
        <dsp:cNvPr id="0" name=""/>
        <dsp:cNvSpPr/>
      </dsp:nvSpPr>
      <dsp:spPr>
        <a:xfrm rot="10800000">
          <a:off x="800014" y="2112394"/>
          <a:ext cx="2853299" cy="325304"/>
        </a:xfrm>
        <a:prstGeom prst="homePlate">
          <a:avLst/>
        </a:prstGeom>
        <a:solidFill>
          <a:schemeClr val="accent2">
            <a:hueOff val="3901266"/>
            <a:satOff val="-4866"/>
            <a:lumOff val="114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3450"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Possibility of Aggressive Retaliation.</a:t>
          </a:r>
        </a:p>
      </dsp:txBody>
      <dsp:txXfrm rot="10800000">
        <a:off x="881340" y="2112394"/>
        <a:ext cx="2771973" cy="325304"/>
      </dsp:txXfrm>
    </dsp:sp>
    <dsp:sp modelId="{898E8C1B-0E57-4BEB-B0BA-7B21AF01DD63}">
      <dsp:nvSpPr>
        <dsp:cNvPr id="0" name=""/>
        <dsp:cNvSpPr/>
      </dsp:nvSpPr>
      <dsp:spPr>
        <a:xfrm>
          <a:off x="637362" y="2112394"/>
          <a:ext cx="325304" cy="325304"/>
        </a:xfrm>
        <a:prstGeom prst="ellipse">
          <a:avLst/>
        </a:prstGeom>
        <a:blipFill>
          <a:blip xmlns:r="http://schemas.openxmlformats.org/officeDocument/2006/relationships" r:embed="rId6"/>
          <a:srcRect/>
          <a:stretch>
            <a:fillRect/>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A3482D4E-913F-4560-9B97-59E2226AEC68}">
      <dsp:nvSpPr>
        <dsp:cNvPr id="0" name=""/>
        <dsp:cNvSpPr/>
      </dsp:nvSpPr>
      <dsp:spPr>
        <a:xfrm rot="10800000">
          <a:off x="800014" y="2534805"/>
          <a:ext cx="2853299" cy="325304"/>
        </a:xfrm>
        <a:prstGeom prst="homePlate">
          <a:avLst/>
        </a:prstGeom>
        <a:solidFill>
          <a:schemeClr val="accent2">
            <a:hueOff val="4681519"/>
            <a:satOff val="-5839"/>
            <a:lumOff val="13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3450"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Access to Distribution Channel.</a:t>
          </a:r>
        </a:p>
      </dsp:txBody>
      <dsp:txXfrm rot="10800000">
        <a:off x="881340" y="2534805"/>
        <a:ext cx="2771973" cy="325304"/>
      </dsp:txXfrm>
    </dsp:sp>
    <dsp:sp modelId="{6791ABAD-AF58-45BA-A28A-028AD8C2D688}">
      <dsp:nvSpPr>
        <dsp:cNvPr id="0" name=""/>
        <dsp:cNvSpPr/>
      </dsp:nvSpPr>
      <dsp:spPr>
        <a:xfrm>
          <a:off x="637362" y="2534805"/>
          <a:ext cx="325304" cy="325304"/>
        </a:xfrm>
        <a:prstGeom prst="ellipse">
          <a:avLst/>
        </a:prstGeom>
        <a:blipFill>
          <a:blip xmlns:r="http://schemas.openxmlformats.org/officeDocument/2006/relationships" r:embed="rId7"/>
          <a:srcRect/>
          <a:stretch>
            <a:fillRect l="-25000" r="-25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91525-31DF-42C8-B702-27C64C8CBE78}">
      <dsp:nvSpPr>
        <dsp:cNvPr id="0" name=""/>
        <dsp:cNvSpPr/>
      </dsp:nvSpPr>
      <dsp:spPr>
        <a:xfrm>
          <a:off x="2623385" y="1280"/>
          <a:ext cx="3935078" cy="1016220"/>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t" anchorCtr="0">
          <a:noAutofit/>
        </a:bodyPr>
        <a:lstStyle/>
        <a:p>
          <a:pPr marL="114300" lvl="1" indent="-114300" algn="just" defTabSz="577850">
            <a:lnSpc>
              <a:spcPct val="90000"/>
            </a:lnSpc>
            <a:spcBef>
              <a:spcPct val="0"/>
            </a:spcBef>
            <a:spcAft>
              <a:spcPct val="15000"/>
            </a:spcAft>
            <a:buFontTx/>
            <a:buNone/>
          </a:pPr>
          <a:r>
            <a:rPr lang="en-US" sz="1300" kern="1200" dirty="0"/>
            <a:t>	Firm lacking fund effectively barred from the industry which require huge capital to enter. For example, Automobile Industry.</a:t>
          </a:r>
        </a:p>
      </dsp:txBody>
      <dsp:txXfrm>
        <a:off x="2623385" y="128308"/>
        <a:ext cx="3553996" cy="762165"/>
      </dsp:txXfrm>
    </dsp:sp>
    <dsp:sp modelId="{835984CA-0C6E-4A2C-A1AF-7FC558C7F7E2}">
      <dsp:nvSpPr>
        <dsp:cNvPr id="0" name=""/>
        <dsp:cNvSpPr/>
      </dsp:nvSpPr>
      <dsp:spPr>
        <a:xfrm>
          <a:off x="0" y="1280"/>
          <a:ext cx="2623385" cy="1016220"/>
        </a:xfrm>
        <a:prstGeom prst="round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t>Capital Requirement.</a:t>
          </a:r>
        </a:p>
      </dsp:txBody>
      <dsp:txXfrm>
        <a:off x="49608" y="50888"/>
        <a:ext cx="2524169" cy="917004"/>
      </dsp:txXfrm>
    </dsp:sp>
    <dsp:sp modelId="{725B8A8A-1836-4062-9BAF-1B67F29E354C}">
      <dsp:nvSpPr>
        <dsp:cNvPr id="0" name=""/>
        <dsp:cNvSpPr/>
      </dsp:nvSpPr>
      <dsp:spPr>
        <a:xfrm>
          <a:off x="2623385" y="1119122"/>
          <a:ext cx="3935078" cy="1016220"/>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just" defTabSz="488950">
            <a:lnSpc>
              <a:spcPct val="90000"/>
            </a:lnSpc>
            <a:spcBef>
              <a:spcPct val="0"/>
            </a:spcBef>
            <a:spcAft>
              <a:spcPct val="15000"/>
            </a:spcAft>
            <a:buNone/>
          </a:pPr>
          <a:r>
            <a:rPr lang="en-US" sz="1100" kern="1200" dirty="0"/>
            <a:t>	EOS means decline in per unit cost of production due to huge production of goods. New entrant having higher per unit cost bared from entering the industry.</a:t>
          </a:r>
        </a:p>
      </dsp:txBody>
      <dsp:txXfrm>
        <a:off x="2623385" y="1246150"/>
        <a:ext cx="3553996" cy="762165"/>
      </dsp:txXfrm>
    </dsp:sp>
    <dsp:sp modelId="{22DDD3E9-96BB-4665-B5E0-2785AFC1DB6A}">
      <dsp:nvSpPr>
        <dsp:cNvPr id="0" name=""/>
        <dsp:cNvSpPr/>
      </dsp:nvSpPr>
      <dsp:spPr>
        <a:xfrm>
          <a:off x="0" y="1119122"/>
          <a:ext cx="2623385" cy="1016220"/>
        </a:xfrm>
        <a:prstGeom prst="round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t>Economies of Scale.</a:t>
          </a:r>
        </a:p>
      </dsp:txBody>
      <dsp:txXfrm>
        <a:off x="49608" y="1168730"/>
        <a:ext cx="2524169" cy="917004"/>
      </dsp:txXfrm>
    </dsp:sp>
    <dsp:sp modelId="{656CCFFC-38D4-48CA-B9AD-3B38A11C3EB7}">
      <dsp:nvSpPr>
        <dsp:cNvPr id="0" name=""/>
        <dsp:cNvSpPr/>
      </dsp:nvSpPr>
      <dsp:spPr>
        <a:xfrm>
          <a:off x="2623385" y="2236965"/>
          <a:ext cx="3935078" cy="1016220"/>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just" defTabSz="488950">
            <a:lnSpc>
              <a:spcPct val="90000"/>
            </a:lnSpc>
            <a:spcBef>
              <a:spcPct val="0"/>
            </a:spcBef>
            <a:spcAft>
              <a:spcPct val="15000"/>
            </a:spcAft>
            <a:buNone/>
          </a:pPr>
          <a:r>
            <a:rPr lang="en-US" sz="1100" kern="1200" dirty="0"/>
            <a:t>	Product differentiation is the physical or perceptual difference or enhancement that make product unique in the eyes of the customers. Generally, cost of producing differentiated product is high for new entrants.</a:t>
          </a:r>
        </a:p>
      </dsp:txBody>
      <dsp:txXfrm>
        <a:off x="2623385" y="2363993"/>
        <a:ext cx="3553996" cy="762165"/>
      </dsp:txXfrm>
    </dsp:sp>
    <dsp:sp modelId="{4F8AA02C-712B-47CD-A9F1-79C631E4A633}">
      <dsp:nvSpPr>
        <dsp:cNvPr id="0" name=""/>
        <dsp:cNvSpPr/>
      </dsp:nvSpPr>
      <dsp:spPr>
        <a:xfrm>
          <a:off x="0" y="2236965"/>
          <a:ext cx="2623385" cy="1016220"/>
        </a:xfrm>
        <a:prstGeom prst="round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t>Product Differentiation.</a:t>
          </a:r>
        </a:p>
      </dsp:txBody>
      <dsp:txXfrm>
        <a:off x="49608" y="2286573"/>
        <a:ext cx="2524169" cy="917004"/>
      </dsp:txXfrm>
    </dsp:sp>
    <dsp:sp modelId="{004895FA-F9E7-41FB-BC29-8E5DAB74E152}">
      <dsp:nvSpPr>
        <dsp:cNvPr id="0" name=""/>
        <dsp:cNvSpPr/>
      </dsp:nvSpPr>
      <dsp:spPr>
        <a:xfrm>
          <a:off x="2623385" y="3354807"/>
          <a:ext cx="3935078" cy="1016220"/>
        </a:xfrm>
        <a:prstGeom prst="rightArrow">
          <a:avLst>
            <a:gd name="adj1" fmla="val 75000"/>
            <a:gd name="adj2" fmla="val 50000"/>
          </a:avLst>
        </a:prstGeom>
        <a:solidFill>
          <a:srgbClr val="95B3D7"/>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ctr" defTabSz="488950">
            <a:lnSpc>
              <a:spcPct val="90000"/>
            </a:lnSpc>
            <a:spcBef>
              <a:spcPct val="0"/>
            </a:spcBef>
            <a:spcAft>
              <a:spcPct val="15000"/>
            </a:spcAft>
            <a:buNone/>
          </a:pPr>
          <a:endParaRPr lang="en-US" sz="1100" b="1" kern="1200" dirty="0"/>
        </a:p>
      </dsp:txBody>
      <dsp:txXfrm>
        <a:off x="2623385" y="3481835"/>
        <a:ext cx="3553996" cy="762165"/>
      </dsp:txXfrm>
    </dsp:sp>
    <dsp:sp modelId="{B4E50A43-0F26-4A5B-8C00-A40E3E51D8A8}">
      <dsp:nvSpPr>
        <dsp:cNvPr id="0" name=""/>
        <dsp:cNvSpPr/>
      </dsp:nvSpPr>
      <dsp:spPr>
        <a:xfrm>
          <a:off x="0" y="3354807"/>
          <a:ext cx="2623385" cy="1016220"/>
        </a:xfrm>
        <a:prstGeom prst="round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t>Possibility of Aggressive Retaliation.</a:t>
          </a:r>
        </a:p>
      </dsp:txBody>
      <dsp:txXfrm>
        <a:off x="49608" y="3404415"/>
        <a:ext cx="2524169" cy="9170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91525-31DF-42C8-B702-27C64C8CBE78}">
      <dsp:nvSpPr>
        <dsp:cNvPr id="0" name=""/>
        <dsp:cNvSpPr/>
      </dsp:nvSpPr>
      <dsp:spPr>
        <a:xfrm>
          <a:off x="2743533" y="0"/>
          <a:ext cx="4115300" cy="1428923"/>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t" anchorCtr="0">
          <a:noAutofit/>
        </a:bodyPr>
        <a:lstStyle/>
        <a:p>
          <a:pPr marL="114300" lvl="1" indent="-114300" algn="just" defTabSz="577850">
            <a:lnSpc>
              <a:spcPct val="90000"/>
            </a:lnSpc>
            <a:spcBef>
              <a:spcPct val="0"/>
            </a:spcBef>
            <a:spcAft>
              <a:spcPct val="15000"/>
            </a:spcAft>
            <a:buFontTx/>
            <a:buNone/>
          </a:pPr>
          <a:r>
            <a:rPr lang="en-US" sz="1300" kern="1200" dirty="0"/>
            <a:t>	Brand identity is particularly important for frequent purchase that carry a higher per unit cost for the customers. New entrants face significant difficulties in building brand identity because for that they have to commit substantial resources for a longer period of time.</a:t>
          </a:r>
        </a:p>
      </dsp:txBody>
      <dsp:txXfrm>
        <a:off x="2743533" y="178615"/>
        <a:ext cx="3579454" cy="1071693"/>
      </dsp:txXfrm>
    </dsp:sp>
    <dsp:sp modelId="{835984CA-0C6E-4A2C-A1AF-7FC558C7F7E2}">
      <dsp:nvSpPr>
        <dsp:cNvPr id="0" name=""/>
        <dsp:cNvSpPr/>
      </dsp:nvSpPr>
      <dsp:spPr>
        <a:xfrm>
          <a:off x="0" y="0"/>
          <a:ext cx="2743533" cy="1428923"/>
        </a:xfrm>
        <a:prstGeom prst="round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kern="1200" dirty="0"/>
            <a:t>Brand Identity.</a:t>
          </a:r>
        </a:p>
      </dsp:txBody>
      <dsp:txXfrm>
        <a:off x="69754" y="69754"/>
        <a:ext cx="2604025" cy="1289415"/>
      </dsp:txXfrm>
    </dsp:sp>
    <dsp:sp modelId="{725B8A8A-1836-4062-9BAF-1B67F29E354C}">
      <dsp:nvSpPr>
        <dsp:cNvPr id="0" name=""/>
        <dsp:cNvSpPr/>
      </dsp:nvSpPr>
      <dsp:spPr>
        <a:xfrm>
          <a:off x="2743533" y="1571815"/>
          <a:ext cx="4115300" cy="1428923"/>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just" defTabSz="533400">
            <a:lnSpc>
              <a:spcPct val="90000"/>
            </a:lnSpc>
            <a:spcBef>
              <a:spcPct val="0"/>
            </a:spcBef>
            <a:spcAft>
              <a:spcPct val="15000"/>
            </a:spcAft>
            <a:buNone/>
          </a:pPr>
          <a:r>
            <a:rPr lang="en-US" sz="1200" kern="1200" dirty="0"/>
            <a:t>	To make a switch buyer has to incur cost, make adjustments and which is known as switching cost. New entrant can succeed in industry by persuading to switch to its product. When switching cost high it make reluctant to the buyer to switch. For example, Microsoft Windows.</a:t>
          </a:r>
        </a:p>
      </dsp:txBody>
      <dsp:txXfrm>
        <a:off x="2743533" y="1750430"/>
        <a:ext cx="3579454" cy="1071693"/>
      </dsp:txXfrm>
    </dsp:sp>
    <dsp:sp modelId="{22DDD3E9-96BB-4665-B5E0-2785AFC1DB6A}">
      <dsp:nvSpPr>
        <dsp:cNvPr id="0" name=""/>
        <dsp:cNvSpPr/>
      </dsp:nvSpPr>
      <dsp:spPr>
        <a:xfrm>
          <a:off x="0" y="1571815"/>
          <a:ext cx="2743533" cy="1428923"/>
        </a:xfrm>
        <a:prstGeom prst="round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kern="1200" dirty="0"/>
            <a:t>Switching Cost.</a:t>
          </a:r>
        </a:p>
      </dsp:txBody>
      <dsp:txXfrm>
        <a:off x="69754" y="1641569"/>
        <a:ext cx="2604025" cy="1289415"/>
      </dsp:txXfrm>
    </dsp:sp>
    <dsp:sp modelId="{656CCFFC-38D4-48CA-B9AD-3B38A11C3EB7}">
      <dsp:nvSpPr>
        <dsp:cNvPr id="0" name=""/>
        <dsp:cNvSpPr/>
      </dsp:nvSpPr>
      <dsp:spPr>
        <a:xfrm>
          <a:off x="2743533" y="3143630"/>
          <a:ext cx="4115300" cy="1428923"/>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just" defTabSz="533400">
            <a:lnSpc>
              <a:spcPct val="90000"/>
            </a:lnSpc>
            <a:spcBef>
              <a:spcPct val="0"/>
            </a:spcBef>
            <a:spcAft>
              <a:spcPct val="15000"/>
            </a:spcAft>
            <a:buNone/>
          </a:pPr>
          <a:r>
            <a:rPr lang="en-US" sz="1200" kern="1200" dirty="0"/>
            <a:t>	Existing firms control the physical distribution channels to create barrier to entry. They have significant influence over these channels. The unavailability of these distribution channels for new entrant make it difficult to them.</a:t>
          </a:r>
        </a:p>
      </dsp:txBody>
      <dsp:txXfrm>
        <a:off x="2743533" y="3322245"/>
        <a:ext cx="3579454" cy="1071693"/>
      </dsp:txXfrm>
    </dsp:sp>
    <dsp:sp modelId="{4F8AA02C-712B-47CD-A9F1-79C631E4A633}">
      <dsp:nvSpPr>
        <dsp:cNvPr id="0" name=""/>
        <dsp:cNvSpPr/>
      </dsp:nvSpPr>
      <dsp:spPr>
        <a:xfrm>
          <a:off x="0" y="3143630"/>
          <a:ext cx="2743533" cy="1428923"/>
        </a:xfrm>
        <a:prstGeom prst="round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kern="1200" dirty="0"/>
            <a:t>Access to distribution Channel</a:t>
          </a:r>
        </a:p>
      </dsp:txBody>
      <dsp:txXfrm>
        <a:off x="69754" y="3213384"/>
        <a:ext cx="2604025" cy="1289415"/>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5FA19B5-20F2-4A2C-8821-6413C163DB59}"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23423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5FA19B5-20F2-4A2C-8821-6413C163DB59}"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510486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5FA19B5-20F2-4A2C-8821-6413C163DB59}"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3962578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5FA19B5-20F2-4A2C-8821-6413C163DB59}"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2991410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FA19B5-20F2-4A2C-8821-6413C163DB59}"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708155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5FA19B5-20F2-4A2C-8821-6413C163DB59}" type="datetimeFigureOut">
              <a:rPr lang="en-IN" smtClean="0"/>
              <a:t>27-06-2022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1071016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5FA19B5-20F2-4A2C-8821-6413C163DB59}" type="datetimeFigureOut">
              <a:rPr lang="en-IN" smtClean="0"/>
              <a:t>27-06-2022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3455376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5FA19B5-20F2-4A2C-8821-6413C163DB59}" type="datetimeFigureOut">
              <a:rPr lang="en-IN" smtClean="0"/>
              <a:t>27-06-2022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1752008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FA19B5-20F2-4A2C-8821-6413C163DB59}" type="datetimeFigureOut">
              <a:rPr lang="en-IN" smtClean="0"/>
              <a:t>27-06-2022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3088707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FA19B5-20F2-4A2C-8821-6413C163DB59}" type="datetimeFigureOut">
              <a:rPr lang="en-IN" smtClean="0"/>
              <a:t>27-06-2022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1679270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FA19B5-20F2-4A2C-8821-6413C163DB59}" type="datetimeFigureOut">
              <a:rPr lang="en-IN" smtClean="0"/>
              <a:t>27-06-2022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4095425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FA19B5-20F2-4A2C-8821-6413C163DB59}" type="datetimeFigureOut">
              <a:rPr lang="en-IN" smtClean="0"/>
              <a:t>27-06-2022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8C5AA5-ECC5-451D-93CE-0A468F43FA15}" type="slidenum">
              <a:rPr lang="en-IN" smtClean="0"/>
              <a:t>‹#›</a:t>
            </a:fld>
            <a:endParaRPr lang="en-IN"/>
          </a:p>
        </p:txBody>
      </p:sp>
    </p:spTree>
    <p:extLst>
      <p:ext uri="{BB962C8B-B14F-4D97-AF65-F5344CB8AC3E}">
        <p14:creationId xmlns:p14="http://schemas.microsoft.com/office/powerpoint/2010/main" val="2945873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1.wdp"/><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1.wdp"/><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microsoft.com/office/2007/relationships/hdphoto" Target="../media/hdphoto1.wdp"/><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microsoft.com/office/2007/relationships/hdphoto" Target="../media/hdphoto1.wdp"/><Relationship Id="rId7" Type="http://schemas.openxmlformats.org/officeDocument/2006/relationships/diagramColors" Target="../diagrams/colors4.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microsoft.com/office/2007/relationships/hdphoto" Target="../media/hdphoto1.wdp"/><Relationship Id="rId7" Type="http://schemas.openxmlformats.org/officeDocument/2006/relationships/diagramColors" Target="../diagrams/colors5.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8" Type="http://schemas.microsoft.com/office/2007/relationships/diagramDrawing" Target="../diagrams/drawing6.xml"/><Relationship Id="rId3" Type="http://schemas.microsoft.com/office/2007/relationships/hdphoto" Target="../media/hdphoto1.wdp"/><Relationship Id="rId7" Type="http://schemas.openxmlformats.org/officeDocument/2006/relationships/diagramColors" Target="../diagrams/colors6.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7419" y="2132856"/>
            <a:ext cx="2110613" cy="576063"/>
          </a:xfrm>
        </p:spPr>
        <p:txBody>
          <a:bodyPr>
            <a:noAutofit/>
          </a:bodyPr>
          <a:lstStyle/>
          <a:p>
            <a:r>
              <a:rPr lang="en-US" sz="2800" dirty="0">
                <a:solidFill>
                  <a:schemeClr val="bg1">
                    <a:lumMod val="65000"/>
                  </a:schemeClr>
                </a:solidFill>
                <a:latin typeface="Agency FB" panose="020B0503020202020204" pitchFamily="34" charset="0"/>
              </a:rPr>
              <a:t>Michael Porter’s</a:t>
            </a:r>
            <a:endParaRPr lang="en-IN" sz="2800" dirty="0">
              <a:solidFill>
                <a:schemeClr val="bg1">
                  <a:lumMod val="65000"/>
                </a:schemeClr>
              </a:solidFill>
              <a:latin typeface="Agency FB" panose="020B0503020202020204" pitchFamily="34" charset="0"/>
            </a:endParaRPr>
          </a:p>
        </p:txBody>
      </p:sp>
      <p:sp>
        <p:nvSpPr>
          <p:cNvPr id="4" name="TextBox 3"/>
          <p:cNvSpPr txBox="1"/>
          <p:nvPr/>
        </p:nvSpPr>
        <p:spPr>
          <a:xfrm>
            <a:off x="539552" y="2571665"/>
            <a:ext cx="3085326" cy="1938992"/>
          </a:xfrm>
          <a:prstGeom prst="rect">
            <a:avLst/>
          </a:prstGeom>
          <a:noFill/>
        </p:spPr>
        <p:txBody>
          <a:bodyPr wrap="square" rtlCol="0">
            <a:spAutoFit/>
          </a:bodyPr>
          <a:lstStyle/>
          <a:p>
            <a:r>
              <a:rPr lang="en-US" sz="4000" b="1" dirty="0">
                <a:solidFill>
                  <a:schemeClr val="bg1">
                    <a:lumMod val="50000"/>
                  </a:schemeClr>
                </a:solidFill>
              </a:rPr>
              <a:t>Five Forces of Competitive Analysis</a:t>
            </a:r>
            <a:endParaRPr lang="en-IN" sz="4000" b="1" dirty="0">
              <a:solidFill>
                <a:schemeClr val="bg1">
                  <a:lumMod val="50000"/>
                </a:schemeClr>
              </a:solidFill>
            </a:endParaRPr>
          </a:p>
        </p:txBody>
      </p:sp>
      <p:sp>
        <p:nvSpPr>
          <p:cNvPr id="8" name="Rectangle 7"/>
          <p:cNvSpPr/>
          <p:nvPr/>
        </p:nvSpPr>
        <p:spPr>
          <a:xfrm>
            <a:off x="3624878" y="0"/>
            <a:ext cx="5519122" cy="6858000"/>
          </a:xfrm>
          <a:custGeom>
            <a:avLst/>
            <a:gdLst/>
            <a:ahLst/>
            <a:cxnLst/>
            <a:rect l="l" t="t" r="r" b="b"/>
            <a:pathLst>
              <a:path w="5519122" h="6858000">
                <a:moveTo>
                  <a:pt x="2963013" y="0"/>
                </a:moveTo>
                <a:lnTo>
                  <a:pt x="5519122" y="0"/>
                </a:lnTo>
                <a:lnTo>
                  <a:pt x="5519122" y="6858000"/>
                </a:lnTo>
                <a:lnTo>
                  <a:pt x="1581953" y="6858000"/>
                </a:lnTo>
                <a:lnTo>
                  <a:pt x="477952" y="6221505"/>
                </a:lnTo>
                <a:cubicBezTo>
                  <a:pt x="21227" y="5958187"/>
                  <a:pt x="-135561" y="5374477"/>
                  <a:pt x="127757" y="4917752"/>
                </a:cubicBezTo>
                <a:close/>
              </a:path>
            </a:pathLst>
          </a:custGeom>
          <a:ln/>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13" name="Oval 12"/>
          <p:cNvSpPr/>
          <p:nvPr/>
        </p:nvSpPr>
        <p:spPr>
          <a:xfrm>
            <a:off x="4184497" y="1579080"/>
            <a:ext cx="2579122" cy="2578766"/>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p:cNvSpPr/>
          <p:nvPr/>
        </p:nvSpPr>
        <p:spPr>
          <a:xfrm>
            <a:off x="3996218" y="1421542"/>
            <a:ext cx="2971186" cy="2893842"/>
          </a:xfrm>
          <a:prstGeom prst="ellipse">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Oval 36"/>
          <p:cNvSpPr/>
          <p:nvPr/>
        </p:nvSpPr>
        <p:spPr>
          <a:xfrm>
            <a:off x="3807436" y="1267137"/>
            <a:ext cx="3364430" cy="3209910"/>
          </a:xfrm>
          <a:prstGeom prst="ellipse">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TextBox 38"/>
          <p:cNvSpPr txBox="1"/>
          <p:nvPr/>
        </p:nvSpPr>
        <p:spPr>
          <a:xfrm>
            <a:off x="4195496" y="5157192"/>
            <a:ext cx="4525150" cy="646331"/>
          </a:xfrm>
          <a:prstGeom prst="rect">
            <a:avLst/>
          </a:prstGeom>
          <a:noFill/>
        </p:spPr>
        <p:txBody>
          <a:bodyPr wrap="none" rtlCol="0">
            <a:spAutoFit/>
          </a:bodyPr>
          <a:lstStyle/>
          <a:p>
            <a:r>
              <a:rPr lang="en-US" sz="3600" b="1" dirty="0">
                <a:solidFill>
                  <a:schemeClr val="bg1"/>
                </a:solidFill>
              </a:rPr>
              <a:t>Strategic Management</a:t>
            </a:r>
            <a:endParaRPr lang="en-IN" sz="3600" b="1" dirty="0">
              <a:solidFill>
                <a:schemeClr val="bg1"/>
              </a:solidFill>
            </a:endParaRPr>
          </a:p>
        </p:txBody>
      </p:sp>
      <p:sp>
        <p:nvSpPr>
          <p:cNvPr id="3" name="Rectangle 2"/>
          <p:cNvSpPr/>
          <p:nvPr/>
        </p:nvSpPr>
        <p:spPr>
          <a:xfrm>
            <a:off x="4865558" y="2545296"/>
            <a:ext cx="1217000" cy="646331"/>
          </a:xfrm>
          <a:prstGeom prst="rect">
            <a:avLst/>
          </a:prstGeom>
        </p:spPr>
        <p:txBody>
          <a:bodyPr wrap="none">
            <a:spAutoFit/>
          </a:bodyPr>
          <a:lstStyle/>
          <a:p>
            <a:r>
              <a:rPr lang="en-US" sz="3600" b="1" dirty="0">
                <a:solidFill>
                  <a:schemeClr val="bg1"/>
                </a:solidFill>
              </a:rPr>
              <a:t>ICTSS</a:t>
            </a:r>
            <a:endParaRPr lang="en-IN" b="1" dirty="0">
              <a:solidFill>
                <a:schemeClr val="bg1"/>
              </a:solidFill>
            </a:endParaRPr>
          </a:p>
        </p:txBody>
      </p:sp>
    </p:spTree>
    <p:extLst>
      <p:ext uri="{BB962C8B-B14F-4D97-AF65-F5344CB8AC3E}">
        <p14:creationId xmlns:p14="http://schemas.microsoft.com/office/powerpoint/2010/main" val="148175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4195496" y="5157192"/>
            <a:ext cx="4525150" cy="646331"/>
          </a:xfrm>
          <a:prstGeom prst="rect">
            <a:avLst/>
          </a:prstGeom>
          <a:noFill/>
        </p:spPr>
        <p:txBody>
          <a:bodyPr wrap="none" rtlCol="0">
            <a:spAutoFit/>
          </a:bodyPr>
          <a:lstStyle/>
          <a:p>
            <a:r>
              <a:rPr lang="en-US" sz="3600" b="1" dirty="0">
                <a:solidFill>
                  <a:schemeClr val="bg1"/>
                </a:solidFill>
              </a:rPr>
              <a:t>Strategic Management</a:t>
            </a:r>
            <a:endParaRPr lang="en-IN" sz="3600" b="1" dirty="0">
              <a:solidFill>
                <a:schemeClr val="bg1"/>
              </a:solidFill>
            </a:endParaRPr>
          </a:p>
        </p:txBody>
      </p:sp>
      <p:sp>
        <p:nvSpPr>
          <p:cNvPr id="7" name="Rectangle: Rounded Corners 6">
            <a:extLst>
              <a:ext uri="{FF2B5EF4-FFF2-40B4-BE49-F238E27FC236}">
                <a16:creationId xmlns:a16="http://schemas.microsoft.com/office/drawing/2014/main"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itle 1">
            <a:extLst>
              <a:ext uri="{FF2B5EF4-FFF2-40B4-BE49-F238E27FC236}">
                <a16:creationId xmlns:a16="http://schemas.microsoft.com/office/drawing/2014/main"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44" name="TextBox 43">
            <a:extLst>
              <a:ext uri="{FF2B5EF4-FFF2-40B4-BE49-F238E27FC236}">
                <a16:creationId xmlns:a16="http://schemas.microsoft.com/office/drawing/2014/main" id="{A5B88C19-CBAB-4B44-9909-6B2C0EE40ED1}"/>
              </a:ext>
            </a:extLst>
          </p:cNvPr>
          <p:cNvSpPr txBox="1"/>
          <p:nvPr/>
        </p:nvSpPr>
        <p:spPr>
          <a:xfrm>
            <a:off x="2061913" y="802281"/>
            <a:ext cx="5907467" cy="769441"/>
          </a:xfrm>
          <a:prstGeom prst="rect">
            <a:avLst/>
          </a:prstGeom>
          <a:noFill/>
        </p:spPr>
        <p:txBody>
          <a:bodyPr wrap="square" rtlCol="0">
            <a:spAutoFit/>
          </a:bodyPr>
          <a:lstStyle/>
          <a:p>
            <a:pPr algn="ctr"/>
            <a:r>
              <a:rPr lang="en-IN" sz="4400" b="1" dirty="0">
                <a:solidFill>
                  <a:schemeClr val="bg1">
                    <a:lumMod val="50000"/>
                  </a:schemeClr>
                </a:solidFill>
              </a:rPr>
              <a:t>Michael</a:t>
            </a:r>
            <a:r>
              <a:rPr lang="en-IN" sz="4000" b="1" dirty="0">
                <a:solidFill>
                  <a:schemeClr val="bg1">
                    <a:lumMod val="50000"/>
                  </a:schemeClr>
                </a:solidFill>
              </a:rPr>
              <a:t> E. Porter</a:t>
            </a:r>
          </a:p>
        </p:txBody>
      </p:sp>
      <p:sp>
        <p:nvSpPr>
          <p:cNvPr id="11" name="Oval 10">
            <a:extLst>
              <a:ext uri="{FF2B5EF4-FFF2-40B4-BE49-F238E27FC236}">
                <a16:creationId xmlns:a16="http://schemas.microsoft.com/office/drawing/2014/main"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ackgroundRemoval t="0" b="99843" l="9753" r="89973"/>
                    </a14:imgEffect>
                    <a14:imgEffect>
                      <a14:saturation sat="0"/>
                    </a14:imgEffect>
                  </a14:imgLayer>
                </a14:imgProps>
              </a:ext>
              <a:ext uri="{28A0092B-C50C-407E-A947-70E740481C1C}">
                <a14:useLocalDpi xmlns:a14="http://schemas.microsoft.com/office/drawing/2010/main" val="0"/>
              </a:ext>
            </a:extLst>
          </a:blip>
          <a:stretch>
            <a:fillRect/>
          </a:stretch>
        </p:blipFill>
        <p:spPr>
          <a:xfrm rot="5400000">
            <a:off x="545772" y="690625"/>
            <a:ext cx="1003246" cy="876462"/>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1861220" y="1808530"/>
            <a:ext cx="4185599" cy="4093428"/>
          </a:xfrm>
          <a:prstGeom prst="rect">
            <a:avLst/>
          </a:prstGeom>
          <a:noFill/>
        </p:spPr>
        <p:txBody>
          <a:bodyPr wrap="square" rtlCol="0">
            <a:spAutoFit/>
          </a:bodyPr>
          <a:lstStyle/>
          <a:p>
            <a:pPr algn="just"/>
            <a:r>
              <a:rPr lang="en-US" sz="2000" i="1" dirty="0">
                <a:solidFill>
                  <a:schemeClr val="tx1">
                    <a:lumMod val="65000"/>
                    <a:lumOff val="35000"/>
                  </a:schemeClr>
                </a:solidFill>
              </a:rPr>
              <a:t>Michael Porter is the founder of the modern strategy field and one of the world’s most influential thinkers on management and competitiveness. The author of 19 books and over 130 articles, he is the Bishop William Lawrence University Professor at Harvard Business School and the director of the school’s Institute for Strategy and Competitiveness, which was founded in 2001 to further his work and research.</a:t>
            </a:r>
          </a:p>
          <a:p>
            <a:pPr algn="just"/>
            <a:endParaRPr lang="en-US" sz="2000" i="1" dirty="0">
              <a:solidFill>
                <a:schemeClr val="tx1">
                  <a:lumMod val="65000"/>
                  <a:lumOff val="35000"/>
                </a:schemeClr>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3653" y="1878181"/>
            <a:ext cx="2351092" cy="3527380"/>
          </a:xfrm>
          <a:prstGeom prst="rect">
            <a:avLst/>
          </a:prstGeom>
        </p:spPr>
      </p:pic>
    </p:spTree>
    <p:extLst>
      <p:ext uri="{BB962C8B-B14F-4D97-AF65-F5344CB8AC3E}">
        <p14:creationId xmlns:p14="http://schemas.microsoft.com/office/powerpoint/2010/main" val="1172758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itle 1">
            <a:extLst>
              <a:ext uri="{FF2B5EF4-FFF2-40B4-BE49-F238E27FC236}">
                <a16:creationId xmlns:a16="http://schemas.microsoft.com/office/drawing/2014/main"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44" name="TextBox 43">
            <a:extLst>
              <a:ext uri="{FF2B5EF4-FFF2-40B4-BE49-F238E27FC236}">
                <a16:creationId xmlns:a16="http://schemas.microsoft.com/office/drawing/2014/main" id="{A5B88C19-CBAB-4B44-9909-6B2C0EE40ED1}"/>
              </a:ext>
            </a:extLst>
          </p:cNvPr>
          <p:cNvSpPr txBox="1"/>
          <p:nvPr/>
        </p:nvSpPr>
        <p:spPr>
          <a:xfrm>
            <a:off x="2250141" y="528690"/>
            <a:ext cx="5907467" cy="1200329"/>
          </a:xfrm>
          <a:prstGeom prst="rect">
            <a:avLst/>
          </a:prstGeom>
          <a:noFill/>
        </p:spPr>
        <p:txBody>
          <a:bodyPr wrap="square" rtlCol="0">
            <a:spAutoFit/>
          </a:bodyPr>
          <a:lstStyle/>
          <a:p>
            <a:pPr algn="ctr"/>
            <a:r>
              <a:rPr lang="en-US" sz="3600" b="1" dirty="0">
                <a:solidFill>
                  <a:schemeClr val="bg1">
                    <a:lumMod val="50000"/>
                  </a:schemeClr>
                </a:solidFill>
              </a:rPr>
              <a:t>What is Five Forces of Competitive Analysis</a:t>
            </a:r>
            <a:endParaRPr lang="en-IN" sz="3600" b="1" dirty="0">
              <a:solidFill>
                <a:schemeClr val="bg1">
                  <a:lumMod val="50000"/>
                </a:schemeClr>
              </a:solidFill>
            </a:endParaRPr>
          </a:p>
        </p:txBody>
      </p:sp>
      <p:sp>
        <p:nvSpPr>
          <p:cNvPr id="11" name="Oval 10">
            <a:extLst>
              <a:ext uri="{FF2B5EF4-FFF2-40B4-BE49-F238E27FC236}">
                <a16:creationId xmlns:a16="http://schemas.microsoft.com/office/drawing/2014/main"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ackgroundRemoval t="0" b="99843" l="9753" r="89973"/>
                    </a14:imgEffect>
                    <a14:imgEffect>
                      <a14:saturation sat="0"/>
                    </a14:imgEffect>
                  </a14:imgLayer>
                </a14:imgProps>
              </a:ext>
              <a:ext uri="{28A0092B-C50C-407E-A947-70E740481C1C}">
                <a14:useLocalDpi xmlns:a14="http://schemas.microsoft.com/office/drawing/2010/main" val="0"/>
              </a:ext>
            </a:extLst>
          </a:blip>
          <a:stretch>
            <a:fillRect/>
          </a:stretch>
        </p:blipFill>
        <p:spPr>
          <a:xfrm rot="5400000">
            <a:off x="545772" y="690625"/>
            <a:ext cx="1003246" cy="876462"/>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20877C99-AF8C-4CC7-B6AF-94405447EE81}"/>
              </a:ext>
            </a:extLst>
          </p:cNvPr>
          <p:cNvSpPr txBox="1"/>
          <p:nvPr/>
        </p:nvSpPr>
        <p:spPr>
          <a:xfrm>
            <a:off x="1892449" y="2060848"/>
            <a:ext cx="6312784" cy="369332"/>
          </a:xfrm>
          <a:prstGeom prst="rect">
            <a:avLst/>
          </a:prstGeom>
          <a:noFill/>
        </p:spPr>
        <p:txBody>
          <a:bodyPr wrap="square" rtlCol="0">
            <a:spAutoFit/>
          </a:bodyPr>
          <a:lstStyle/>
          <a:p>
            <a:r>
              <a:rPr lang="en-US" dirty="0">
                <a:solidFill>
                  <a:schemeClr val="accent1">
                    <a:lumMod val="75000"/>
                  </a:schemeClr>
                </a:solidFill>
              </a:rPr>
              <a:t>Five forces model is a widely used tool for two important things :-</a:t>
            </a:r>
          </a:p>
        </p:txBody>
      </p:sp>
      <p:grpSp>
        <p:nvGrpSpPr>
          <p:cNvPr id="14" name="Group 13">
            <a:extLst>
              <a:ext uri="{FF2B5EF4-FFF2-40B4-BE49-F238E27FC236}">
                <a16:creationId xmlns:a16="http://schemas.microsoft.com/office/drawing/2014/main" id="{031B2EAC-4ECA-40BB-95CD-D1AF4385E5F0}"/>
              </a:ext>
            </a:extLst>
          </p:cNvPr>
          <p:cNvGrpSpPr/>
          <p:nvPr/>
        </p:nvGrpSpPr>
        <p:grpSpPr>
          <a:xfrm>
            <a:off x="3347864" y="2430180"/>
            <a:ext cx="3401954" cy="1815430"/>
            <a:chOff x="3347864" y="2636912"/>
            <a:chExt cx="3401954" cy="1815430"/>
          </a:xfrm>
        </p:grpSpPr>
        <p:cxnSp>
          <p:nvCxnSpPr>
            <p:cNvPr id="6" name="Straight Connector 5">
              <a:extLst>
                <a:ext uri="{FF2B5EF4-FFF2-40B4-BE49-F238E27FC236}">
                  <a16:creationId xmlns:a16="http://schemas.microsoft.com/office/drawing/2014/main" id="{9BD7F729-3719-4642-85DD-C0AC0A70B6F2}"/>
                </a:ext>
              </a:extLst>
            </p:cNvPr>
            <p:cNvCxnSpPr/>
            <p:nvPr/>
          </p:nvCxnSpPr>
          <p:spPr>
            <a:xfrm>
              <a:off x="5048841" y="2636912"/>
              <a:ext cx="0" cy="914400"/>
            </a:xfrm>
            <a:prstGeom prst="line">
              <a:avLst/>
            </a:prstGeom>
            <a:ln/>
            <a:effectLst/>
          </p:spPr>
          <p:style>
            <a:lnRef idx="3">
              <a:schemeClr val="accent5"/>
            </a:lnRef>
            <a:fillRef idx="0">
              <a:schemeClr val="accent5"/>
            </a:fillRef>
            <a:effectRef idx="2">
              <a:schemeClr val="accent5"/>
            </a:effectRef>
            <a:fontRef idx="minor">
              <a:schemeClr val="tx1"/>
            </a:fontRef>
          </p:style>
        </p:cxnSp>
        <p:cxnSp>
          <p:nvCxnSpPr>
            <p:cNvPr id="9" name="Straight Connector 8">
              <a:extLst>
                <a:ext uri="{FF2B5EF4-FFF2-40B4-BE49-F238E27FC236}">
                  <a16:creationId xmlns:a16="http://schemas.microsoft.com/office/drawing/2014/main" id="{BE26B3EC-4F3B-495D-9209-D3C5FAF62DB7}"/>
                </a:ext>
              </a:extLst>
            </p:cNvPr>
            <p:cNvCxnSpPr/>
            <p:nvPr/>
          </p:nvCxnSpPr>
          <p:spPr>
            <a:xfrm flipH="1">
              <a:off x="3347864" y="3551312"/>
              <a:ext cx="1700977" cy="309736"/>
            </a:xfrm>
            <a:prstGeom prst="line">
              <a:avLst/>
            </a:prstGeom>
          </p:spPr>
          <p:style>
            <a:lnRef idx="2">
              <a:schemeClr val="accent5"/>
            </a:lnRef>
            <a:fillRef idx="0">
              <a:schemeClr val="accent5"/>
            </a:fillRef>
            <a:effectRef idx="1">
              <a:schemeClr val="accent5"/>
            </a:effectRef>
            <a:fontRef idx="minor">
              <a:schemeClr val="tx1"/>
            </a:fontRef>
          </p:style>
        </p:cxnSp>
        <p:cxnSp>
          <p:nvCxnSpPr>
            <p:cNvPr id="13" name="Straight Arrow Connector 12">
              <a:extLst>
                <a:ext uri="{FF2B5EF4-FFF2-40B4-BE49-F238E27FC236}">
                  <a16:creationId xmlns:a16="http://schemas.microsoft.com/office/drawing/2014/main" id="{3A246750-61C1-4253-938C-FCD55F566E5B}"/>
                </a:ext>
              </a:extLst>
            </p:cNvPr>
            <p:cNvCxnSpPr/>
            <p:nvPr/>
          </p:nvCxnSpPr>
          <p:spPr>
            <a:xfrm>
              <a:off x="3347864" y="3861048"/>
              <a:ext cx="0" cy="576064"/>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8" name="Straight Connector 17">
              <a:extLst>
                <a:ext uri="{FF2B5EF4-FFF2-40B4-BE49-F238E27FC236}">
                  <a16:creationId xmlns:a16="http://schemas.microsoft.com/office/drawing/2014/main" id="{C908EFE7-F239-42B6-B348-877718C54541}"/>
                </a:ext>
              </a:extLst>
            </p:cNvPr>
            <p:cNvCxnSpPr>
              <a:cxnSpLocks/>
            </p:cNvCxnSpPr>
            <p:nvPr/>
          </p:nvCxnSpPr>
          <p:spPr>
            <a:xfrm>
              <a:off x="5048841" y="3551312"/>
              <a:ext cx="1700977" cy="309736"/>
            </a:xfrm>
            <a:prstGeom prst="line">
              <a:avLst/>
            </a:prstGeom>
          </p:spPr>
          <p:style>
            <a:lnRef idx="2">
              <a:schemeClr val="accent5"/>
            </a:lnRef>
            <a:fillRef idx="0">
              <a:schemeClr val="accent5"/>
            </a:fillRef>
            <a:effectRef idx="1">
              <a:schemeClr val="accent5"/>
            </a:effectRef>
            <a:fontRef idx="minor">
              <a:schemeClr val="tx1"/>
            </a:fontRef>
          </p:style>
        </p:cxnSp>
        <p:cxnSp>
          <p:nvCxnSpPr>
            <p:cNvPr id="19" name="Straight Arrow Connector 18">
              <a:extLst>
                <a:ext uri="{FF2B5EF4-FFF2-40B4-BE49-F238E27FC236}">
                  <a16:creationId xmlns:a16="http://schemas.microsoft.com/office/drawing/2014/main" id="{208C7CB7-4594-4A80-BF30-6380ADAA9B1C}"/>
                </a:ext>
              </a:extLst>
            </p:cNvPr>
            <p:cNvCxnSpPr/>
            <p:nvPr/>
          </p:nvCxnSpPr>
          <p:spPr>
            <a:xfrm>
              <a:off x="6749818" y="3876278"/>
              <a:ext cx="0" cy="576064"/>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grpSp>
      <p:sp>
        <p:nvSpPr>
          <p:cNvPr id="16" name="Rectangle 15">
            <a:extLst>
              <a:ext uri="{FF2B5EF4-FFF2-40B4-BE49-F238E27FC236}">
                <a16:creationId xmlns:a16="http://schemas.microsoft.com/office/drawing/2014/main" id="{37FF95C6-4029-4C4D-8CE2-62214263F696}"/>
              </a:ext>
            </a:extLst>
          </p:cNvPr>
          <p:cNvSpPr/>
          <p:nvPr/>
        </p:nvSpPr>
        <p:spPr>
          <a:xfrm>
            <a:off x="2438976" y="4245610"/>
            <a:ext cx="1817776" cy="1817776"/>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4F25394-15FD-407E-8C7E-8D51A6A60723}"/>
              </a:ext>
            </a:extLst>
          </p:cNvPr>
          <p:cNvSpPr/>
          <p:nvPr/>
        </p:nvSpPr>
        <p:spPr>
          <a:xfrm>
            <a:off x="5840930" y="4245610"/>
            <a:ext cx="1817776" cy="1817776"/>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412FC0B-7666-4EAF-BC47-00D15E54F8FC}"/>
              </a:ext>
            </a:extLst>
          </p:cNvPr>
          <p:cNvSpPr txBox="1"/>
          <p:nvPr/>
        </p:nvSpPr>
        <p:spPr>
          <a:xfrm>
            <a:off x="2379703" y="4276169"/>
            <a:ext cx="1877049" cy="1754326"/>
          </a:xfrm>
          <a:prstGeom prst="rect">
            <a:avLst/>
          </a:prstGeom>
          <a:noFill/>
        </p:spPr>
        <p:txBody>
          <a:bodyPr wrap="square" rtlCol="0">
            <a:spAutoFit/>
          </a:bodyPr>
          <a:lstStyle/>
          <a:p>
            <a:pPr algn="ctr"/>
            <a:r>
              <a:rPr lang="en-US" dirty="0">
                <a:solidFill>
                  <a:schemeClr val="accent5">
                    <a:lumMod val="50000"/>
                  </a:schemeClr>
                </a:solidFill>
              </a:rPr>
              <a:t>Systematically diagnosing the significant Competitive pressures in a market</a:t>
            </a:r>
          </a:p>
        </p:txBody>
      </p:sp>
      <p:sp>
        <p:nvSpPr>
          <p:cNvPr id="25" name="TextBox 24">
            <a:extLst>
              <a:ext uri="{FF2B5EF4-FFF2-40B4-BE49-F238E27FC236}">
                <a16:creationId xmlns:a16="http://schemas.microsoft.com/office/drawing/2014/main" id="{BA42CCBD-BCBC-41FA-8439-891395841FAE}"/>
              </a:ext>
            </a:extLst>
          </p:cNvPr>
          <p:cNvSpPr txBox="1"/>
          <p:nvPr/>
        </p:nvSpPr>
        <p:spPr>
          <a:xfrm>
            <a:off x="5811293" y="4311962"/>
            <a:ext cx="1877049" cy="1754326"/>
          </a:xfrm>
          <a:prstGeom prst="rect">
            <a:avLst/>
          </a:prstGeom>
          <a:noFill/>
        </p:spPr>
        <p:txBody>
          <a:bodyPr wrap="square" rtlCol="0">
            <a:spAutoFit/>
          </a:bodyPr>
          <a:lstStyle/>
          <a:p>
            <a:pPr algn="ctr"/>
            <a:r>
              <a:rPr lang="en-US" dirty="0">
                <a:solidFill>
                  <a:schemeClr val="accent5">
                    <a:lumMod val="50000"/>
                  </a:schemeClr>
                </a:solidFill>
              </a:rPr>
              <a:t>Assessing the strengths and important of each of those of Competitive Pressures </a:t>
            </a:r>
          </a:p>
        </p:txBody>
      </p:sp>
    </p:spTree>
    <p:extLst>
      <p:ext uri="{BB962C8B-B14F-4D97-AF65-F5344CB8AC3E}">
        <p14:creationId xmlns:p14="http://schemas.microsoft.com/office/powerpoint/2010/main" val="298157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itle 1">
            <a:extLst>
              <a:ext uri="{FF2B5EF4-FFF2-40B4-BE49-F238E27FC236}">
                <a16:creationId xmlns:a16="http://schemas.microsoft.com/office/drawing/2014/main"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44" name="TextBox 43">
            <a:extLst>
              <a:ext uri="{FF2B5EF4-FFF2-40B4-BE49-F238E27FC236}">
                <a16:creationId xmlns:a16="http://schemas.microsoft.com/office/drawing/2014/main" id="{A5B88C19-CBAB-4B44-9909-6B2C0EE40ED1}"/>
              </a:ext>
            </a:extLst>
          </p:cNvPr>
          <p:cNvSpPr txBox="1"/>
          <p:nvPr/>
        </p:nvSpPr>
        <p:spPr>
          <a:xfrm>
            <a:off x="2250141" y="718097"/>
            <a:ext cx="5907467" cy="830997"/>
          </a:xfrm>
          <a:prstGeom prst="rect">
            <a:avLst/>
          </a:prstGeom>
          <a:noFill/>
        </p:spPr>
        <p:txBody>
          <a:bodyPr wrap="square" rtlCol="0">
            <a:spAutoFit/>
          </a:bodyPr>
          <a:lstStyle/>
          <a:p>
            <a:pPr algn="ctr"/>
            <a:r>
              <a:rPr lang="en-US" sz="4800" b="1" dirty="0">
                <a:solidFill>
                  <a:schemeClr val="bg1">
                    <a:lumMod val="50000"/>
                  </a:schemeClr>
                </a:solidFill>
              </a:rPr>
              <a:t>Five Forces</a:t>
            </a:r>
            <a:endParaRPr lang="en-IN" sz="4800" b="1" dirty="0">
              <a:solidFill>
                <a:schemeClr val="bg1">
                  <a:lumMod val="50000"/>
                </a:schemeClr>
              </a:solidFill>
            </a:endParaRPr>
          </a:p>
        </p:txBody>
      </p:sp>
      <p:sp>
        <p:nvSpPr>
          <p:cNvPr id="11" name="Oval 10">
            <a:extLst>
              <a:ext uri="{FF2B5EF4-FFF2-40B4-BE49-F238E27FC236}">
                <a16:creationId xmlns:a16="http://schemas.microsoft.com/office/drawing/2014/main"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ackgroundRemoval t="0" b="99843" l="9753" r="89973"/>
                    </a14:imgEffect>
                    <a14:imgEffect>
                      <a14:saturation sat="0"/>
                    </a14:imgEffect>
                  </a14:imgLayer>
                </a14:imgProps>
              </a:ext>
              <a:ext uri="{28A0092B-C50C-407E-A947-70E740481C1C}">
                <a14:useLocalDpi xmlns:a14="http://schemas.microsoft.com/office/drawing/2010/main" val="0"/>
              </a:ext>
            </a:extLst>
          </a:blip>
          <a:stretch>
            <a:fillRect/>
          </a:stretch>
        </p:blipFill>
        <p:spPr>
          <a:xfrm rot="5400000">
            <a:off x="545772" y="690625"/>
            <a:ext cx="1003246" cy="876462"/>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20877C99-AF8C-4CC7-B6AF-94405447EE81}"/>
              </a:ext>
            </a:extLst>
          </p:cNvPr>
          <p:cNvSpPr txBox="1"/>
          <p:nvPr/>
        </p:nvSpPr>
        <p:spPr>
          <a:xfrm>
            <a:off x="2373043" y="1690062"/>
            <a:ext cx="5661662" cy="830997"/>
          </a:xfrm>
          <a:prstGeom prst="rect">
            <a:avLst/>
          </a:prstGeom>
          <a:noFill/>
        </p:spPr>
        <p:txBody>
          <a:bodyPr wrap="square" rtlCol="0">
            <a:spAutoFit/>
          </a:bodyPr>
          <a:lstStyle/>
          <a:p>
            <a:r>
              <a:rPr lang="en-US" sz="1600" b="1" dirty="0">
                <a:solidFill>
                  <a:schemeClr val="tx2">
                    <a:lumMod val="60000"/>
                    <a:lumOff val="40000"/>
                  </a:schemeClr>
                </a:solidFill>
              </a:rPr>
              <a:t>According to Porter</a:t>
            </a:r>
            <a:r>
              <a:rPr lang="en-US" sz="1600" dirty="0">
                <a:solidFill>
                  <a:schemeClr val="tx2">
                    <a:lumMod val="60000"/>
                    <a:lumOff val="40000"/>
                  </a:schemeClr>
                </a:solidFill>
              </a:rPr>
              <a:t> – </a:t>
            </a:r>
            <a:r>
              <a:rPr lang="en-US" sz="1600" i="1" dirty="0">
                <a:solidFill>
                  <a:schemeClr val="tx2">
                    <a:lumMod val="60000"/>
                    <a:lumOff val="40000"/>
                  </a:schemeClr>
                </a:solidFill>
              </a:rPr>
              <a:t>The Competitive environment is a composition of these five competitive pressure or forces operating in a market.</a:t>
            </a:r>
          </a:p>
        </p:txBody>
      </p:sp>
      <p:graphicFrame>
        <p:nvGraphicFramePr>
          <p:cNvPr id="4" name="Diagram 3">
            <a:extLst>
              <a:ext uri="{FF2B5EF4-FFF2-40B4-BE49-F238E27FC236}">
                <a16:creationId xmlns:a16="http://schemas.microsoft.com/office/drawing/2014/main" id="{50EF6B14-9BC9-414D-B41E-DE7C2EDA1E6C}"/>
              </a:ext>
            </a:extLst>
          </p:cNvPr>
          <p:cNvGraphicFramePr/>
          <p:nvPr>
            <p:extLst>
              <p:ext uri="{D42A27DB-BD31-4B8C-83A1-F6EECF244321}">
                <p14:modId xmlns:p14="http://schemas.microsoft.com/office/powerpoint/2010/main" val="3537585249"/>
              </p:ext>
            </p:extLst>
          </p:nvPr>
        </p:nvGraphicFramePr>
        <p:xfrm>
          <a:off x="2373043" y="2750605"/>
          <a:ext cx="5661662" cy="37744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0" name="Straight Connector 9">
            <a:extLst>
              <a:ext uri="{FF2B5EF4-FFF2-40B4-BE49-F238E27FC236}">
                <a16:creationId xmlns:a16="http://schemas.microsoft.com/office/drawing/2014/main" id="{490FAB19-B2BC-47DD-B6BF-3BDC00E0A40D}"/>
              </a:ext>
            </a:extLst>
          </p:cNvPr>
          <p:cNvCxnSpPr/>
          <p:nvPr/>
        </p:nvCxnSpPr>
        <p:spPr>
          <a:xfrm>
            <a:off x="2051720" y="1630479"/>
            <a:ext cx="6408712"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A6559D3E-3846-4128-AD1D-9D1C5508E330}"/>
              </a:ext>
            </a:extLst>
          </p:cNvPr>
          <p:cNvCxnSpPr/>
          <p:nvPr/>
        </p:nvCxnSpPr>
        <p:spPr>
          <a:xfrm>
            <a:off x="2051720" y="2636912"/>
            <a:ext cx="6408712"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3794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itle 1">
            <a:extLst>
              <a:ext uri="{FF2B5EF4-FFF2-40B4-BE49-F238E27FC236}">
                <a16:creationId xmlns:a16="http://schemas.microsoft.com/office/drawing/2014/main"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44" name="TextBox 43">
            <a:extLst>
              <a:ext uri="{FF2B5EF4-FFF2-40B4-BE49-F238E27FC236}">
                <a16:creationId xmlns:a16="http://schemas.microsoft.com/office/drawing/2014/main" id="{A5B88C19-CBAB-4B44-9909-6B2C0EE40ED1}"/>
              </a:ext>
            </a:extLst>
          </p:cNvPr>
          <p:cNvSpPr txBox="1"/>
          <p:nvPr/>
        </p:nvSpPr>
        <p:spPr>
          <a:xfrm>
            <a:off x="2250141" y="692696"/>
            <a:ext cx="5907467" cy="1077218"/>
          </a:xfrm>
          <a:prstGeom prst="rect">
            <a:avLst/>
          </a:prstGeom>
          <a:noFill/>
        </p:spPr>
        <p:txBody>
          <a:bodyPr wrap="square" rtlCol="0">
            <a:spAutoFit/>
          </a:bodyPr>
          <a:lstStyle/>
          <a:p>
            <a:pPr algn="ctr"/>
            <a:r>
              <a:rPr lang="en-IN" sz="3200" b="1" dirty="0">
                <a:solidFill>
                  <a:schemeClr val="bg1">
                    <a:lumMod val="50000"/>
                  </a:schemeClr>
                </a:solidFill>
              </a:rPr>
              <a:t>Steps To Use The Five Forces Model</a:t>
            </a:r>
          </a:p>
        </p:txBody>
      </p:sp>
      <p:sp>
        <p:nvSpPr>
          <p:cNvPr id="11" name="Oval 10">
            <a:extLst>
              <a:ext uri="{FF2B5EF4-FFF2-40B4-BE49-F238E27FC236}">
                <a16:creationId xmlns:a16="http://schemas.microsoft.com/office/drawing/2014/main"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ackgroundRemoval t="0" b="99843" l="9753" r="89973"/>
                    </a14:imgEffect>
                    <a14:imgEffect>
                      <a14:saturation sat="0"/>
                    </a14:imgEffect>
                  </a14:imgLayer>
                </a14:imgProps>
              </a:ext>
              <a:ext uri="{28A0092B-C50C-407E-A947-70E740481C1C}">
                <a14:useLocalDpi xmlns:a14="http://schemas.microsoft.com/office/drawing/2010/main" val="0"/>
              </a:ext>
            </a:extLst>
          </a:blip>
          <a:stretch>
            <a:fillRect/>
          </a:stretch>
        </p:blipFill>
        <p:spPr>
          <a:xfrm rot="5400000">
            <a:off x="545772" y="690625"/>
            <a:ext cx="1003246" cy="876462"/>
          </a:xfrm>
          <a:prstGeom prst="rect">
            <a:avLst/>
          </a:prstGeom>
          <a:ln>
            <a:noFill/>
          </a:ln>
          <a:effectLst>
            <a:outerShdw blurRad="292100" dist="139700" dir="2700000" algn="tl" rotWithShape="0">
              <a:srgbClr val="333333">
                <a:alpha val="65000"/>
              </a:srgbClr>
            </a:outerShdw>
          </a:effectLst>
        </p:spPr>
      </p:pic>
      <p:graphicFrame>
        <p:nvGraphicFramePr>
          <p:cNvPr id="8" name="Diagram 7">
            <a:extLst>
              <a:ext uri="{FF2B5EF4-FFF2-40B4-BE49-F238E27FC236}">
                <a16:creationId xmlns:a16="http://schemas.microsoft.com/office/drawing/2014/main" id="{2CE8CBA5-9DDB-43AE-95F6-21D3EEA4A22D}"/>
              </a:ext>
            </a:extLst>
          </p:cNvPr>
          <p:cNvGraphicFramePr/>
          <p:nvPr>
            <p:extLst>
              <p:ext uri="{D42A27DB-BD31-4B8C-83A1-F6EECF244321}">
                <p14:modId xmlns:p14="http://schemas.microsoft.com/office/powerpoint/2010/main" val="3715910165"/>
              </p:ext>
            </p:extLst>
          </p:nvPr>
        </p:nvGraphicFramePr>
        <p:xfrm>
          <a:off x="802762" y="1033011"/>
          <a:ext cx="8035312" cy="53568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6480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itle 1">
            <a:extLst>
              <a:ext uri="{FF2B5EF4-FFF2-40B4-BE49-F238E27FC236}">
                <a16:creationId xmlns:a16="http://schemas.microsoft.com/office/drawing/2014/main"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44" name="TextBox 43">
            <a:extLst>
              <a:ext uri="{FF2B5EF4-FFF2-40B4-BE49-F238E27FC236}">
                <a16:creationId xmlns:a16="http://schemas.microsoft.com/office/drawing/2014/main" id="{A5B88C19-CBAB-4B44-9909-6B2C0EE40ED1}"/>
              </a:ext>
            </a:extLst>
          </p:cNvPr>
          <p:cNvSpPr txBox="1"/>
          <p:nvPr/>
        </p:nvSpPr>
        <p:spPr>
          <a:xfrm>
            <a:off x="2250141" y="627232"/>
            <a:ext cx="5907467" cy="1077218"/>
          </a:xfrm>
          <a:prstGeom prst="rect">
            <a:avLst/>
          </a:prstGeom>
          <a:noFill/>
        </p:spPr>
        <p:txBody>
          <a:bodyPr wrap="square" rtlCol="0">
            <a:spAutoFit/>
          </a:bodyPr>
          <a:lstStyle/>
          <a:p>
            <a:pPr algn="ctr"/>
            <a:r>
              <a:rPr lang="en-IN" sz="3200" b="1" dirty="0">
                <a:solidFill>
                  <a:schemeClr val="bg1">
                    <a:lumMod val="50000"/>
                  </a:schemeClr>
                </a:solidFill>
              </a:rPr>
              <a:t>How New Entrant Can Be A Threat.</a:t>
            </a:r>
          </a:p>
        </p:txBody>
      </p:sp>
      <p:sp>
        <p:nvSpPr>
          <p:cNvPr id="11" name="Oval 10">
            <a:extLst>
              <a:ext uri="{FF2B5EF4-FFF2-40B4-BE49-F238E27FC236}">
                <a16:creationId xmlns:a16="http://schemas.microsoft.com/office/drawing/2014/main"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ackgroundRemoval t="0" b="99843" l="9753" r="89973"/>
                    </a14:imgEffect>
                    <a14:imgEffect>
                      <a14:saturation sat="0"/>
                    </a14:imgEffect>
                  </a14:imgLayer>
                </a14:imgProps>
              </a:ext>
              <a:ext uri="{28A0092B-C50C-407E-A947-70E740481C1C}">
                <a14:useLocalDpi xmlns:a14="http://schemas.microsoft.com/office/drawing/2010/main" val="0"/>
              </a:ext>
            </a:extLst>
          </a:blip>
          <a:stretch>
            <a:fillRect/>
          </a:stretch>
        </p:blipFill>
        <p:spPr>
          <a:xfrm rot="5400000">
            <a:off x="545772" y="690625"/>
            <a:ext cx="1003246" cy="876462"/>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30DFC8B8-C8D0-466E-A44E-81517A4A6F4A}"/>
              </a:ext>
            </a:extLst>
          </p:cNvPr>
          <p:cNvSpPr txBox="1"/>
          <p:nvPr/>
        </p:nvSpPr>
        <p:spPr>
          <a:xfrm>
            <a:off x="2155874" y="1916832"/>
            <a:ext cx="6096000" cy="646331"/>
          </a:xfrm>
          <a:prstGeom prst="rect">
            <a:avLst/>
          </a:prstGeom>
          <a:noFill/>
        </p:spPr>
        <p:txBody>
          <a:bodyPr wrap="square" rtlCol="0">
            <a:spAutoFit/>
          </a:bodyPr>
          <a:lstStyle/>
          <a:p>
            <a:r>
              <a:rPr lang="en-US" b="1" dirty="0">
                <a:solidFill>
                  <a:schemeClr val="accent1">
                    <a:lumMod val="75000"/>
                  </a:schemeClr>
                </a:solidFill>
              </a:rPr>
              <a:t>According to Porter </a:t>
            </a:r>
            <a:r>
              <a:rPr lang="en-US" dirty="0">
                <a:solidFill>
                  <a:schemeClr val="accent1">
                    <a:lumMod val="75000"/>
                  </a:schemeClr>
                </a:solidFill>
              </a:rPr>
              <a:t>- New entrants can be powerful sources of competition. </a:t>
            </a:r>
          </a:p>
        </p:txBody>
      </p:sp>
      <p:graphicFrame>
        <p:nvGraphicFramePr>
          <p:cNvPr id="9" name="Diagram 8">
            <a:extLst>
              <a:ext uri="{FF2B5EF4-FFF2-40B4-BE49-F238E27FC236}">
                <a16:creationId xmlns:a16="http://schemas.microsoft.com/office/drawing/2014/main" id="{A3E8ACB1-6EA1-471F-8A4C-3B4F9B5CB603}"/>
              </a:ext>
            </a:extLst>
          </p:cNvPr>
          <p:cNvGraphicFramePr/>
          <p:nvPr/>
        </p:nvGraphicFramePr>
        <p:xfrm>
          <a:off x="2061608" y="2309585"/>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4" name="Straight Connector 13">
            <a:extLst>
              <a:ext uri="{FF2B5EF4-FFF2-40B4-BE49-F238E27FC236}">
                <a16:creationId xmlns:a16="http://schemas.microsoft.com/office/drawing/2014/main" id="{83928901-20C1-4588-A502-AD6ED8F081BB}"/>
              </a:ext>
            </a:extLst>
          </p:cNvPr>
          <p:cNvCxnSpPr/>
          <p:nvPr/>
        </p:nvCxnSpPr>
        <p:spPr>
          <a:xfrm>
            <a:off x="1907704" y="2636912"/>
            <a:ext cx="6249904"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9DCC55EA-E5C0-44E7-B8CE-05788C18F757}"/>
              </a:ext>
            </a:extLst>
          </p:cNvPr>
          <p:cNvCxnSpPr/>
          <p:nvPr/>
        </p:nvCxnSpPr>
        <p:spPr>
          <a:xfrm>
            <a:off x="1907704" y="1896269"/>
            <a:ext cx="6249904"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3244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itle 1">
            <a:extLst>
              <a:ext uri="{FF2B5EF4-FFF2-40B4-BE49-F238E27FC236}">
                <a16:creationId xmlns:a16="http://schemas.microsoft.com/office/drawing/2014/main"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44" name="TextBox 43">
            <a:extLst>
              <a:ext uri="{FF2B5EF4-FFF2-40B4-BE49-F238E27FC236}">
                <a16:creationId xmlns:a16="http://schemas.microsoft.com/office/drawing/2014/main" id="{A5B88C19-CBAB-4B44-9909-6B2C0EE40ED1}"/>
              </a:ext>
            </a:extLst>
          </p:cNvPr>
          <p:cNvSpPr txBox="1"/>
          <p:nvPr/>
        </p:nvSpPr>
        <p:spPr>
          <a:xfrm>
            <a:off x="2061526" y="659653"/>
            <a:ext cx="6284695" cy="1200329"/>
          </a:xfrm>
          <a:prstGeom prst="rect">
            <a:avLst/>
          </a:prstGeom>
          <a:noFill/>
        </p:spPr>
        <p:txBody>
          <a:bodyPr wrap="square" rtlCol="0">
            <a:spAutoFit/>
          </a:bodyPr>
          <a:lstStyle/>
          <a:p>
            <a:pPr algn="ctr"/>
            <a:r>
              <a:rPr lang="en-IN" sz="3600" b="1" dirty="0">
                <a:solidFill>
                  <a:schemeClr val="bg1">
                    <a:lumMod val="50000"/>
                  </a:schemeClr>
                </a:solidFill>
              </a:rPr>
              <a:t>How To </a:t>
            </a:r>
            <a:r>
              <a:rPr lang="en-US" sz="3600" b="1" dirty="0">
                <a:solidFill>
                  <a:schemeClr val="bg1">
                    <a:lumMod val="50000"/>
                  </a:schemeClr>
                </a:solidFill>
              </a:rPr>
              <a:t>Discourage</a:t>
            </a:r>
            <a:r>
              <a:rPr lang="en-IN" sz="3600" b="1" dirty="0">
                <a:solidFill>
                  <a:schemeClr val="bg1">
                    <a:lumMod val="50000"/>
                  </a:schemeClr>
                </a:solidFill>
              </a:rPr>
              <a:t> New Entrant.</a:t>
            </a:r>
          </a:p>
        </p:txBody>
      </p:sp>
      <p:sp>
        <p:nvSpPr>
          <p:cNvPr id="11" name="Oval 10">
            <a:extLst>
              <a:ext uri="{FF2B5EF4-FFF2-40B4-BE49-F238E27FC236}">
                <a16:creationId xmlns:a16="http://schemas.microsoft.com/office/drawing/2014/main"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ackgroundRemoval t="0" b="99843" l="9753" r="89973"/>
                    </a14:imgEffect>
                    <a14:imgEffect>
                      <a14:saturation sat="0"/>
                    </a14:imgEffect>
                  </a14:imgLayer>
                </a14:imgProps>
              </a:ext>
              <a:ext uri="{28A0092B-C50C-407E-A947-70E740481C1C}">
                <a14:useLocalDpi xmlns:a14="http://schemas.microsoft.com/office/drawing/2010/main" val="0"/>
              </a:ext>
            </a:extLst>
          </a:blip>
          <a:stretch>
            <a:fillRect/>
          </a:stretch>
        </p:blipFill>
        <p:spPr>
          <a:xfrm rot="5400000">
            <a:off x="545772" y="690625"/>
            <a:ext cx="1003246" cy="876462"/>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30DFC8B8-C8D0-466E-A44E-81517A4A6F4A}"/>
              </a:ext>
            </a:extLst>
          </p:cNvPr>
          <p:cNvSpPr txBox="1"/>
          <p:nvPr/>
        </p:nvSpPr>
        <p:spPr>
          <a:xfrm>
            <a:off x="2155872" y="2276872"/>
            <a:ext cx="6284695" cy="830997"/>
          </a:xfrm>
          <a:prstGeom prst="rect">
            <a:avLst/>
          </a:prstGeom>
          <a:noFill/>
        </p:spPr>
        <p:txBody>
          <a:bodyPr wrap="square" rtlCol="0">
            <a:spAutoFit/>
          </a:bodyPr>
          <a:lstStyle/>
          <a:p>
            <a:r>
              <a:rPr lang="en-US" sz="1600" b="1" dirty="0">
                <a:solidFill>
                  <a:schemeClr val="accent1">
                    <a:lumMod val="75000"/>
                  </a:schemeClr>
                </a:solidFill>
              </a:rPr>
              <a:t>According to Porter </a:t>
            </a:r>
            <a:r>
              <a:rPr lang="en-US" sz="1600" dirty="0">
                <a:solidFill>
                  <a:schemeClr val="accent1">
                    <a:lumMod val="75000"/>
                  </a:schemeClr>
                </a:solidFill>
              </a:rPr>
              <a:t>– To discourage the new entrants, existing firms can raise the barriers to entry. Barriers to entry is a economic forces or hurdles that slow down or impede the entry of new firm.</a:t>
            </a:r>
          </a:p>
        </p:txBody>
      </p:sp>
      <p:cxnSp>
        <p:nvCxnSpPr>
          <p:cNvPr id="20" name="Straight Connector 19">
            <a:extLst>
              <a:ext uri="{FF2B5EF4-FFF2-40B4-BE49-F238E27FC236}">
                <a16:creationId xmlns:a16="http://schemas.microsoft.com/office/drawing/2014/main" id="{396A7B0D-8C10-49A9-8ED3-05C6E3E52B40}"/>
              </a:ext>
            </a:extLst>
          </p:cNvPr>
          <p:cNvCxnSpPr/>
          <p:nvPr/>
        </p:nvCxnSpPr>
        <p:spPr>
          <a:xfrm>
            <a:off x="1979712" y="2132856"/>
            <a:ext cx="6366509"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EE93A6FE-CAD1-4495-BE0F-6285D2B6B256}"/>
              </a:ext>
            </a:extLst>
          </p:cNvPr>
          <p:cNvCxnSpPr/>
          <p:nvPr/>
        </p:nvCxnSpPr>
        <p:spPr>
          <a:xfrm>
            <a:off x="1979712" y="3284984"/>
            <a:ext cx="6366509"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21" name="Diagram 20">
            <a:extLst>
              <a:ext uri="{FF2B5EF4-FFF2-40B4-BE49-F238E27FC236}">
                <a16:creationId xmlns:a16="http://schemas.microsoft.com/office/drawing/2014/main" id="{CD61B2AA-6677-455F-8231-AD73C43E5212}"/>
              </a:ext>
            </a:extLst>
          </p:cNvPr>
          <p:cNvGraphicFramePr/>
          <p:nvPr>
            <p:extLst>
              <p:ext uri="{D42A27DB-BD31-4B8C-83A1-F6EECF244321}">
                <p14:modId xmlns:p14="http://schemas.microsoft.com/office/powerpoint/2010/main" val="757464908"/>
              </p:ext>
            </p:extLst>
          </p:nvPr>
        </p:nvGraphicFramePr>
        <p:xfrm>
          <a:off x="3017628" y="3392996"/>
          <a:ext cx="4290676" cy="28604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59057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itle 1">
            <a:extLst>
              <a:ext uri="{FF2B5EF4-FFF2-40B4-BE49-F238E27FC236}">
                <a16:creationId xmlns:a16="http://schemas.microsoft.com/office/drawing/2014/main"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11" name="Oval 10">
            <a:extLst>
              <a:ext uri="{FF2B5EF4-FFF2-40B4-BE49-F238E27FC236}">
                <a16:creationId xmlns:a16="http://schemas.microsoft.com/office/drawing/2014/main"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ackgroundRemoval t="0" b="99843" l="9753" r="89973"/>
                    </a14:imgEffect>
                    <a14:imgEffect>
                      <a14:saturation sat="0"/>
                    </a14:imgEffect>
                  </a14:imgLayer>
                </a14:imgProps>
              </a:ext>
              <a:ext uri="{28A0092B-C50C-407E-A947-70E740481C1C}">
                <a14:useLocalDpi xmlns:a14="http://schemas.microsoft.com/office/drawing/2010/main" val="0"/>
              </a:ext>
            </a:extLst>
          </a:blip>
          <a:stretch>
            <a:fillRect/>
          </a:stretch>
        </p:blipFill>
        <p:spPr>
          <a:xfrm rot="5400000">
            <a:off x="545772" y="690625"/>
            <a:ext cx="1003246" cy="876462"/>
          </a:xfrm>
          <a:prstGeom prst="rect">
            <a:avLst/>
          </a:prstGeom>
          <a:ln>
            <a:noFill/>
          </a:ln>
          <a:effectLst>
            <a:outerShdw blurRad="292100" dist="139700" dir="2700000" algn="tl" rotWithShape="0">
              <a:srgbClr val="333333">
                <a:alpha val="65000"/>
              </a:srgbClr>
            </a:outerShdw>
          </a:effectLst>
        </p:spPr>
      </p:pic>
      <p:graphicFrame>
        <p:nvGraphicFramePr>
          <p:cNvPr id="4" name="Diagram 3">
            <a:extLst>
              <a:ext uri="{FF2B5EF4-FFF2-40B4-BE49-F238E27FC236}">
                <a16:creationId xmlns:a16="http://schemas.microsoft.com/office/drawing/2014/main" id="{95664092-45FC-47FE-88B8-CCBF58E68800}"/>
              </a:ext>
            </a:extLst>
          </p:cNvPr>
          <p:cNvGraphicFramePr/>
          <p:nvPr>
            <p:extLst>
              <p:ext uri="{D42A27DB-BD31-4B8C-83A1-F6EECF244321}">
                <p14:modId xmlns:p14="http://schemas.microsoft.com/office/powerpoint/2010/main" val="353027672"/>
              </p:ext>
            </p:extLst>
          </p:nvPr>
        </p:nvGraphicFramePr>
        <p:xfrm>
          <a:off x="1979712" y="1908653"/>
          <a:ext cx="6558464" cy="43723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TextBox 15">
            <a:extLst>
              <a:ext uri="{FF2B5EF4-FFF2-40B4-BE49-F238E27FC236}">
                <a16:creationId xmlns:a16="http://schemas.microsoft.com/office/drawing/2014/main" id="{01997CD3-1AE0-4644-AB63-AB701D321B87}"/>
              </a:ext>
            </a:extLst>
          </p:cNvPr>
          <p:cNvSpPr txBox="1"/>
          <p:nvPr/>
        </p:nvSpPr>
        <p:spPr>
          <a:xfrm>
            <a:off x="2699792" y="577039"/>
            <a:ext cx="4657724" cy="1077218"/>
          </a:xfrm>
          <a:prstGeom prst="rect">
            <a:avLst/>
          </a:prstGeom>
          <a:noFill/>
        </p:spPr>
        <p:txBody>
          <a:bodyPr wrap="square">
            <a:spAutoFit/>
          </a:bodyPr>
          <a:lstStyle/>
          <a:p>
            <a:pPr algn="ctr"/>
            <a:r>
              <a:rPr lang="en-IN" sz="3200" b="1" dirty="0">
                <a:solidFill>
                  <a:schemeClr val="bg1">
                    <a:lumMod val="50000"/>
                  </a:schemeClr>
                </a:solidFill>
              </a:rPr>
              <a:t>How To </a:t>
            </a:r>
            <a:r>
              <a:rPr lang="en-US" sz="3200" b="1" dirty="0">
                <a:solidFill>
                  <a:schemeClr val="bg1">
                    <a:lumMod val="50000"/>
                  </a:schemeClr>
                </a:solidFill>
              </a:rPr>
              <a:t>Discourage</a:t>
            </a:r>
            <a:r>
              <a:rPr lang="en-IN" sz="3200" b="1" dirty="0">
                <a:solidFill>
                  <a:schemeClr val="bg1">
                    <a:lumMod val="50000"/>
                  </a:schemeClr>
                </a:solidFill>
              </a:rPr>
              <a:t> New Entrant.</a:t>
            </a:r>
          </a:p>
        </p:txBody>
      </p:sp>
    </p:spTree>
    <p:extLst>
      <p:ext uri="{BB962C8B-B14F-4D97-AF65-F5344CB8AC3E}">
        <p14:creationId xmlns:p14="http://schemas.microsoft.com/office/powerpoint/2010/main" val="197305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itle 1">
            <a:extLst>
              <a:ext uri="{FF2B5EF4-FFF2-40B4-BE49-F238E27FC236}">
                <a16:creationId xmlns:a16="http://schemas.microsoft.com/office/drawing/2014/main"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11" name="Oval 10">
            <a:extLst>
              <a:ext uri="{FF2B5EF4-FFF2-40B4-BE49-F238E27FC236}">
                <a16:creationId xmlns:a16="http://schemas.microsoft.com/office/drawing/2014/main"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ackgroundRemoval t="0" b="99843" l="9753" r="89973"/>
                    </a14:imgEffect>
                    <a14:imgEffect>
                      <a14:saturation sat="0"/>
                    </a14:imgEffect>
                  </a14:imgLayer>
                </a14:imgProps>
              </a:ext>
              <a:ext uri="{28A0092B-C50C-407E-A947-70E740481C1C}">
                <a14:useLocalDpi xmlns:a14="http://schemas.microsoft.com/office/drawing/2010/main" val="0"/>
              </a:ext>
            </a:extLst>
          </a:blip>
          <a:stretch>
            <a:fillRect/>
          </a:stretch>
        </p:blipFill>
        <p:spPr>
          <a:xfrm rot="5400000">
            <a:off x="545772" y="690625"/>
            <a:ext cx="1003246" cy="876462"/>
          </a:xfrm>
          <a:prstGeom prst="rect">
            <a:avLst/>
          </a:prstGeom>
          <a:ln>
            <a:noFill/>
          </a:ln>
          <a:effectLst>
            <a:outerShdw blurRad="292100" dist="139700" dir="2700000" algn="tl" rotWithShape="0">
              <a:srgbClr val="333333">
                <a:alpha val="65000"/>
              </a:srgbClr>
            </a:outerShdw>
          </a:effectLst>
        </p:spPr>
      </p:pic>
      <p:graphicFrame>
        <p:nvGraphicFramePr>
          <p:cNvPr id="4" name="Diagram 3">
            <a:extLst>
              <a:ext uri="{FF2B5EF4-FFF2-40B4-BE49-F238E27FC236}">
                <a16:creationId xmlns:a16="http://schemas.microsoft.com/office/drawing/2014/main" id="{95664092-45FC-47FE-88B8-CCBF58E68800}"/>
              </a:ext>
            </a:extLst>
          </p:cNvPr>
          <p:cNvGraphicFramePr/>
          <p:nvPr>
            <p:extLst>
              <p:ext uri="{D42A27DB-BD31-4B8C-83A1-F6EECF244321}">
                <p14:modId xmlns:p14="http://schemas.microsoft.com/office/powerpoint/2010/main" val="841922022"/>
              </p:ext>
            </p:extLst>
          </p:nvPr>
        </p:nvGraphicFramePr>
        <p:xfrm>
          <a:off x="1829527" y="1808530"/>
          <a:ext cx="6858834" cy="45725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TextBox 15">
            <a:extLst>
              <a:ext uri="{FF2B5EF4-FFF2-40B4-BE49-F238E27FC236}">
                <a16:creationId xmlns:a16="http://schemas.microsoft.com/office/drawing/2014/main" id="{01997CD3-1AE0-4644-AB63-AB701D321B87}"/>
              </a:ext>
            </a:extLst>
          </p:cNvPr>
          <p:cNvSpPr txBox="1"/>
          <p:nvPr/>
        </p:nvSpPr>
        <p:spPr>
          <a:xfrm>
            <a:off x="2699792" y="577039"/>
            <a:ext cx="4657724" cy="1077218"/>
          </a:xfrm>
          <a:prstGeom prst="rect">
            <a:avLst/>
          </a:prstGeom>
          <a:noFill/>
        </p:spPr>
        <p:txBody>
          <a:bodyPr wrap="square">
            <a:spAutoFit/>
          </a:bodyPr>
          <a:lstStyle/>
          <a:p>
            <a:pPr algn="ctr"/>
            <a:r>
              <a:rPr lang="en-IN" sz="3200" b="1" dirty="0">
                <a:solidFill>
                  <a:schemeClr val="bg1">
                    <a:lumMod val="50000"/>
                  </a:schemeClr>
                </a:solidFill>
              </a:rPr>
              <a:t>How To </a:t>
            </a:r>
            <a:r>
              <a:rPr lang="en-US" sz="3200" b="1" dirty="0">
                <a:solidFill>
                  <a:schemeClr val="bg1">
                    <a:lumMod val="50000"/>
                  </a:schemeClr>
                </a:solidFill>
              </a:rPr>
              <a:t>Discourage</a:t>
            </a:r>
            <a:r>
              <a:rPr lang="en-IN" sz="3200" b="1" dirty="0">
                <a:solidFill>
                  <a:schemeClr val="bg1">
                    <a:lumMod val="50000"/>
                  </a:schemeClr>
                </a:solidFill>
              </a:rPr>
              <a:t> New Entrant.</a:t>
            </a:r>
          </a:p>
        </p:txBody>
      </p:sp>
    </p:spTree>
    <p:extLst>
      <p:ext uri="{BB962C8B-B14F-4D97-AF65-F5344CB8AC3E}">
        <p14:creationId xmlns:p14="http://schemas.microsoft.com/office/powerpoint/2010/main" val="2064984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784</TotalTime>
  <Words>684</Words>
  <Application>Microsoft Office PowerPoint</Application>
  <PresentationFormat>On-screen Show (4:3)</PresentationFormat>
  <Paragraphs>57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Agency FB</vt:lpstr>
      <vt:lpstr>Arial</vt:lpstr>
      <vt:lpstr>Calibri</vt:lpstr>
      <vt:lpstr>Office Theme</vt:lpstr>
      <vt:lpstr>Michael Porter’s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JBPICAISTUDENT6</dc:creator>
  <cp:lastModifiedBy>Devesh Pandey</cp:lastModifiedBy>
  <cp:revision>79</cp:revision>
  <dcterms:created xsi:type="dcterms:W3CDTF">2022-06-23T05:30:07Z</dcterms:created>
  <dcterms:modified xsi:type="dcterms:W3CDTF">2022-06-27T17:11:02Z</dcterms:modified>
</cp:coreProperties>
</file>