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Staatliches"/>
      <p:regular r:id="rId25"/>
    </p:embeddedFont>
    <p:embeddedFont>
      <p:font typeface="Robo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E3BC59F-BC63-4BA9-9877-25F9183C7B91}">
  <a:tblStyle styleId="{BE3BC59F-BC63-4BA9-9877-25F9183C7B9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font" Target="fonts/Staatliches-regular.fntdata"/><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g65a553ef2e_0_78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4" name="Google Shape;644;g65a553ef2e_0_78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ga9dcbab15e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1" name="Google Shape;671;ga9dcbab15e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5" name="Shape 785"/>
        <p:cNvGrpSpPr/>
        <p:nvPr/>
      </p:nvGrpSpPr>
      <p:grpSpPr>
        <a:xfrm>
          <a:off x="0" y="0"/>
          <a:ext cx="0" cy="0"/>
          <a:chOff x="0" y="0"/>
          <a:chExt cx="0" cy="0"/>
        </a:xfrm>
      </p:grpSpPr>
      <p:sp>
        <p:nvSpPr>
          <p:cNvPr id="786" name="Google Shape;786;ga9dcbab15e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7" name="Google Shape;787;ga9dcbab15e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1" name="Shape 901"/>
        <p:cNvGrpSpPr/>
        <p:nvPr/>
      </p:nvGrpSpPr>
      <p:grpSpPr>
        <a:xfrm>
          <a:off x="0" y="0"/>
          <a:ext cx="0" cy="0"/>
          <a:chOff x="0" y="0"/>
          <a:chExt cx="0" cy="0"/>
        </a:xfrm>
      </p:grpSpPr>
      <p:sp>
        <p:nvSpPr>
          <p:cNvPr id="902" name="Google Shape;902;gab12999b1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3" name="Google Shape;903;gab12999b1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7" name="Shape 1017"/>
        <p:cNvGrpSpPr/>
        <p:nvPr/>
      </p:nvGrpSpPr>
      <p:grpSpPr>
        <a:xfrm>
          <a:off x="0" y="0"/>
          <a:ext cx="0" cy="0"/>
          <a:chOff x="0" y="0"/>
          <a:chExt cx="0" cy="0"/>
        </a:xfrm>
      </p:grpSpPr>
      <p:sp>
        <p:nvSpPr>
          <p:cNvPr id="1018" name="Google Shape;1018;g65a553ef2e_0_80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9" name="Google Shape;1019;g65a553ef2e_0_80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5" name="Shape 1035"/>
        <p:cNvGrpSpPr/>
        <p:nvPr/>
      </p:nvGrpSpPr>
      <p:grpSpPr>
        <a:xfrm>
          <a:off x="0" y="0"/>
          <a:ext cx="0" cy="0"/>
          <a:chOff x="0" y="0"/>
          <a:chExt cx="0" cy="0"/>
        </a:xfrm>
      </p:grpSpPr>
      <p:sp>
        <p:nvSpPr>
          <p:cNvPr id="1036" name="Google Shape;1036;ga9dcbab15e_0_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7" name="Google Shape;1037;ga9dcbab15e_0_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1" name="Shape 1151"/>
        <p:cNvGrpSpPr/>
        <p:nvPr/>
      </p:nvGrpSpPr>
      <p:grpSpPr>
        <a:xfrm>
          <a:off x="0" y="0"/>
          <a:ext cx="0" cy="0"/>
          <a:chOff x="0" y="0"/>
          <a:chExt cx="0" cy="0"/>
        </a:xfrm>
      </p:grpSpPr>
      <p:sp>
        <p:nvSpPr>
          <p:cNvPr id="1152" name="Google Shape;1152;ga9dcbab15e_0_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3" name="Google Shape;1153;ga9dcbab15e_0_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7" name="Shape 1267"/>
        <p:cNvGrpSpPr/>
        <p:nvPr/>
      </p:nvGrpSpPr>
      <p:grpSpPr>
        <a:xfrm>
          <a:off x="0" y="0"/>
          <a:ext cx="0" cy="0"/>
          <a:chOff x="0" y="0"/>
          <a:chExt cx="0" cy="0"/>
        </a:xfrm>
      </p:grpSpPr>
      <p:sp>
        <p:nvSpPr>
          <p:cNvPr id="1268" name="Google Shape;1268;g65ab82ad2b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9" name="Google Shape;1269;g65ab82ad2b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3" name="Shape 1273"/>
        <p:cNvGrpSpPr/>
        <p:nvPr/>
      </p:nvGrpSpPr>
      <p:grpSpPr>
        <a:xfrm>
          <a:off x="0" y="0"/>
          <a:ext cx="0" cy="0"/>
          <a:chOff x="0" y="0"/>
          <a:chExt cx="0" cy="0"/>
        </a:xfrm>
      </p:grpSpPr>
      <p:sp>
        <p:nvSpPr>
          <p:cNvPr id="1274" name="Google Shape;1274;ga9dcbab15e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5" name="Google Shape;1275;ga9dcbab15e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9" name="Shape 1389"/>
        <p:cNvGrpSpPr/>
        <p:nvPr/>
      </p:nvGrpSpPr>
      <p:grpSpPr>
        <a:xfrm>
          <a:off x="0" y="0"/>
          <a:ext cx="0" cy="0"/>
          <a:chOff x="0" y="0"/>
          <a:chExt cx="0" cy="0"/>
        </a:xfrm>
      </p:grpSpPr>
      <p:sp>
        <p:nvSpPr>
          <p:cNvPr id="1390" name="Google Shape;1390;ga98e6147e4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1" name="Google Shape;1391;ga98e6147e4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65a553ef2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65a553ef2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707cc8f772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707cc8f772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65a553ef2e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65a553ef2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65a553ef2e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65a553ef2e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65a553ef2e_0_77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65a553ef2e_0_77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g65ab82ad2b_0_5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3" name="Google Shape;613;g65ab82ad2b_0_5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ga9dcbab15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5" name="Google Shape;625;ga9dcbab15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g65a553ef2e_0_78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7" name="Google Shape;637;g65a553ef2e_0_78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jp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jp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jp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4.jp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5.jp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3.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jp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jp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3.jp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5.jp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1559250" y="1241550"/>
            <a:ext cx="6025500" cy="2052600"/>
          </a:xfrm>
          <a:prstGeom prst="rect">
            <a:avLst/>
          </a:prstGeom>
        </p:spPr>
        <p:txBody>
          <a:bodyPr anchorCtr="0" anchor="b" bIns="91425" lIns="91425" spcFirstLastPara="1" rIns="91425" wrap="square" tIns="91425">
            <a:noAutofit/>
          </a:bodyPr>
          <a:lstStyle>
            <a:lvl1pPr lvl="0" rtl="0" algn="ctr">
              <a:lnSpc>
                <a:spcPct val="80000"/>
              </a:lnSpc>
              <a:spcBef>
                <a:spcPts val="0"/>
              </a:spcBef>
              <a:spcAft>
                <a:spcPts val="0"/>
              </a:spcAft>
              <a:buClr>
                <a:schemeClr val="lt1"/>
              </a:buClr>
              <a:buSzPts val="7200"/>
              <a:buNone/>
              <a:defRPr sz="7200">
                <a:solidFill>
                  <a:schemeClr val="lt1"/>
                </a:solidFill>
              </a:defRPr>
            </a:lvl1pPr>
            <a:lvl2pPr lvl="1" rtl="0" algn="ctr">
              <a:lnSpc>
                <a:spcPct val="70000"/>
              </a:lnSpc>
              <a:spcBef>
                <a:spcPts val="0"/>
              </a:spcBef>
              <a:spcAft>
                <a:spcPts val="0"/>
              </a:spcAft>
              <a:buClr>
                <a:schemeClr val="lt1"/>
              </a:buClr>
              <a:buSzPts val="5200"/>
              <a:buNone/>
              <a:defRPr sz="5200">
                <a:solidFill>
                  <a:schemeClr val="lt1"/>
                </a:solidFill>
              </a:defRPr>
            </a:lvl2pPr>
            <a:lvl3pPr lvl="2" rtl="0" algn="ctr">
              <a:lnSpc>
                <a:spcPct val="70000"/>
              </a:lnSpc>
              <a:spcBef>
                <a:spcPts val="0"/>
              </a:spcBef>
              <a:spcAft>
                <a:spcPts val="0"/>
              </a:spcAft>
              <a:buClr>
                <a:schemeClr val="lt1"/>
              </a:buClr>
              <a:buSzPts val="5200"/>
              <a:buNone/>
              <a:defRPr sz="5200">
                <a:solidFill>
                  <a:schemeClr val="lt1"/>
                </a:solidFill>
              </a:defRPr>
            </a:lvl3pPr>
            <a:lvl4pPr lvl="3" rtl="0" algn="ctr">
              <a:lnSpc>
                <a:spcPct val="70000"/>
              </a:lnSpc>
              <a:spcBef>
                <a:spcPts val="0"/>
              </a:spcBef>
              <a:spcAft>
                <a:spcPts val="0"/>
              </a:spcAft>
              <a:buClr>
                <a:schemeClr val="lt1"/>
              </a:buClr>
              <a:buSzPts val="5200"/>
              <a:buNone/>
              <a:defRPr sz="5200">
                <a:solidFill>
                  <a:schemeClr val="lt1"/>
                </a:solidFill>
              </a:defRPr>
            </a:lvl4pPr>
            <a:lvl5pPr lvl="4" rtl="0" algn="ctr">
              <a:lnSpc>
                <a:spcPct val="70000"/>
              </a:lnSpc>
              <a:spcBef>
                <a:spcPts val="0"/>
              </a:spcBef>
              <a:spcAft>
                <a:spcPts val="0"/>
              </a:spcAft>
              <a:buClr>
                <a:schemeClr val="lt1"/>
              </a:buClr>
              <a:buSzPts val="5200"/>
              <a:buNone/>
              <a:defRPr sz="5200">
                <a:solidFill>
                  <a:schemeClr val="lt1"/>
                </a:solidFill>
              </a:defRPr>
            </a:lvl5pPr>
            <a:lvl6pPr lvl="5" rtl="0" algn="ctr">
              <a:lnSpc>
                <a:spcPct val="70000"/>
              </a:lnSpc>
              <a:spcBef>
                <a:spcPts val="0"/>
              </a:spcBef>
              <a:spcAft>
                <a:spcPts val="0"/>
              </a:spcAft>
              <a:buClr>
                <a:schemeClr val="lt1"/>
              </a:buClr>
              <a:buSzPts val="5200"/>
              <a:buNone/>
              <a:defRPr sz="5200">
                <a:solidFill>
                  <a:schemeClr val="lt1"/>
                </a:solidFill>
              </a:defRPr>
            </a:lvl6pPr>
            <a:lvl7pPr lvl="6" rtl="0" algn="ctr">
              <a:lnSpc>
                <a:spcPct val="70000"/>
              </a:lnSpc>
              <a:spcBef>
                <a:spcPts val="0"/>
              </a:spcBef>
              <a:spcAft>
                <a:spcPts val="0"/>
              </a:spcAft>
              <a:buClr>
                <a:schemeClr val="lt1"/>
              </a:buClr>
              <a:buSzPts val="5200"/>
              <a:buNone/>
              <a:defRPr sz="5200">
                <a:solidFill>
                  <a:schemeClr val="lt1"/>
                </a:solidFill>
              </a:defRPr>
            </a:lvl7pPr>
            <a:lvl8pPr lvl="7" rtl="0" algn="ctr">
              <a:lnSpc>
                <a:spcPct val="70000"/>
              </a:lnSpc>
              <a:spcBef>
                <a:spcPts val="0"/>
              </a:spcBef>
              <a:spcAft>
                <a:spcPts val="0"/>
              </a:spcAft>
              <a:buClr>
                <a:schemeClr val="lt1"/>
              </a:buClr>
              <a:buSzPts val="5200"/>
              <a:buNone/>
              <a:defRPr sz="5200">
                <a:solidFill>
                  <a:schemeClr val="lt1"/>
                </a:solidFill>
              </a:defRPr>
            </a:lvl8pPr>
            <a:lvl9pPr lvl="8" rtl="0" algn="ctr">
              <a:lnSpc>
                <a:spcPct val="70000"/>
              </a:lnSpc>
              <a:spcBef>
                <a:spcPts val="0"/>
              </a:spcBef>
              <a:spcAft>
                <a:spcPts val="0"/>
              </a:spcAft>
              <a:buClr>
                <a:schemeClr val="lt1"/>
              </a:buClr>
              <a:buSzPts val="5200"/>
              <a:buNone/>
              <a:defRPr sz="5200">
                <a:solidFill>
                  <a:schemeClr val="lt1"/>
                </a:solidFill>
              </a:defRPr>
            </a:lvl9pPr>
          </a:lstStyle>
          <a:p/>
        </p:txBody>
      </p:sp>
      <p:sp>
        <p:nvSpPr>
          <p:cNvPr id="10" name="Google Shape;10;p2"/>
          <p:cNvSpPr txBox="1"/>
          <p:nvPr>
            <p:ph idx="1" type="subTitle"/>
          </p:nvPr>
        </p:nvSpPr>
        <p:spPr>
          <a:xfrm>
            <a:off x="1675950" y="3377250"/>
            <a:ext cx="57921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600"/>
              <a:buNone/>
              <a:defRPr sz="1600">
                <a:solidFill>
                  <a:schemeClr val="lt1"/>
                </a:solidFill>
              </a:defRPr>
            </a:lvl1pPr>
            <a:lvl2pPr lvl="1" rtl="0" algn="ctr">
              <a:lnSpc>
                <a:spcPct val="100000"/>
              </a:lnSpc>
              <a:spcBef>
                <a:spcPts val="0"/>
              </a:spcBef>
              <a:spcAft>
                <a:spcPts val="0"/>
              </a:spcAft>
              <a:buClr>
                <a:schemeClr val="lt1"/>
              </a:buClr>
              <a:buSzPts val="1600"/>
              <a:buNone/>
              <a:defRPr sz="1600">
                <a:solidFill>
                  <a:schemeClr val="lt1"/>
                </a:solidFill>
              </a:defRPr>
            </a:lvl2pPr>
            <a:lvl3pPr lvl="2" rtl="0" algn="ctr">
              <a:lnSpc>
                <a:spcPct val="100000"/>
              </a:lnSpc>
              <a:spcBef>
                <a:spcPts val="0"/>
              </a:spcBef>
              <a:spcAft>
                <a:spcPts val="0"/>
              </a:spcAft>
              <a:buClr>
                <a:schemeClr val="lt1"/>
              </a:buClr>
              <a:buSzPts val="1600"/>
              <a:buNone/>
              <a:defRPr sz="1600">
                <a:solidFill>
                  <a:schemeClr val="lt1"/>
                </a:solidFill>
              </a:defRPr>
            </a:lvl3pPr>
            <a:lvl4pPr lvl="3" rtl="0" algn="ctr">
              <a:lnSpc>
                <a:spcPct val="100000"/>
              </a:lnSpc>
              <a:spcBef>
                <a:spcPts val="0"/>
              </a:spcBef>
              <a:spcAft>
                <a:spcPts val="0"/>
              </a:spcAft>
              <a:buClr>
                <a:schemeClr val="lt1"/>
              </a:buClr>
              <a:buSzPts val="1600"/>
              <a:buNone/>
              <a:defRPr sz="1600">
                <a:solidFill>
                  <a:schemeClr val="lt1"/>
                </a:solidFill>
              </a:defRPr>
            </a:lvl4pPr>
            <a:lvl5pPr lvl="4" rtl="0" algn="ctr">
              <a:lnSpc>
                <a:spcPct val="100000"/>
              </a:lnSpc>
              <a:spcBef>
                <a:spcPts val="0"/>
              </a:spcBef>
              <a:spcAft>
                <a:spcPts val="0"/>
              </a:spcAft>
              <a:buClr>
                <a:schemeClr val="lt1"/>
              </a:buClr>
              <a:buSzPts val="1600"/>
              <a:buNone/>
              <a:defRPr sz="1600">
                <a:solidFill>
                  <a:schemeClr val="lt1"/>
                </a:solidFill>
              </a:defRPr>
            </a:lvl5pPr>
            <a:lvl6pPr lvl="5" rtl="0" algn="ctr">
              <a:lnSpc>
                <a:spcPct val="100000"/>
              </a:lnSpc>
              <a:spcBef>
                <a:spcPts val="0"/>
              </a:spcBef>
              <a:spcAft>
                <a:spcPts val="0"/>
              </a:spcAft>
              <a:buClr>
                <a:schemeClr val="lt1"/>
              </a:buClr>
              <a:buSzPts val="1600"/>
              <a:buNone/>
              <a:defRPr sz="1600">
                <a:solidFill>
                  <a:schemeClr val="lt1"/>
                </a:solidFill>
              </a:defRPr>
            </a:lvl6pPr>
            <a:lvl7pPr lvl="6" rtl="0" algn="ctr">
              <a:lnSpc>
                <a:spcPct val="100000"/>
              </a:lnSpc>
              <a:spcBef>
                <a:spcPts val="0"/>
              </a:spcBef>
              <a:spcAft>
                <a:spcPts val="0"/>
              </a:spcAft>
              <a:buClr>
                <a:schemeClr val="lt1"/>
              </a:buClr>
              <a:buSzPts val="1600"/>
              <a:buNone/>
              <a:defRPr sz="1600">
                <a:solidFill>
                  <a:schemeClr val="lt1"/>
                </a:solidFill>
              </a:defRPr>
            </a:lvl7pPr>
            <a:lvl8pPr lvl="7" rtl="0" algn="ctr">
              <a:lnSpc>
                <a:spcPct val="100000"/>
              </a:lnSpc>
              <a:spcBef>
                <a:spcPts val="0"/>
              </a:spcBef>
              <a:spcAft>
                <a:spcPts val="0"/>
              </a:spcAft>
              <a:buClr>
                <a:schemeClr val="lt1"/>
              </a:buClr>
              <a:buSzPts val="1600"/>
              <a:buNone/>
              <a:defRPr sz="1600">
                <a:solidFill>
                  <a:schemeClr val="lt1"/>
                </a:solidFill>
              </a:defRPr>
            </a:lvl8pPr>
            <a:lvl9pPr lvl="8" rtl="0" algn="ctr">
              <a:lnSpc>
                <a:spcPct val="100000"/>
              </a:lnSpc>
              <a:spcBef>
                <a:spcPts val="0"/>
              </a:spcBef>
              <a:spcAft>
                <a:spcPts val="0"/>
              </a:spcAft>
              <a:buClr>
                <a:schemeClr val="lt1"/>
              </a:buClr>
              <a:buSzPts val="1600"/>
              <a:buNone/>
              <a:defRPr sz="1600">
                <a:solidFill>
                  <a:schemeClr val="l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blipFill>
          <a:blip r:embed="rId2">
            <a:alphaModFix/>
          </a:blip>
          <a:stretch>
            <a:fillRect/>
          </a:stretch>
        </a:blipFill>
      </p:bgPr>
    </p:bg>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1462650" y="1203525"/>
            <a:ext cx="62187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10000"/>
              <a:buNone/>
              <a:defRPr sz="10000">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8" name="Google Shape;48;p11"/>
          <p:cNvSpPr txBox="1"/>
          <p:nvPr>
            <p:ph idx="1" type="body"/>
          </p:nvPr>
        </p:nvSpPr>
        <p:spPr>
          <a:xfrm>
            <a:off x="2110950" y="3064000"/>
            <a:ext cx="4922100" cy="7374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Clr>
                <a:schemeClr val="lt1"/>
              </a:buClr>
              <a:buSzPts val="1800"/>
              <a:buChar char="●"/>
              <a:defRPr sz="1800">
                <a:solidFill>
                  <a:schemeClr val="lt1"/>
                </a:solidFill>
              </a:defRPr>
            </a:lvl1pPr>
            <a:lvl2pPr indent="-342900" lvl="1" marL="914400" rtl="0" algn="ctr">
              <a:spcBef>
                <a:spcPts val="1600"/>
              </a:spcBef>
              <a:spcAft>
                <a:spcPts val="0"/>
              </a:spcAft>
              <a:buClr>
                <a:schemeClr val="lt1"/>
              </a:buClr>
              <a:buSzPts val="1800"/>
              <a:buChar char="○"/>
              <a:defRPr sz="1800">
                <a:solidFill>
                  <a:schemeClr val="lt1"/>
                </a:solidFill>
              </a:defRPr>
            </a:lvl2pPr>
            <a:lvl3pPr indent="-342900" lvl="2" marL="1371600" rtl="0" algn="ctr">
              <a:spcBef>
                <a:spcPts val="1600"/>
              </a:spcBef>
              <a:spcAft>
                <a:spcPts val="0"/>
              </a:spcAft>
              <a:buClr>
                <a:schemeClr val="lt1"/>
              </a:buClr>
              <a:buSzPts val="1800"/>
              <a:buChar char="■"/>
              <a:defRPr sz="1800">
                <a:solidFill>
                  <a:schemeClr val="lt1"/>
                </a:solidFill>
              </a:defRPr>
            </a:lvl3pPr>
            <a:lvl4pPr indent="-342900" lvl="3" marL="1828800" rtl="0" algn="ctr">
              <a:spcBef>
                <a:spcPts val="1600"/>
              </a:spcBef>
              <a:spcAft>
                <a:spcPts val="0"/>
              </a:spcAft>
              <a:buClr>
                <a:schemeClr val="lt1"/>
              </a:buClr>
              <a:buSzPts val="1800"/>
              <a:buChar char="●"/>
              <a:defRPr sz="1800">
                <a:solidFill>
                  <a:schemeClr val="lt1"/>
                </a:solidFill>
              </a:defRPr>
            </a:lvl4pPr>
            <a:lvl5pPr indent="-342900" lvl="4" marL="2286000" rtl="0" algn="ctr">
              <a:spcBef>
                <a:spcPts val="1600"/>
              </a:spcBef>
              <a:spcAft>
                <a:spcPts val="0"/>
              </a:spcAft>
              <a:buClr>
                <a:schemeClr val="lt1"/>
              </a:buClr>
              <a:buSzPts val="1800"/>
              <a:buChar char="○"/>
              <a:defRPr sz="1800">
                <a:solidFill>
                  <a:schemeClr val="lt1"/>
                </a:solidFill>
              </a:defRPr>
            </a:lvl5pPr>
            <a:lvl6pPr indent="-342900" lvl="5" marL="2743200" rtl="0" algn="ctr">
              <a:spcBef>
                <a:spcPts val="1600"/>
              </a:spcBef>
              <a:spcAft>
                <a:spcPts val="0"/>
              </a:spcAft>
              <a:buClr>
                <a:schemeClr val="lt1"/>
              </a:buClr>
              <a:buSzPts val="1800"/>
              <a:buChar char="■"/>
              <a:defRPr sz="1800">
                <a:solidFill>
                  <a:schemeClr val="lt1"/>
                </a:solidFill>
              </a:defRPr>
            </a:lvl6pPr>
            <a:lvl7pPr indent="-342900" lvl="6" marL="3200400" rtl="0" algn="ctr">
              <a:spcBef>
                <a:spcPts val="1600"/>
              </a:spcBef>
              <a:spcAft>
                <a:spcPts val="0"/>
              </a:spcAft>
              <a:buClr>
                <a:schemeClr val="lt1"/>
              </a:buClr>
              <a:buSzPts val="1800"/>
              <a:buChar char="●"/>
              <a:defRPr sz="1800">
                <a:solidFill>
                  <a:schemeClr val="lt1"/>
                </a:solidFill>
              </a:defRPr>
            </a:lvl7pPr>
            <a:lvl8pPr indent="-342900" lvl="7" marL="3657600" rtl="0" algn="ctr">
              <a:spcBef>
                <a:spcPts val="1600"/>
              </a:spcBef>
              <a:spcAft>
                <a:spcPts val="0"/>
              </a:spcAft>
              <a:buClr>
                <a:schemeClr val="lt1"/>
              </a:buClr>
              <a:buSzPts val="1800"/>
              <a:buChar char="○"/>
              <a:defRPr sz="1800">
                <a:solidFill>
                  <a:schemeClr val="lt1"/>
                </a:solidFill>
              </a:defRPr>
            </a:lvl8pPr>
            <a:lvl9pPr indent="-342900" lvl="8" marL="4114800" rtl="0" algn="ctr">
              <a:spcBef>
                <a:spcPts val="1600"/>
              </a:spcBef>
              <a:spcAft>
                <a:spcPts val="1600"/>
              </a:spcAft>
              <a:buClr>
                <a:schemeClr val="lt1"/>
              </a:buClr>
              <a:buSzPts val="1800"/>
              <a:buChar char="■"/>
              <a:defRPr sz="1800">
                <a:solidFill>
                  <a:schemeClr val="lt1"/>
                </a:solidFil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49" name="Shape 4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p:cSld name="TITLE_ONLY_1">
    <p:bg>
      <p:bgPr>
        <a:blipFill>
          <a:blip r:embed="rId2">
            <a:alphaModFix/>
          </a:blip>
          <a:stretch>
            <a:fillRect/>
          </a:stretch>
        </a:blipFill>
      </p:bgPr>
    </p:bg>
    <p:spTree>
      <p:nvGrpSpPr>
        <p:cNvPr id="50" name="Shape 50"/>
        <p:cNvGrpSpPr/>
        <p:nvPr/>
      </p:nvGrpSpPr>
      <p:grpSpPr>
        <a:xfrm>
          <a:off x="0" y="0"/>
          <a:ext cx="0" cy="0"/>
          <a:chOff x="0" y="0"/>
          <a:chExt cx="0" cy="0"/>
        </a:xfrm>
      </p:grpSpPr>
      <p:sp>
        <p:nvSpPr>
          <p:cNvPr id="51" name="Google Shape;51;p13"/>
          <p:cNvSpPr txBox="1"/>
          <p:nvPr>
            <p:ph type="title"/>
          </p:nvPr>
        </p:nvSpPr>
        <p:spPr>
          <a:xfrm rot="-5400000">
            <a:off x="-1617675" y="2285400"/>
            <a:ext cx="4341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lgn="ctr">
              <a:spcBef>
                <a:spcPts val="0"/>
              </a:spcBef>
              <a:spcAft>
                <a:spcPts val="0"/>
              </a:spcAft>
              <a:buClr>
                <a:schemeClr val="lt1"/>
              </a:buClr>
              <a:buSzPts val="2800"/>
              <a:buNone/>
              <a:defRPr>
                <a:solidFill>
                  <a:schemeClr val="lt1"/>
                </a:solidFill>
              </a:defRPr>
            </a:lvl2pPr>
            <a:lvl3pPr lvl="2" rtl="0" algn="ctr">
              <a:spcBef>
                <a:spcPts val="0"/>
              </a:spcBef>
              <a:spcAft>
                <a:spcPts val="0"/>
              </a:spcAft>
              <a:buClr>
                <a:schemeClr val="lt1"/>
              </a:buClr>
              <a:buSzPts val="2800"/>
              <a:buNone/>
              <a:defRPr>
                <a:solidFill>
                  <a:schemeClr val="lt1"/>
                </a:solidFill>
              </a:defRPr>
            </a:lvl3pPr>
            <a:lvl4pPr lvl="3" rtl="0" algn="ctr">
              <a:spcBef>
                <a:spcPts val="0"/>
              </a:spcBef>
              <a:spcAft>
                <a:spcPts val="0"/>
              </a:spcAft>
              <a:buClr>
                <a:schemeClr val="lt1"/>
              </a:buClr>
              <a:buSzPts val="2800"/>
              <a:buNone/>
              <a:defRPr>
                <a:solidFill>
                  <a:schemeClr val="lt1"/>
                </a:solidFill>
              </a:defRPr>
            </a:lvl4pPr>
            <a:lvl5pPr lvl="4" rtl="0" algn="ctr">
              <a:spcBef>
                <a:spcPts val="0"/>
              </a:spcBef>
              <a:spcAft>
                <a:spcPts val="0"/>
              </a:spcAft>
              <a:buClr>
                <a:schemeClr val="lt1"/>
              </a:buClr>
              <a:buSzPts val="2800"/>
              <a:buNone/>
              <a:defRPr>
                <a:solidFill>
                  <a:schemeClr val="lt1"/>
                </a:solidFill>
              </a:defRPr>
            </a:lvl5pPr>
            <a:lvl6pPr lvl="5" rtl="0" algn="ctr">
              <a:spcBef>
                <a:spcPts val="0"/>
              </a:spcBef>
              <a:spcAft>
                <a:spcPts val="0"/>
              </a:spcAft>
              <a:buClr>
                <a:schemeClr val="lt1"/>
              </a:buClr>
              <a:buSzPts val="2800"/>
              <a:buNone/>
              <a:defRPr>
                <a:solidFill>
                  <a:schemeClr val="lt1"/>
                </a:solidFill>
              </a:defRPr>
            </a:lvl6pPr>
            <a:lvl7pPr lvl="6" rtl="0" algn="ctr">
              <a:spcBef>
                <a:spcPts val="0"/>
              </a:spcBef>
              <a:spcAft>
                <a:spcPts val="0"/>
              </a:spcAft>
              <a:buClr>
                <a:schemeClr val="lt1"/>
              </a:buClr>
              <a:buSzPts val="2800"/>
              <a:buNone/>
              <a:defRPr>
                <a:solidFill>
                  <a:schemeClr val="lt1"/>
                </a:solidFill>
              </a:defRPr>
            </a:lvl7pPr>
            <a:lvl8pPr lvl="7" rtl="0" algn="ctr">
              <a:spcBef>
                <a:spcPts val="0"/>
              </a:spcBef>
              <a:spcAft>
                <a:spcPts val="0"/>
              </a:spcAft>
              <a:buClr>
                <a:schemeClr val="lt1"/>
              </a:buClr>
              <a:buSzPts val="2800"/>
              <a:buNone/>
              <a:defRPr>
                <a:solidFill>
                  <a:schemeClr val="lt1"/>
                </a:solidFill>
              </a:defRPr>
            </a:lvl8pPr>
            <a:lvl9pPr lvl="8" rtl="0" algn="ctr">
              <a:spcBef>
                <a:spcPts val="0"/>
              </a:spcBef>
              <a:spcAft>
                <a:spcPts val="0"/>
              </a:spcAft>
              <a:buClr>
                <a:schemeClr val="lt1"/>
              </a:buClr>
              <a:buSzPts val="2800"/>
              <a:buNone/>
              <a:defRPr>
                <a:solidFill>
                  <a:schemeClr val="lt1"/>
                </a:solidFill>
              </a:defRPr>
            </a:lvl9pPr>
          </a:lstStyle>
          <a:p/>
        </p:txBody>
      </p:sp>
      <p:cxnSp>
        <p:nvCxnSpPr>
          <p:cNvPr id="52" name="Google Shape;52;p13"/>
          <p:cNvCxnSpPr/>
          <p:nvPr/>
        </p:nvCxnSpPr>
        <p:spPr>
          <a:xfrm>
            <a:off x="1147475" y="0"/>
            <a:ext cx="0" cy="5187000"/>
          </a:xfrm>
          <a:prstGeom prst="straightConnector1">
            <a:avLst/>
          </a:prstGeom>
          <a:noFill/>
          <a:ln cap="flat" cmpd="sng" w="9525">
            <a:solidFill>
              <a:schemeClr val="lt1"/>
            </a:solidFill>
            <a:prstDash val="dot"/>
            <a:round/>
            <a:headEnd len="med" w="med" type="non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ullet points">
  <p:cSld name="TITLE_AND_TWO_COLUMNS_1">
    <p:bg>
      <p:bgPr>
        <a:blipFill>
          <a:blip r:embed="rId2">
            <a:alphaModFix/>
          </a:blip>
          <a:stretch>
            <a:fillRect/>
          </a:stretch>
        </a:blipFill>
      </p:bgPr>
    </p:bg>
    <p:spTree>
      <p:nvGrpSpPr>
        <p:cNvPr id="53" name="Shape 53"/>
        <p:cNvGrpSpPr/>
        <p:nvPr/>
      </p:nvGrpSpPr>
      <p:grpSpPr>
        <a:xfrm>
          <a:off x="0" y="0"/>
          <a:ext cx="0" cy="0"/>
          <a:chOff x="0" y="0"/>
          <a:chExt cx="0" cy="0"/>
        </a:xfrm>
      </p:grpSpPr>
      <p:sp>
        <p:nvSpPr>
          <p:cNvPr id="54" name="Google Shape;54;p14"/>
          <p:cNvSpPr txBox="1"/>
          <p:nvPr>
            <p:ph idx="1" type="body"/>
          </p:nvPr>
        </p:nvSpPr>
        <p:spPr>
          <a:xfrm>
            <a:off x="1678750" y="643000"/>
            <a:ext cx="6246600" cy="36588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chemeClr val="lt1"/>
              </a:buClr>
              <a:buSzPts val="1200"/>
              <a:buChar char="●"/>
              <a:defRPr sz="1200">
                <a:solidFill>
                  <a:schemeClr val="lt1"/>
                </a:solidFill>
              </a:defRPr>
            </a:lvl1pPr>
            <a:lvl2pPr indent="-304800" lvl="1" marL="914400" rtl="0">
              <a:spcBef>
                <a:spcPts val="1600"/>
              </a:spcBef>
              <a:spcAft>
                <a:spcPts val="0"/>
              </a:spcAft>
              <a:buClr>
                <a:schemeClr val="lt1"/>
              </a:buClr>
              <a:buSzPts val="1200"/>
              <a:buChar char="○"/>
              <a:defRPr sz="1200">
                <a:solidFill>
                  <a:schemeClr val="lt1"/>
                </a:solidFill>
              </a:defRPr>
            </a:lvl2pPr>
            <a:lvl3pPr indent="-304800" lvl="2" marL="1371600" rtl="0">
              <a:spcBef>
                <a:spcPts val="1600"/>
              </a:spcBef>
              <a:spcAft>
                <a:spcPts val="0"/>
              </a:spcAft>
              <a:buClr>
                <a:schemeClr val="lt1"/>
              </a:buClr>
              <a:buSzPts val="1200"/>
              <a:buChar char="■"/>
              <a:defRPr sz="1200">
                <a:solidFill>
                  <a:schemeClr val="lt1"/>
                </a:solidFill>
              </a:defRPr>
            </a:lvl3pPr>
            <a:lvl4pPr indent="-304800" lvl="3" marL="1828800" rtl="0">
              <a:spcBef>
                <a:spcPts val="1600"/>
              </a:spcBef>
              <a:spcAft>
                <a:spcPts val="0"/>
              </a:spcAft>
              <a:buClr>
                <a:schemeClr val="lt1"/>
              </a:buClr>
              <a:buSzPts val="1200"/>
              <a:buChar char="●"/>
              <a:defRPr sz="1200">
                <a:solidFill>
                  <a:schemeClr val="lt1"/>
                </a:solidFill>
              </a:defRPr>
            </a:lvl4pPr>
            <a:lvl5pPr indent="-304800" lvl="4" marL="2286000" rtl="0">
              <a:spcBef>
                <a:spcPts val="1600"/>
              </a:spcBef>
              <a:spcAft>
                <a:spcPts val="0"/>
              </a:spcAft>
              <a:buClr>
                <a:schemeClr val="lt1"/>
              </a:buClr>
              <a:buSzPts val="1200"/>
              <a:buChar char="○"/>
              <a:defRPr sz="1200">
                <a:solidFill>
                  <a:schemeClr val="lt1"/>
                </a:solidFill>
              </a:defRPr>
            </a:lvl5pPr>
            <a:lvl6pPr indent="-304800" lvl="5" marL="2743200" rtl="0">
              <a:spcBef>
                <a:spcPts val="1600"/>
              </a:spcBef>
              <a:spcAft>
                <a:spcPts val="0"/>
              </a:spcAft>
              <a:buClr>
                <a:schemeClr val="lt1"/>
              </a:buClr>
              <a:buSzPts val="1200"/>
              <a:buChar char="■"/>
              <a:defRPr sz="1200">
                <a:solidFill>
                  <a:schemeClr val="lt1"/>
                </a:solidFill>
              </a:defRPr>
            </a:lvl6pPr>
            <a:lvl7pPr indent="-304800" lvl="6" marL="3200400" rtl="0">
              <a:spcBef>
                <a:spcPts val="1600"/>
              </a:spcBef>
              <a:spcAft>
                <a:spcPts val="0"/>
              </a:spcAft>
              <a:buClr>
                <a:schemeClr val="lt1"/>
              </a:buClr>
              <a:buSzPts val="1200"/>
              <a:buChar char="●"/>
              <a:defRPr sz="1200">
                <a:solidFill>
                  <a:schemeClr val="lt1"/>
                </a:solidFill>
              </a:defRPr>
            </a:lvl7pPr>
            <a:lvl8pPr indent="-304800" lvl="7" marL="3657600" rtl="0">
              <a:spcBef>
                <a:spcPts val="1600"/>
              </a:spcBef>
              <a:spcAft>
                <a:spcPts val="0"/>
              </a:spcAft>
              <a:buClr>
                <a:schemeClr val="lt1"/>
              </a:buClr>
              <a:buSzPts val="1200"/>
              <a:buChar char="○"/>
              <a:defRPr sz="1200">
                <a:solidFill>
                  <a:schemeClr val="lt1"/>
                </a:solidFill>
              </a:defRPr>
            </a:lvl8pPr>
            <a:lvl9pPr indent="-304800" lvl="8" marL="4114800" rtl="0">
              <a:spcBef>
                <a:spcPts val="1600"/>
              </a:spcBef>
              <a:spcAft>
                <a:spcPts val="1600"/>
              </a:spcAft>
              <a:buClr>
                <a:schemeClr val="lt1"/>
              </a:buClr>
              <a:buSzPts val="1200"/>
              <a:buChar char="■"/>
              <a:defRPr sz="1200">
                <a:solidFill>
                  <a:schemeClr val="lt1"/>
                </a:solidFill>
              </a:defRPr>
            </a:lvl9pPr>
          </a:lstStyle>
          <a:p/>
        </p:txBody>
      </p:sp>
      <p:sp>
        <p:nvSpPr>
          <p:cNvPr id="55" name="Google Shape;55;p14"/>
          <p:cNvSpPr txBox="1"/>
          <p:nvPr>
            <p:ph type="title"/>
          </p:nvPr>
        </p:nvSpPr>
        <p:spPr>
          <a:xfrm rot="-5400000">
            <a:off x="-1617675" y="2285400"/>
            <a:ext cx="4341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lgn="ctr">
              <a:spcBef>
                <a:spcPts val="0"/>
              </a:spcBef>
              <a:spcAft>
                <a:spcPts val="0"/>
              </a:spcAft>
              <a:buClr>
                <a:schemeClr val="lt1"/>
              </a:buClr>
              <a:buSzPts val="2800"/>
              <a:buNone/>
              <a:defRPr>
                <a:solidFill>
                  <a:schemeClr val="lt1"/>
                </a:solidFill>
              </a:defRPr>
            </a:lvl2pPr>
            <a:lvl3pPr lvl="2" rtl="0" algn="ctr">
              <a:spcBef>
                <a:spcPts val="0"/>
              </a:spcBef>
              <a:spcAft>
                <a:spcPts val="0"/>
              </a:spcAft>
              <a:buClr>
                <a:schemeClr val="lt1"/>
              </a:buClr>
              <a:buSzPts val="2800"/>
              <a:buNone/>
              <a:defRPr>
                <a:solidFill>
                  <a:schemeClr val="lt1"/>
                </a:solidFill>
              </a:defRPr>
            </a:lvl3pPr>
            <a:lvl4pPr lvl="3" rtl="0" algn="ctr">
              <a:spcBef>
                <a:spcPts val="0"/>
              </a:spcBef>
              <a:spcAft>
                <a:spcPts val="0"/>
              </a:spcAft>
              <a:buClr>
                <a:schemeClr val="lt1"/>
              </a:buClr>
              <a:buSzPts val="2800"/>
              <a:buNone/>
              <a:defRPr>
                <a:solidFill>
                  <a:schemeClr val="lt1"/>
                </a:solidFill>
              </a:defRPr>
            </a:lvl4pPr>
            <a:lvl5pPr lvl="4" rtl="0" algn="ctr">
              <a:spcBef>
                <a:spcPts val="0"/>
              </a:spcBef>
              <a:spcAft>
                <a:spcPts val="0"/>
              </a:spcAft>
              <a:buClr>
                <a:schemeClr val="lt1"/>
              </a:buClr>
              <a:buSzPts val="2800"/>
              <a:buNone/>
              <a:defRPr>
                <a:solidFill>
                  <a:schemeClr val="lt1"/>
                </a:solidFill>
              </a:defRPr>
            </a:lvl5pPr>
            <a:lvl6pPr lvl="5" rtl="0" algn="ctr">
              <a:spcBef>
                <a:spcPts val="0"/>
              </a:spcBef>
              <a:spcAft>
                <a:spcPts val="0"/>
              </a:spcAft>
              <a:buClr>
                <a:schemeClr val="lt1"/>
              </a:buClr>
              <a:buSzPts val="2800"/>
              <a:buNone/>
              <a:defRPr>
                <a:solidFill>
                  <a:schemeClr val="lt1"/>
                </a:solidFill>
              </a:defRPr>
            </a:lvl6pPr>
            <a:lvl7pPr lvl="6" rtl="0" algn="ctr">
              <a:spcBef>
                <a:spcPts val="0"/>
              </a:spcBef>
              <a:spcAft>
                <a:spcPts val="0"/>
              </a:spcAft>
              <a:buClr>
                <a:schemeClr val="lt1"/>
              </a:buClr>
              <a:buSzPts val="2800"/>
              <a:buNone/>
              <a:defRPr>
                <a:solidFill>
                  <a:schemeClr val="lt1"/>
                </a:solidFill>
              </a:defRPr>
            </a:lvl7pPr>
            <a:lvl8pPr lvl="7" rtl="0" algn="ctr">
              <a:spcBef>
                <a:spcPts val="0"/>
              </a:spcBef>
              <a:spcAft>
                <a:spcPts val="0"/>
              </a:spcAft>
              <a:buClr>
                <a:schemeClr val="lt1"/>
              </a:buClr>
              <a:buSzPts val="2800"/>
              <a:buNone/>
              <a:defRPr>
                <a:solidFill>
                  <a:schemeClr val="lt1"/>
                </a:solidFill>
              </a:defRPr>
            </a:lvl8pPr>
            <a:lvl9pPr lvl="8" rtl="0" algn="ctr">
              <a:spcBef>
                <a:spcPts val="0"/>
              </a:spcBef>
              <a:spcAft>
                <a:spcPts val="0"/>
              </a:spcAft>
              <a:buClr>
                <a:schemeClr val="lt1"/>
              </a:buClr>
              <a:buSzPts val="2800"/>
              <a:buNone/>
              <a:defRPr>
                <a:solidFill>
                  <a:schemeClr val="lt1"/>
                </a:solidFill>
              </a:defRPr>
            </a:lvl9pPr>
          </a:lstStyle>
          <a:p/>
        </p:txBody>
      </p:sp>
      <p:cxnSp>
        <p:nvCxnSpPr>
          <p:cNvPr id="56" name="Google Shape;56;p14"/>
          <p:cNvCxnSpPr/>
          <p:nvPr/>
        </p:nvCxnSpPr>
        <p:spPr>
          <a:xfrm>
            <a:off x="1147475" y="0"/>
            <a:ext cx="0" cy="5187000"/>
          </a:xfrm>
          <a:prstGeom prst="straightConnector1">
            <a:avLst/>
          </a:prstGeom>
          <a:noFill/>
          <a:ln cap="flat" cmpd="sng" w="9525">
            <a:solidFill>
              <a:schemeClr val="lt1"/>
            </a:solidFill>
            <a:prstDash val="dot"/>
            <a:round/>
            <a:headEnd len="med" w="med" type="none"/>
            <a:tailEnd len="med" w="med"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IG_NUMBER_1">
    <p:bg>
      <p:bgPr>
        <a:blipFill>
          <a:blip r:embed="rId2">
            <a:alphaModFix/>
          </a:blip>
          <a:stretch>
            <a:fillRect/>
          </a:stretch>
        </a:blipFill>
      </p:bgPr>
    </p:bg>
    <p:spTree>
      <p:nvGrpSpPr>
        <p:cNvPr id="57" name="Shape 57"/>
        <p:cNvGrpSpPr/>
        <p:nvPr/>
      </p:nvGrpSpPr>
      <p:grpSpPr>
        <a:xfrm>
          <a:off x="0" y="0"/>
          <a:ext cx="0" cy="0"/>
          <a:chOff x="0" y="0"/>
          <a:chExt cx="0" cy="0"/>
        </a:xfrm>
      </p:grpSpPr>
      <p:sp>
        <p:nvSpPr>
          <p:cNvPr id="58" name="Google Shape;58;p15"/>
          <p:cNvSpPr txBox="1"/>
          <p:nvPr>
            <p:ph hasCustomPrompt="1" type="title"/>
          </p:nvPr>
        </p:nvSpPr>
        <p:spPr>
          <a:xfrm>
            <a:off x="1202325" y="555812"/>
            <a:ext cx="1057200" cy="5514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lt1"/>
              </a:buClr>
              <a:buSzPts val="1800"/>
              <a:buNone/>
              <a:defRPr sz="1800">
                <a:solidFill>
                  <a:schemeClr val="lt1"/>
                </a:solidFill>
              </a:defRPr>
            </a:lvl1pPr>
            <a:lvl2pPr lvl="1" rtl="0" algn="r">
              <a:spcBef>
                <a:spcPts val="0"/>
              </a:spcBef>
              <a:spcAft>
                <a:spcPts val="0"/>
              </a:spcAft>
              <a:buClr>
                <a:schemeClr val="lt1"/>
              </a:buClr>
              <a:buSzPts val="1800"/>
              <a:buNone/>
              <a:defRPr sz="1800">
                <a:solidFill>
                  <a:schemeClr val="lt1"/>
                </a:solidFill>
              </a:defRPr>
            </a:lvl2pPr>
            <a:lvl3pPr lvl="2" rtl="0" algn="r">
              <a:spcBef>
                <a:spcPts val="0"/>
              </a:spcBef>
              <a:spcAft>
                <a:spcPts val="0"/>
              </a:spcAft>
              <a:buClr>
                <a:schemeClr val="lt1"/>
              </a:buClr>
              <a:buSzPts val="1800"/>
              <a:buNone/>
              <a:defRPr sz="1800">
                <a:solidFill>
                  <a:schemeClr val="lt1"/>
                </a:solidFill>
              </a:defRPr>
            </a:lvl3pPr>
            <a:lvl4pPr lvl="3" rtl="0" algn="r">
              <a:spcBef>
                <a:spcPts val="0"/>
              </a:spcBef>
              <a:spcAft>
                <a:spcPts val="0"/>
              </a:spcAft>
              <a:buClr>
                <a:schemeClr val="lt1"/>
              </a:buClr>
              <a:buSzPts val="1800"/>
              <a:buNone/>
              <a:defRPr sz="1800">
                <a:solidFill>
                  <a:schemeClr val="lt1"/>
                </a:solidFill>
              </a:defRPr>
            </a:lvl4pPr>
            <a:lvl5pPr lvl="4" rtl="0" algn="r">
              <a:spcBef>
                <a:spcPts val="0"/>
              </a:spcBef>
              <a:spcAft>
                <a:spcPts val="0"/>
              </a:spcAft>
              <a:buClr>
                <a:schemeClr val="lt1"/>
              </a:buClr>
              <a:buSzPts val="1800"/>
              <a:buNone/>
              <a:defRPr sz="1800">
                <a:solidFill>
                  <a:schemeClr val="lt1"/>
                </a:solidFill>
              </a:defRPr>
            </a:lvl5pPr>
            <a:lvl6pPr lvl="5" rtl="0" algn="r">
              <a:spcBef>
                <a:spcPts val="0"/>
              </a:spcBef>
              <a:spcAft>
                <a:spcPts val="0"/>
              </a:spcAft>
              <a:buClr>
                <a:schemeClr val="lt1"/>
              </a:buClr>
              <a:buSzPts val="1800"/>
              <a:buNone/>
              <a:defRPr sz="1800">
                <a:solidFill>
                  <a:schemeClr val="lt1"/>
                </a:solidFill>
              </a:defRPr>
            </a:lvl6pPr>
            <a:lvl7pPr lvl="6" rtl="0" algn="r">
              <a:spcBef>
                <a:spcPts val="0"/>
              </a:spcBef>
              <a:spcAft>
                <a:spcPts val="0"/>
              </a:spcAft>
              <a:buClr>
                <a:schemeClr val="lt1"/>
              </a:buClr>
              <a:buSzPts val="1800"/>
              <a:buNone/>
              <a:defRPr sz="1800">
                <a:solidFill>
                  <a:schemeClr val="lt1"/>
                </a:solidFill>
              </a:defRPr>
            </a:lvl7pPr>
            <a:lvl8pPr lvl="7" rtl="0" algn="r">
              <a:spcBef>
                <a:spcPts val="0"/>
              </a:spcBef>
              <a:spcAft>
                <a:spcPts val="0"/>
              </a:spcAft>
              <a:buClr>
                <a:schemeClr val="lt1"/>
              </a:buClr>
              <a:buSzPts val="1800"/>
              <a:buNone/>
              <a:defRPr sz="1800">
                <a:solidFill>
                  <a:schemeClr val="lt1"/>
                </a:solidFill>
              </a:defRPr>
            </a:lvl8pPr>
            <a:lvl9pPr lvl="8" rtl="0" algn="r">
              <a:spcBef>
                <a:spcPts val="0"/>
              </a:spcBef>
              <a:spcAft>
                <a:spcPts val="0"/>
              </a:spcAft>
              <a:buClr>
                <a:schemeClr val="lt1"/>
              </a:buClr>
              <a:buSzPts val="1800"/>
              <a:buNone/>
              <a:defRPr sz="1800">
                <a:solidFill>
                  <a:schemeClr val="lt1"/>
                </a:solidFill>
              </a:defRPr>
            </a:lvl9pPr>
          </a:lstStyle>
          <a:p>
            <a:r>
              <a:t>xx%</a:t>
            </a:r>
          </a:p>
        </p:txBody>
      </p:sp>
      <p:sp>
        <p:nvSpPr>
          <p:cNvPr id="59" name="Google Shape;59;p15"/>
          <p:cNvSpPr txBox="1"/>
          <p:nvPr>
            <p:ph idx="2" type="title"/>
          </p:nvPr>
        </p:nvSpPr>
        <p:spPr>
          <a:xfrm>
            <a:off x="2449800" y="641612"/>
            <a:ext cx="4045200" cy="4656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2000"/>
              <a:buNone/>
              <a:defRPr sz="2000">
                <a:solidFill>
                  <a:schemeClr val="lt1"/>
                </a:solidFill>
              </a:defRPr>
            </a:lvl2pPr>
            <a:lvl3pPr lvl="2" rtl="0">
              <a:spcBef>
                <a:spcPts val="0"/>
              </a:spcBef>
              <a:spcAft>
                <a:spcPts val="0"/>
              </a:spcAft>
              <a:buClr>
                <a:schemeClr val="lt1"/>
              </a:buClr>
              <a:buSzPts val="2000"/>
              <a:buNone/>
              <a:defRPr sz="2000">
                <a:solidFill>
                  <a:schemeClr val="lt1"/>
                </a:solidFill>
              </a:defRPr>
            </a:lvl3pPr>
            <a:lvl4pPr lvl="3" rtl="0">
              <a:spcBef>
                <a:spcPts val="0"/>
              </a:spcBef>
              <a:spcAft>
                <a:spcPts val="0"/>
              </a:spcAft>
              <a:buClr>
                <a:schemeClr val="lt1"/>
              </a:buClr>
              <a:buSzPts val="2000"/>
              <a:buNone/>
              <a:defRPr sz="2000">
                <a:solidFill>
                  <a:schemeClr val="lt1"/>
                </a:solidFill>
              </a:defRPr>
            </a:lvl4pPr>
            <a:lvl5pPr lvl="4" rtl="0">
              <a:spcBef>
                <a:spcPts val="0"/>
              </a:spcBef>
              <a:spcAft>
                <a:spcPts val="0"/>
              </a:spcAft>
              <a:buClr>
                <a:schemeClr val="lt1"/>
              </a:buClr>
              <a:buSzPts val="2000"/>
              <a:buNone/>
              <a:defRPr sz="2000">
                <a:solidFill>
                  <a:schemeClr val="lt1"/>
                </a:solidFill>
              </a:defRPr>
            </a:lvl5pPr>
            <a:lvl6pPr lvl="5" rtl="0">
              <a:spcBef>
                <a:spcPts val="0"/>
              </a:spcBef>
              <a:spcAft>
                <a:spcPts val="0"/>
              </a:spcAft>
              <a:buClr>
                <a:schemeClr val="lt1"/>
              </a:buClr>
              <a:buSzPts val="2000"/>
              <a:buNone/>
              <a:defRPr sz="2000">
                <a:solidFill>
                  <a:schemeClr val="lt1"/>
                </a:solidFill>
              </a:defRPr>
            </a:lvl6pPr>
            <a:lvl7pPr lvl="6" rtl="0">
              <a:spcBef>
                <a:spcPts val="0"/>
              </a:spcBef>
              <a:spcAft>
                <a:spcPts val="0"/>
              </a:spcAft>
              <a:buClr>
                <a:schemeClr val="lt1"/>
              </a:buClr>
              <a:buSzPts val="2000"/>
              <a:buNone/>
              <a:defRPr sz="2000">
                <a:solidFill>
                  <a:schemeClr val="lt1"/>
                </a:solidFill>
              </a:defRPr>
            </a:lvl7pPr>
            <a:lvl8pPr lvl="7" rtl="0">
              <a:spcBef>
                <a:spcPts val="0"/>
              </a:spcBef>
              <a:spcAft>
                <a:spcPts val="0"/>
              </a:spcAft>
              <a:buClr>
                <a:schemeClr val="lt1"/>
              </a:buClr>
              <a:buSzPts val="2000"/>
              <a:buNone/>
              <a:defRPr sz="2000">
                <a:solidFill>
                  <a:schemeClr val="lt1"/>
                </a:solidFill>
              </a:defRPr>
            </a:lvl8pPr>
            <a:lvl9pPr lvl="8" rtl="0">
              <a:spcBef>
                <a:spcPts val="0"/>
              </a:spcBef>
              <a:spcAft>
                <a:spcPts val="0"/>
              </a:spcAft>
              <a:buClr>
                <a:schemeClr val="lt1"/>
              </a:buClr>
              <a:buSzPts val="2000"/>
              <a:buNone/>
              <a:defRPr sz="2000">
                <a:solidFill>
                  <a:schemeClr val="lt1"/>
                </a:solidFill>
              </a:defRPr>
            </a:lvl9pPr>
          </a:lstStyle>
          <a:p/>
        </p:txBody>
      </p:sp>
      <p:sp>
        <p:nvSpPr>
          <p:cNvPr id="60" name="Google Shape;60;p15"/>
          <p:cNvSpPr txBox="1"/>
          <p:nvPr>
            <p:ph idx="1" type="subTitle"/>
          </p:nvPr>
        </p:nvSpPr>
        <p:spPr>
          <a:xfrm>
            <a:off x="2449800" y="954812"/>
            <a:ext cx="4045200" cy="55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200"/>
              <a:buNone/>
              <a:defRPr sz="1200">
                <a:solidFill>
                  <a:schemeClr val="lt1"/>
                </a:solidFill>
              </a:defRPr>
            </a:lvl1pPr>
            <a:lvl2pPr lvl="1" rtl="0">
              <a:lnSpc>
                <a:spcPct val="100000"/>
              </a:lnSpc>
              <a:spcBef>
                <a:spcPts val="0"/>
              </a:spcBef>
              <a:spcAft>
                <a:spcPts val="0"/>
              </a:spcAft>
              <a:buClr>
                <a:schemeClr val="lt1"/>
              </a:buClr>
              <a:buSzPts val="1200"/>
              <a:buNone/>
              <a:defRPr sz="1200">
                <a:solidFill>
                  <a:schemeClr val="lt1"/>
                </a:solidFill>
              </a:defRPr>
            </a:lvl2pPr>
            <a:lvl3pPr lvl="2" rtl="0">
              <a:lnSpc>
                <a:spcPct val="100000"/>
              </a:lnSpc>
              <a:spcBef>
                <a:spcPts val="0"/>
              </a:spcBef>
              <a:spcAft>
                <a:spcPts val="0"/>
              </a:spcAft>
              <a:buClr>
                <a:schemeClr val="lt1"/>
              </a:buClr>
              <a:buSzPts val="1200"/>
              <a:buNone/>
              <a:defRPr sz="1200">
                <a:solidFill>
                  <a:schemeClr val="lt1"/>
                </a:solidFill>
              </a:defRPr>
            </a:lvl3pPr>
            <a:lvl4pPr lvl="3" rtl="0">
              <a:lnSpc>
                <a:spcPct val="100000"/>
              </a:lnSpc>
              <a:spcBef>
                <a:spcPts val="0"/>
              </a:spcBef>
              <a:spcAft>
                <a:spcPts val="0"/>
              </a:spcAft>
              <a:buClr>
                <a:schemeClr val="lt1"/>
              </a:buClr>
              <a:buSzPts val="1200"/>
              <a:buNone/>
              <a:defRPr sz="1200">
                <a:solidFill>
                  <a:schemeClr val="lt1"/>
                </a:solidFill>
              </a:defRPr>
            </a:lvl4pPr>
            <a:lvl5pPr lvl="4" rtl="0">
              <a:lnSpc>
                <a:spcPct val="100000"/>
              </a:lnSpc>
              <a:spcBef>
                <a:spcPts val="0"/>
              </a:spcBef>
              <a:spcAft>
                <a:spcPts val="0"/>
              </a:spcAft>
              <a:buClr>
                <a:schemeClr val="lt1"/>
              </a:buClr>
              <a:buSzPts val="1200"/>
              <a:buNone/>
              <a:defRPr sz="1200">
                <a:solidFill>
                  <a:schemeClr val="lt1"/>
                </a:solidFill>
              </a:defRPr>
            </a:lvl5pPr>
            <a:lvl6pPr lvl="5" rtl="0">
              <a:lnSpc>
                <a:spcPct val="100000"/>
              </a:lnSpc>
              <a:spcBef>
                <a:spcPts val="0"/>
              </a:spcBef>
              <a:spcAft>
                <a:spcPts val="0"/>
              </a:spcAft>
              <a:buClr>
                <a:schemeClr val="lt1"/>
              </a:buClr>
              <a:buSzPts val="1200"/>
              <a:buNone/>
              <a:defRPr sz="1200">
                <a:solidFill>
                  <a:schemeClr val="lt1"/>
                </a:solidFill>
              </a:defRPr>
            </a:lvl6pPr>
            <a:lvl7pPr lvl="6" rtl="0">
              <a:lnSpc>
                <a:spcPct val="100000"/>
              </a:lnSpc>
              <a:spcBef>
                <a:spcPts val="0"/>
              </a:spcBef>
              <a:spcAft>
                <a:spcPts val="0"/>
              </a:spcAft>
              <a:buClr>
                <a:schemeClr val="lt1"/>
              </a:buClr>
              <a:buSzPts val="1200"/>
              <a:buNone/>
              <a:defRPr sz="1200">
                <a:solidFill>
                  <a:schemeClr val="lt1"/>
                </a:solidFill>
              </a:defRPr>
            </a:lvl7pPr>
            <a:lvl8pPr lvl="7" rtl="0">
              <a:lnSpc>
                <a:spcPct val="100000"/>
              </a:lnSpc>
              <a:spcBef>
                <a:spcPts val="0"/>
              </a:spcBef>
              <a:spcAft>
                <a:spcPts val="0"/>
              </a:spcAft>
              <a:buClr>
                <a:schemeClr val="lt1"/>
              </a:buClr>
              <a:buSzPts val="1200"/>
              <a:buNone/>
              <a:defRPr sz="1200">
                <a:solidFill>
                  <a:schemeClr val="lt1"/>
                </a:solidFill>
              </a:defRPr>
            </a:lvl8pPr>
            <a:lvl9pPr lvl="8" rtl="0">
              <a:lnSpc>
                <a:spcPct val="100000"/>
              </a:lnSpc>
              <a:spcBef>
                <a:spcPts val="0"/>
              </a:spcBef>
              <a:spcAft>
                <a:spcPts val="0"/>
              </a:spcAft>
              <a:buClr>
                <a:schemeClr val="lt1"/>
              </a:buClr>
              <a:buSzPts val="1200"/>
              <a:buNone/>
              <a:defRPr sz="1200">
                <a:solidFill>
                  <a:schemeClr val="lt1"/>
                </a:solidFill>
              </a:defRPr>
            </a:lvl9pPr>
          </a:lstStyle>
          <a:p/>
        </p:txBody>
      </p:sp>
      <p:sp>
        <p:nvSpPr>
          <p:cNvPr id="61" name="Google Shape;61;p15"/>
          <p:cNvSpPr txBox="1"/>
          <p:nvPr>
            <p:ph hasCustomPrompt="1" idx="3" type="title"/>
          </p:nvPr>
        </p:nvSpPr>
        <p:spPr>
          <a:xfrm>
            <a:off x="1202325" y="1203512"/>
            <a:ext cx="1057200" cy="5514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lt1"/>
              </a:buClr>
              <a:buSzPts val="1800"/>
              <a:buNone/>
              <a:defRPr sz="1800">
                <a:solidFill>
                  <a:schemeClr val="lt1"/>
                </a:solidFill>
              </a:defRPr>
            </a:lvl1pPr>
            <a:lvl2pPr lvl="1" rtl="0" algn="r">
              <a:spcBef>
                <a:spcPts val="0"/>
              </a:spcBef>
              <a:spcAft>
                <a:spcPts val="0"/>
              </a:spcAft>
              <a:buClr>
                <a:schemeClr val="lt1"/>
              </a:buClr>
              <a:buSzPts val="1800"/>
              <a:buNone/>
              <a:defRPr sz="1800">
                <a:solidFill>
                  <a:schemeClr val="lt1"/>
                </a:solidFill>
              </a:defRPr>
            </a:lvl2pPr>
            <a:lvl3pPr lvl="2" rtl="0" algn="r">
              <a:spcBef>
                <a:spcPts val="0"/>
              </a:spcBef>
              <a:spcAft>
                <a:spcPts val="0"/>
              </a:spcAft>
              <a:buClr>
                <a:schemeClr val="lt1"/>
              </a:buClr>
              <a:buSzPts val="1800"/>
              <a:buNone/>
              <a:defRPr sz="1800">
                <a:solidFill>
                  <a:schemeClr val="lt1"/>
                </a:solidFill>
              </a:defRPr>
            </a:lvl3pPr>
            <a:lvl4pPr lvl="3" rtl="0" algn="r">
              <a:spcBef>
                <a:spcPts val="0"/>
              </a:spcBef>
              <a:spcAft>
                <a:spcPts val="0"/>
              </a:spcAft>
              <a:buClr>
                <a:schemeClr val="lt1"/>
              </a:buClr>
              <a:buSzPts val="1800"/>
              <a:buNone/>
              <a:defRPr sz="1800">
                <a:solidFill>
                  <a:schemeClr val="lt1"/>
                </a:solidFill>
              </a:defRPr>
            </a:lvl4pPr>
            <a:lvl5pPr lvl="4" rtl="0" algn="r">
              <a:spcBef>
                <a:spcPts val="0"/>
              </a:spcBef>
              <a:spcAft>
                <a:spcPts val="0"/>
              </a:spcAft>
              <a:buClr>
                <a:schemeClr val="lt1"/>
              </a:buClr>
              <a:buSzPts val="1800"/>
              <a:buNone/>
              <a:defRPr sz="1800">
                <a:solidFill>
                  <a:schemeClr val="lt1"/>
                </a:solidFill>
              </a:defRPr>
            </a:lvl5pPr>
            <a:lvl6pPr lvl="5" rtl="0" algn="r">
              <a:spcBef>
                <a:spcPts val="0"/>
              </a:spcBef>
              <a:spcAft>
                <a:spcPts val="0"/>
              </a:spcAft>
              <a:buClr>
                <a:schemeClr val="lt1"/>
              </a:buClr>
              <a:buSzPts val="1800"/>
              <a:buNone/>
              <a:defRPr sz="1800">
                <a:solidFill>
                  <a:schemeClr val="lt1"/>
                </a:solidFill>
              </a:defRPr>
            </a:lvl6pPr>
            <a:lvl7pPr lvl="6" rtl="0" algn="r">
              <a:spcBef>
                <a:spcPts val="0"/>
              </a:spcBef>
              <a:spcAft>
                <a:spcPts val="0"/>
              </a:spcAft>
              <a:buClr>
                <a:schemeClr val="lt1"/>
              </a:buClr>
              <a:buSzPts val="1800"/>
              <a:buNone/>
              <a:defRPr sz="1800">
                <a:solidFill>
                  <a:schemeClr val="lt1"/>
                </a:solidFill>
              </a:defRPr>
            </a:lvl7pPr>
            <a:lvl8pPr lvl="7" rtl="0" algn="r">
              <a:spcBef>
                <a:spcPts val="0"/>
              </a:spcBef>
              <a:spcAft>
                <a:spcPts val="0"/>
              </a:spcAft>
              <a:buClr>
                <a:schemeClr val="lt1"/>
              </a:buClr>
              <a:buSzPts val="1800"/>
              <a:buNone/>
              <a:defRPr sz="1800">
                <a:solidFill>
                  <a:schemeClr val="lt1"/>
                </a:solidFill>
              </a:defRPr>
            </a:lvl8pPr>
            <a:lvl9pPr lvl="8" rtl="0" algn="r">
              <a:spcBef>
                <a:spcPts val="0"/>
              </a:spcBef>
              <a:spcAft>
                <a:spcPts val="0"/>
              </a:spcAft>
              <a:buClr>
                <a:schemeClr val="lt1"/>
              </a:buClr>
              <a:buSzPts val="1800"/>
              <a:buNone/>
              <a:defRPr sz="1800">
                <a:solidFill>
                  <a:schemeClr val="lt1"/>
                </a:solidFill>
              </a:defRPr>
            </a:lvl9pPr>
          </a:lstStyle>
          <a:p>
            <a:r>
              <a:t>xx%</a:t>
            </a:r>
          </a:p>
        </p:txBody>
      </p:sp>
      <p:sp>
        <p:nvSpPr>
          <p:cNvPr id="62" name="Google Shape;62;p15"/>
          <p:cNvSpPr txBox="1"/>
          <p:nvPr>
            <p:ph idx="4" type="title"/>
          </p:nvPr>
        </p:nvSpPr>
        <p:spPr>
          <a:xfrm>
            <a:off x="2449800" y="1289437"/>
            <a:ext cx="4045200" cy="4656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2000"/>
              <a:buNone/>
              <a:defRPr sz="2000">
                <a:solidFill>
                  <a:schemeClr val="lt1"/>
                </a:solidFill>
              </a:defRPr>
            </a:lvl2pPr>
            <a:lvl3pPr lvl="2" rtl="0">
              <a:spcBef>
                <a:spcPts val="0"/>
              </a:spcBef>
              <a:spcAft>
                <a:spcPts val="0"/>
              </a:spcAft>
              <a:buClr>
                <a:schemeClr val="lt1"/>
              </a:buClr>
              <a:buSzPts val="2000"/>
              <a:buNone/>
              <a:defRPr sz="2000">
                <a:solidFill>
                  <a:schemeClr val="lt1"/>
                </a:solidFill>
              </a:defRPr>
            </a:lvl3pPr>
            <a:lvl4pPr lvl="3" rtl="0">
              <a:spcBef>
                <a:spcPts val="0"/>
              </a:spcBef>
              <a:spcAft>
                <a:spcPts val="0"/>
              </a:spcAft>
              <a:buClr>
                <a:schemeClr val="lt1"/>
              </a:buClr>
              <a:buSzPts val="2000"/>
              <a:buNone/>
              <a:defRPr sz="2000">
                <a:solidFill>
                  <a:schemeClr val="lt1"/>
                </a:solidFill>
              </a:defRPr>
            </a:lvl4pPr>
            <a:lvl5pPr lvl="4" rtl="0">
              <a:spcBef>
                <a:spcPts val="0"/>
              </a:spcBef>
              <a:spcAft>
                <a:spcPts val="0"/>
              </a:spcAft>
              <a:buClr>
                <a:schemeClr val="lt1"/>
              </a:buClr>
              <a:buSzPts val="2000"/>
              <a:buNone/>
              <a:defRPr sz="2000">
                <a:solidFill>
                  <a:schemeClr val="lt1"/>
                </a:solidFill>
              </a:defRPr>
            </a:lvl5pPr>
            <a:lvl6pPr lvl="5" rtl="0">
              <a:spcBef>
                <a:spcPts val="0"/>
              </a:spcBef>
              <a:spcAft>
                <a:spcPts val="0"/>
              </a:spcAft>
              <a:buClr>
                <a:schemeClr val="lt1"/>
              </a:buClr>
              <a:buSzPts val="2000"/>
              <a:buNone/>
              <a:defRPr sz="2000">
                <a:solidFill>
                  <a:schemeClr val="lt1"/>
                </a:solidFill>
              </a:defRPr>
            </a:lvl6pPr>
            <a:lvl7pPr lvl="6" rtl="0">
              <a:spcBef>
                <a:spcPts val="0"/>
              </a:spcBef>
              <a:spcAft>
                <a:spcPts val="0"/>
              </a:spcAft>
              <a:buClr>
                <a:schemeClr val="lt1"/>
              </a:buClr>
              <a:buSzPts val="2000"/>
              <a:buNone/>
              <a:defRPr sz="2000">
                <a:solidFill>
                  <a:schemeClr val="lt1"/>
                </a:solidFill>
              </a:defRPr>
            </a:lvl7pPr>
            <a:lvl8pPr lvl="7" rtl="0">
              <a:spcBef>
                <a:spcPts val="0"/>
              </a:spcBef>
              <a:spcAft>
                <a:spcPts val="0"/>
              </a:spcAft>
              <a:buClr>
                <a:schemeClr val="lt1"/>
              </a:buClr>
              <a:buSzPts val="2000"/>
              <a:buNone/>
              <a:defRPr sz="2000">
                <a:solidFill>
                  <a:schemeClr val="lt1"/>
                </a:solidFill>
              </a:defRPr>
            </a:lvl8pPr>
            <a:lvl9pPr lvl="8" rtl="0">
              <a:spcBef>
                <a:spcPts val="0"/>
              </a:spcBef>
              <a:spcAft>
                <a:spcPts val="0"/>
              </a:spcAft>
              <a:buClr>
                <a:schemeClr val="lt1"/>
              </a:buClr>
              <a:buSzPts val="2000"/>
              <a:buNone/>
              <a:defRPr sz="2000">
                <a:solidFill>
                  <a:schemeClr val="lt1"/>
                </a:solidFill>
              </a:defRPr>
            </a:lvl9pPr>
          </a:lstStyle>
          <a:p/>
        </p:txBody>
      </p:sp>
      <p:sp>
        <p:nvSpPr>
          <p:cNvPr id="63" name="Google Shape;63;p15"/>
          <p:cNvSpPr txBox="1"/>
          <p:nvPr>
            <p:ph idx="5" type="subTitle"/>
          </p:nvPr>
        </p:nvSpPr>
        <p:spPr>
          <a:xfrm>
            <a:off x="2449800" y="1602512"/>
            <a:ext cx="4045200" cy="55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200"/>
              <a:buNone/>
              <a:defRPr sz="1200">
                <a:solidFill>
                  <a:schemeClr val="lt1"/>
                </a:solidFill>
              </a:defRPr>
            </a:lvl1pPr>
            <a:lvl2pPr lvl="1" rtl="0">
              <a:lnSpc>
                <a:spcPct val="100000"/>
              </a:lnSpc>
              <a:spcBef>
                <a:spcPts val="0"/>
              </a:spcBef>
              <a:spcAft>
                <a:spcPts val="0"/>
              </a:spcAft>
              <a:buClr>
                <a:schemeClr val="lt1"/>
              </a:buClr>
              <a:buSzPts val="1200"/>
              <a:buNone/>
              <a:defRPr sz="1200">
                <a:solidFill>
                  <a:schemeClr val="lt1"/>
                </a:solidFill>
              </a:defRPr>
            </a:lvl2pPr>
            <a:lvl3pPr lvl="2" rtl="0">
              <a:lnSpc>
                <a:spcPct val="100000"/>
              </a:lnSpc>
              <a:spcBef>
                <a:spcPts val="0"/>
              </a:spcBef>
              <a:spcAft>
                <a:spcPts val="0"/>
              </a:spcAft>
              <a:buClr>
                <a:schemeClr val="lt1"/>
              </a:buClr>
              <a:buSzPts val="1200"/>
              <a:buNone/>
              <a:defRPr sz="1200">
                <a:solidFill>
                  <a:schemeClr val="lt1"/>
                </a:solidFill>
              </a:defRPr>
            </a:lvl3pPr>
            <a:lvl4pPr lvl="3" rtl="0">
              <a:lnSpc>
                <a:spcPct val="100000"/>
              </a:lnSpc>
              <a:spcBef>
                <a:spcPts val="0"/>
              </a:spcBef>
              <a:spcAft>
                <a:spcPts val="0"/>
              </a:spcAft>
              <a:buClr>
                <a:schemeClr val="lt1"/>
              </a:buClr>
              <a:buSzPts val="1200"/>
              <a:buNone/>
              <a:defRPr sz="1200">
                <a:solidFill>
                  <a:schemeClr val="lt1"/>
                </a:solidFill>
              </a:defRPr>
            </a:lvl4pPr>
            <a:lvl5pPr lvl="4" rtl="0">
              <a:lnSpc>
                <a:spcPct val="100000"/>
              </a:lnSpc>
              <a:spcBef>
                <a:spcPts val="0"/>
              </a:spcBef>
              <a:spcAft>
                <a:spcPts val="0"/>
              </a:spcAft>
              <a:buClr>
                <a:schemeClr val="lt1"/>
              </a:buClr>
              <a:buSzPts val="1200"/>
              <a:buNone/>
              <a:defRPr sz="1200">
                <a:solidFill>
                  <a:schemeClr val="lt1"/>
                </a:solidFill>
              </a:defRPr>
            </a:lvl5pPr>
            <a:lvl6pPr lvl="5" rtl="0">
              <a:lnSpc>
                <a:spcPct val="100000"/>
              </a:lnSpc>
              <a:spcBef>
                <a:spcPts val="0"/>
              </a:spcBef>
              <a:spcAft>
                <a:spcPts val="0"/>
              </a:spcAft>
              <a:buClr>
                <a:schemeClr val="lt1"/>
              </a:buClr>
              <a:buSzPts val="1200"/>
              <a:buNone/>
              <a:defRPr sz="1200">
                <a:solidFill>
                  <a:schemeClr val="lt1"/>
                </a:solidFill>
              </a:defRPr>
            </a:lvl6pPr>
            <a:lvl7pPr lvl="6" rtl="0">
              <a:lnSpc>
                <a:spcPct val="100000"/>
              </a:lnSpc>
              <a:spcBef>
                <a:spcPts val="0"/>
              </a:spcBef>
              <a:spcAft>
                <a:spcPts val="0"/>
              </a:spcAft>
              <a:buClr>
                <a:schemeClr val="lt1"/>
              </a:buClr>
              <a:buSzPts val="1200"/>
              <a:buNone/>
              <a:defRPr sz="1200">
                <a:solidFill>
                  <a:schemeClr val="lt1"/>
                </a:solidFill>
              </a:defRPr>
            </a:lvl7pPr>
            <a:lvl8pPr lvl="7" rtl="0">
              <a:lnSpc>
                <a:spcPct val="100000"/>
              </a:lnSpc>
              <a:spcBef>
                <a:spcPts val="0"/>
              </a:spcBef>
              <a:spcAft>
                <a:spcPts val="0"/>
              </a:spcAft>
              <a:buClr>
                <a:schemeClr val="lt1"/>
              </a:buClr>
              <a:buSzPts val="1200"/>
              <a:buNone/>
              <a:defRPr sz="1200">
                <a:solidFill>
                  <a:schemeClr val="lt1"/>
                </a:solidFill>
              </a:defRPr>
            </a:lvl8pPr>
            <a:lvl9pPr lvl="8" rtl="0">
              <a:lnSpc>
                <a:spcPct val="100000"/>
              </a:lnSpc>
              <a:spcBef>
                <a:spcPts val="0"/>
              </a:spcBef>
              <a:spcAft>
                <a:spcPts val="0"/>
              </a:spcAft>
              <a:buClr>
                <a:schemeClr val="lt1"/>
              </a:buClr>
              <a:buSzPts val="1200"/>
              <a:buNone/>
              <a:defRPr sz="1200">
                <a:solidFill>
                  <a:schemeClr val="lt1"/>
                </a:solidFill>
              </a:defRPr>
            </a:lvl9pPr>
          </a:lstStyle>
          <a:p/>
        </p:txBody>
      </p:sp>
      <p:sp>
        <p:nvSpPr>
          <p:cNvPr id="64" name="Google Shape;64;p15"/>
          <p:cNvSpPr txBox="1"/>
          <p:nvPr>
            <p:ph hasCustomPrompt="1" idx="6" type="title"/>
          </p:nvPr>
        </p:nvSpPr>
        <p:spPr>
          <a:xfrm>
            <a:off x="1202325" y="1851212"/>
            <a:ext cx="1057200" cy="5514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lt1"/>
              </a:buClr>
              <a:buSzPts val="1800"/>
              <a:buNone/>
              <a:defRPr sz="1800">
                <a:solidFill>
                  <a:schemeClr val="lt1"/>
                </a:solidFill>
              </a:defRPr>
            </a:lvl1pPr>
            <a:lvl2pPr lvl="1" rtl="0" algn="r">
              <a:spcBef>
                <a:spcPts val="0"/>
              </a:spcBef>
              <a:spcAft>
                <a:spcPts val="0"/>
              </a:spcAft>
              <a:buClr>
                <a:schemeClr val="lt1"/>
              </a:buClr>
              <a:buSzPts val="1800"/>
              <a:buNone/>
              <a:defRPr sz="1800">
                <a:solidFill>
                  <a:schemeClr val="lt1"/>
                </a:solidFill>
              </a:defRPr>
            </a:lvl2pPr>
            <a:lvl3pPr lvl="2" rtl="0" algn="r">
              <a:spcBef>
                <a:spcPts val="0"/>
              </a:spcBef>
              <a:spcAft>
                <a:spcPts val="0"/>
              </a:spcAft>
              <a:buClr>
                <a:schemeClr val="lt1"/>
              </a:buClr>
              <a:buSzPts val="1800"/>
              <a:buNone/>
              <a:defRPr sz="1800">
                <a:solidFill>
                  <a:schemeClr val="lt1"/>
                </a:solidFill>
              </a:defRPr>
            </a:lvl3pPr>
            <a:lvl4pPr lvl="3" rtl="0" algn="r">
              <a:spcBef>
                <a:spcPts val="0"/>
              </a:spcBef>
              <a:spcAft>
                <a:spcPts val="0"/>
              </a:spcAft>
              <a:buClr>
                <a:schemeClr val="lt1"/>
              </a:buClr>
              <a:buSzPts val="1800"/>
              <a:buNone/>
              <a:defRPr sz="1800">
                <a:solidFill>
                  <a:schemeClr val="lt1"/>
                </a:solidFill>
              </a:defRPr>
            </a:lvl4pPr>
            <a:lvl5pPr lvl="4" rtl="0" algn="r">
              <a:spcBef>
                <a:spcPts val="0"/>
              </a:spcBef>
              <a:spcAft>
                <a:spcPts val="0"/>
              </a:spcAft>
              <a:buClr>
                <a:schemeClr val="lt1"/>
              </a:buClr>
              <a:buSzPts val="1800"/>
              <a:buNone/>
              <a:defRPr sz="1800">
                <a:solidFill>
                  <a:schemeClr val="lt1"/>
                </a:solidFill>
              </a:defRPr>
            </a:lvl5pPr>
            <a:lvl6pPr lvl="5" rtl="0" algn="r">
              <a:spcBef>
                <a:spcPts val="0"/>
              </a:spcBef>
              <a:spcAft>
                <a:spcPts val="0"/>
              </a:spcAft>
              <a:buClr>
                <a:schemeClr val="lt1"/>
              </a:buClr>
              <a:buSzPts val="1800"/>
              <a:buNone/>
              <a:defRPr sz="1800">
                <a:solidFill>
                  <a:schemeClr val="lt1"/>
                </a:solidFill>
              </a:defRPr>
            </a:lvl6pPr>
            <a:lvl7pPr lvl="6" rtl="0" algn="r">
              <a:spcBef>
                <a:spcPts val="0"/>
              </a:spcBef>
              <a:spcAft>
                <a:spcPts val="0"/>
              </a:spcAft>
              <a:buClr>
                <a:schemeClr val="lt1"/>
              </a:buClr>
              <a:buSzPts val="1800"/>
              <a:buNone/>
              <a:defRPr sz="1800">
                <a:solidFill>
                  <a:schemeClr val="lt1"/>
                </a:solidFill>
              </a:defRPr>
            </a:lvl7pPr>
            <a:lvl8pPr lvl="7" rtl="0" algn="r">
              <a:spcBef>
                <a:spcPts val="0"/>
              </a:spcBef>
              <a:spcAft>
                <a:spcPts val="0"/>
              </a:spcAft>
              <a:buClr>
                <a:schemeClr val="lt1"/>
              </a:buClr>
              <a:buSzPts val="1800"/>
              <a:buNone/>
              <a:defRPr sz="1800">
                <a:solidFill>
                  <a:schemeClr val="lt1"/>
                </a:solidFill>
              </a:defRPr>
            </a:lvl8pPr>
            <a:lvl9pPr lvl="8" rtl="0" algn="r">
              <a:spcBef>
                <a:spcPts val="0"/>
              </a:spcBef>
              <a:spcAft>
                <a:spcPts val="0"/>
              </a:spcAft>
              <a:buClr>
                <a:schemeClr val="lt1"/>
              </a:buClr>
              <a:buSzPts val="1800"/>
              <a:buNone/>
              <a:defRPr sz="1800">
                <a:solidFill>
                  <a:schemeClr val="lt1"/>
                </a:solidFill>
              </a:defRPr>
            </a:lvl9pPr>
          </a:lstStyle>
          <a:p>
            <a:r>
              <a:t>xx%</a:t>
            </a:r>
          </a:p>
        </p:txBody>
      </p:sp>
      <p:sp>
        <p:nvSpPr>
          <p:cNvPr id="65" name="Google Shape;65;p15"/>
          <p:cNvSpPr txBox="1"/>
          <p:nvPr>
            <p:ph idx="7" type="title"/>
          </p:nvPr>
        </p:nvSpPr>
        <p:spPr>
          <a:xfrm>
            <a:off x="2449800" y="1937137"/>
            <a:ext cx="4045200" cy="4656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2000"/>
              <a:buNone/>
              <a:defRPr sz="2000">
                <a:solidFill>
                  <a:schemeClr val="lt1"/>
                </a:solidFill>
              </a:defRPr>
            </a:lvl2pPr>
            <a:lvl3pPr lvl="2" rtl="0">
              <a:spcBef>
                <a:spcPts val="0"/>
              </a:spcBef>
              <a:spcAft>
                <a:spcPts val="0"/>
              </a:spcAft>
              <a:buClr>
                <a:schemeClr val="lt1"/>
              </a:buClr>
              <a:buSzPts val="2000"/>
              <a:buNone/>
              <a:defRPr sz="2000">
                <a:solidFill>
                  <a:schemeClr val="lt1"/>
                </a:solidFill>
              </a:defRPr>
            </a:lvl3pPr>
            <a:lvl4pPr lvl="3" rtl="0">
              <a:spcBef>
                <a:spcPts val="0"/>
              </a:spcBef>
              <a:spcAft>
                <a:spcPts val="0"/>
              </a:spcAft>
              <a:buClr>
                <a:schemeClr val="lt1"/>
              </a:buClr>
              <a:buSzPts val="2000"/>
              <a:buNone/>
              <a:defRPr sz="2000">
                <a:solidFill>
                  <a:schemeClr val="lt1"/>
                </a:solidFill>
              </a:defRPr>
            </a:lvl4pPr>
            <a:lvl5pPr lvl="4" rtl="0">
              <a:spcBef>
                <a:spcPts val="0"/>
              </a:spcBef>
              <a:spcAft>
                <a:spcPts val="0"/>
              </a:spcAft>
              <a:buClr>
                <a:schemeClr val="lt1"/>
              </a:buClr>
              <a:buSzPts val="2000"/>
              <a:buNone/>
              <a:defRPr sz="2000">
                <a:solidFill>
                  <a:schemeClr val="lt1"/>
                </a:solidFill>
              </a:defRPr>
            </a:lvl5pPr>
            <a:lvl6pPr lvl="5" rtl="0">
              <a:spcBef>
                <a:spcPts val="0"/>
              </a:spcBef>
              <a:spcAft>
                <a:spcPts val="0"/>
              </a:spcAft>
              <a:buClr>
                <a:schemeClr val="lt1"/>
              </a:buClr>
              <a:buSzPts val="2000"/>
              <a:buNone/>
              <a:defRPr sz="2000">
                <a:solidFill>
                  <a:schemeClr val="lt1"/>
                </a:solidFill>
              </a:defRPr>
            </a:lvl6pPr>
            <a:lvl7pPr lvl="6" rtl="0">
              <a:spcBef>
                <a:spcPts val="0"/>
              </a:spcBef>
              <a:spcAft>
                <a:spcPts val="0"/>
              </a:spcAft>
              <a:buClr>
                <a:schemeClr val="lt1"/>
              </a:buClr>
              <a:buSzPts val="2000"/>
              <a:buNone/>
              <a:defRPr sz="2000">
                <a:solidFill>
                  <a:schemeClr val="lt1"/>
                </a:solidFill>
              </a:defRPr>
            </a:lvl7pPr>
            <a:lvl8pPr lvl="7" rtl="0">
              <a:spcBef>
                <a:spcPts val="0"/>
              </a:spcBef>
              <a:spcAft>
                <a:spcPts val="0"/>
              </a:spcAft>
              <a:buClr>
                <a:schemeClr val="lt1"/>
              </a:buClr>
              <a:buSzPts val="2000"/>
              <a:buNone/>
              <a:defRPr sz="2000">
                <a:solidFill>
                  <a:schemeClr val="lt1"/>
                </a:solidFill>
              </a:defRPr>
            </a:lvl8pPr>
            <a:lvl9pPr lvl="8" rtl="0">
              <a:spcBef>
                <a:spcPts val="0"/>
              </a:spcBef>
              <a:spcAft>
                <a:spcPts val="0"/>
              </a:spcAft>
              <a:buClr>
                <a:schemeClr val="lt1"/>
              </a:buClr>
              <a:buSzPts val="2000"/>
              <a:buNone/>
              <a:defRPr sz="2000">
                <a:solidFill>
                  <a:schemeClr val="lt1"/>
                </a:solidFill>
              </a:defRPr>
            </a:lvl9pPr>
          </a:lstStyle>
          <a:p/>
        </p:txBody>
      </p:sp>
      <p:sp>
        <p:nvSpPr>
          <p:cNvPr id="66" name="Google Shape;66;p15"/>
          <p:cNvSpPr txBox="1"/>
          <p:nvPr>
            <p:ph idx="8" type="subTitle"/>
          </p:nvPr>
        </p:nvSpPr>
        <p:spPr>
          <a:xfrm>
            <a:off x="2449800" y="2250212"/>
            <a:ext cx="4045200" cy="55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200"/>
              <a:buNone/>
              <a:defRPr sz="1200">
                <a:solidFill>
                  <a:schemeClr val="lt1"/>
                </a:solidFill>
              </a:defRPr>
            </a:lvl1pPr>
            <a:lvl2pPr lvl="1" rtl="0">
              <a:lnSpc>
                <a:spcPct val="100000"/>
              </a:lnSpc>
              <a:spcBef>
                <a:spcPts val="0"/>
              </a:spcBef>
              <a:spcAft>
                <a:spcPts val="0"/>
              </a:spcAft>
              <a:buClr>
                <a:schemeClr val="lt1"/>
              </a:buClr>
              <a:buSzPts val="1200"/>
              <a:buNone/>
              <a:defRPr sz="1200">
                <a:solidFill>
                  <a:schemeClr val="lt1"/>
                </a:solidFill>
              </a:defRPr>
            </a:lvl2pPr>
            <a:lvl3pPr lvl="2" rtl="0">
              <a:lnSpc>
                <a:spcPct val="100000"/>
              </a:lnSpc>
              <a:spcBef>
                <a:spcPts val="0"/>
              </a:spcBef>
              <a:spcAft>
                <a:spcPts val="0"/>
              </a:spcAft>
              <a:buClr>
                <a:schemeClr val="lt1"/>
              </a:buClr>
              <a:buSzPts val="1200"/>
              <a:buNone/>
              <a:defRPr sz="1200">
                <a:solidFill>
                  <a:schemeClr val="lt1"/>
                </a:solidFill>
              </a:defRPr>
            </a:lvl3pPr>
            <a:lvl4pPr lvl="3" rtl="0">
              <a:lnSpc>
                <a:spcPct val="100000"/>
              </a:lnSpc>
              <a:spcBef>
                <a:spcPts val="0"/>
              </a:spcBef>
              <a:spcAft>
                <a:spcPts val="0"/>
              </a:spcAft>
              <a:buClr>
                <a:schemeClr val="lt1"/>
              </a:buClr>
              <a:buSzPts val="1200"/>
              <a:buNone/>
              <a:defRPr sz="1200">
                <a:solidFill>
                  <a:schemeClr val="lt1"/>
                </a:solidFill>
              </a:defRPr>
            </a:lvl4pPr>
            <a:lvl5pPr lvl="4" rtl="0">
              <a:lnSpc>
                <a:spcPct val="100000"/>
              </a:lnSpc>
              <a:spcBef>
                <a:spcPts val="0"/>
              </a:spcBef>
              <a:spcAft>
                <a:spcPts val="0"/>
              </a:spcAft>
              <a:buClr>
                <a:schemeClr val="lt1"/>
              </a:buClr>
              <a:buSzPts val="1200"/>
              <a:buNone/>
              <a:defRPr sz="1200">
                <a:solidFill>
                  <a:schemeClr val="lt1"/>
                </a:solidFill>
              </a:defRPr>
            </a:lvl5pPr>
            <a:lvl6pPr lvl="5" rtl="0">
              <a:lnSpc>
                <a:spcPct val="100000"/>
              </a:lnSpc>
              <a:spcBef>
                <a:spcPts val="0"/>
              </a:spcBef>
              <a:spcAft>
                <a:spcPts val="0"/>
              </a:spcAft>
              <a:buClr>
                <a:schemeClr val="lt1"/>
              </a:buClr>
              <a:buSzPts val="1200"/>
              <a:buNone/>
              <a:defRPr sz="1200">
                <a:solidFill>
                  <a:schemeClr val="lt1"/>
                </a:solidFill>
              </a:defRPr>
            </a:lvl6pPr>
            <a:lvl7pPr lvl="6" rtl="0">
              <a:lnSpc>
                <a:spcPct val="100000"/>
              </a:lnSpc>
              <a:spcBef>
                <a:spcPts val="0"/>
              </a:spcBef>
              <a:spcAft>
                <a:spcPts val="0"/>
              </a:spcAft>
              <a:buClr>
                <a:schemeClr val="lt1"/>
              </a:buClr>
              <a:buSzPts val="1200"/>
              <a:buNone/>
              <a:defRPr sz="1200">
                <a:solidFill>
                  <a:schemeClr val="lt1"/>
                </a:solidFill>
              </a:defRPr>
            </a:lvl7pPr>
            <a:lvl8pPr lvl="7" rtl="0">
              <a:lnSpc>
                <a:spcPct val="100000"/>
              </a:lnSpc>
              <a:spcBef>
                <a:spcPts val="0"/>
              </a:spcBef>
              <a:spcAft>
                <a:spcPts val="0"/>
              </a:spcAft>
              <a:buClr>
                <a:schemeClr val="lt1"/>
              </a:buClr>
              <a:buSzPts val="1200"/>
              <a:buNone/>
              <a:defRPr sz="1200">
                <a:solidFill>
                  <a:schemeClr val="lt1"/>
                </a:solidFill>
              </a:defRPr>
            </a:lvl8pPr>
            <a:lvl9pPr lvl="8" rtl="0">
              <a:lnSpc>
                <a:spcPct val="100000"/>
              </a:lnSpc>
              <a:spcBef>
                <a:spcPts val="0"/>
              </a:spcBef>
              <a:spcAft>
                <a:spcPts val="0"/>
              </a:spcAft>
              <a:buClr>
                <a:schemeClr val="lt1"/>
              </a:buClr>
              <a:buSzPts val="1200"/>
              <a:buNone/>
              <a:defRPr sz="1200">
                <a:solidFill>
                  <a:schemeClr val="lt1"/>
                </a:solidFill>
              </a:defRPr>
            </a:lvl9pPr>
          </a:lstStyle>
          <a:p/>
        </p:txBody>
      </p:sp>
      <p:sp>
        <p:nvSpPr>
          <p:cNvPr id="67" name="Google Shape;67;p15"/>
          <p:cNvSpPr txBox="1"/>
          <p:nvPr>
            <p:ph hasCustomPrompt="1" idx="9" type="title"/>
          </p:nvPr>
        </p:nvSpPr>
        <p:spPr>
          <a:xfrm>
            <a:off x="1202325" y="2498912"/>
            <a:ext cx="1057200" cy="5514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lt1"/>
              </a:buClr>
              <a:buSzPts val="1800"/>
              <a:buNone/>
              <a:defRPr sz="1800">
                <a:solidFill>
                  <a:schemeClr val="lt1"/>
                </a:solidFill>
              </a:defRPr>
            </a:lvl1pPr>
            <a:lvl2pPr lvl="1" rtl="0" algn="r">
              <a:spcBef>
                <a:spcPts val="0"/>
              </a:spcBef>
              <a:spcAft>
                <a:spcPts val="0"/>
              </a:spcAft>
              <a:buClr>
                <a:schemeClr val="lt1"/>
              </a:buClr>
              <a:buSzPts val="1800"/>
              <a:buNone/>
              <a:defRPr sz="1800">
                <a:solidFill>
                  <a:schemeClr val="lt1"/>
                </a:solidFill>
              </a:defRPr>
            </a:lvl2pPr>
            <a:lvl3pPr lvl="2" rtl="0" algn="r">
              <a:spcBef>
                <a:spcPts val="0"/>
              </a:spcBef>
              <a:spcAft>
                <a:spcPts val="0"/>
              </a:spcAft>
              <a:buClr>
                <a:schemeClr val="lt1"/>
              </a:buClr>
              <a:buSzPts val="1800"/>
              <a:buNone/>
              <a:defRPr sz="1800">
                <a:solidFill>
                  <a:schemeClr val="lt1"/>
                </a:solidFill>
              </a:defRPr>
            </a:lvl3pPr>
            <a:lvl4pPr lvl="3" rtl="0" algn="r">
              <a:spcBef>
                <a:spcPts val="0"/>
              </a:spcBef>
              <a:spcAft>
                <a:spcPts val="0"/>
              </a:spcAft>
              <a:buClr>
                <a:schemeClr val="lt1"/>
              </a:buClr>
              <a:buSzPts val="1800"/>
              <a:buNone/>
              <a:defRPr sz="1800">
                <a:solidFill>
                  <a:schemeClr val="lt1"/>
                </a:solidFill>
              </a:defRPr>
            </a:lvl4pPr>
            <a:lvl5pPr lvl="4" rtl="0" algn="r">
              <a:spcBef>
                <a:spcPts val="0"/>
              </a:spcBef>
              <a:spcAft>
                <a:spcPts val="0"/>
              </a:spcAft>
              <a:buClr>
                <a:schemeClr val="lt1"/>
              </a:buClr>
              <a:buSzPts val="1800"/>
              <a:buNone/>
              <a:defRPr sz="1800">
                <a:solidFill>
                  <a:schemeClr val="lt1"/>
                </a:solidFill>
              </a:defRPr>
            </a:lvl5pPr>
            <a:lvl6pPr lvl="5" rtl="0" algn="r">
              <a:spcBef>
                <a:spcPts val="0"/>
              </a:spcBef>
              <a:spcAft>
                <a:spcPts val="0"/>
              </a:spcAft>
              <a:buClr>
                <a:schemeClr val="lt1"/>
              </a:buClr>
              <a:buSzPts val="1800"/>
              <a:buNone/>
              <a:defRPr sz="1800">
                <a:solidFill>
                  <a:schemeClr val="lt1"/>
                </a:solidFill>
              </a:defRPr>
            </a:lvl6pPr>
            <a:lvl7pPr lvl="6" rtl="0" algn="r">
              <a:spcBef>
                <a:spcPts val="0"/>
              </a:spcBef>
              <a:spcAft>
                <a:spcPts val="0"/>
              </a:spcAft>
              <a:buClr>
                <a:schemeClr val="lt1"/>
              </a:buClr>
              <a:buSzPts val="1800"/>
              <a:buNone/>
              <a:defRPr sz="1800">
                <a:solidFill>
                  <a:schemeClr val="lt1"/>
                </a:solidFill>
              </a:defRPr>
            </a:lvl7pPr>
            <a:lvl8pPr lvl="7" rtl="0" algn="r">
              <a:spcBef>
                <a:spcPts val="0"/>
              </a:spcBef>
              <a:spcAft>
                <a:spcPts val="0"/>
              </a:spcAft>
              <a:buClr>
                <a:schemeClr val="lt1"/>
              </a:buClr>
              <a:buSzPts val="1800"/>
              <a:buNone/>
              <a:defRPr sz="1800">
                <a:solidFill>
                  <a:schemeClr val="lt1"/>
                </a:solidFill>
              </a:defRPr>
            </a:lvl8pPr>
            <a:lvl9pPr lvl="8" rtl="0" algn="r">
              <a:spcBef>
                <a:spcPts val="0"/>
              </a:spcBef>
              <a:spcAft>
                <a:spcPts val="0"/>
              </a:spcAft>
              <a:buClr>
                <a:schemeClr val="lt1"/>
              </a:buClr>
              <a:buSzPts val="1800"/>
              <a:buNone/>
              <a:defRPr sz="1800">
                <a:solidFill>
                  <a:schemeClr val="lt1"/>
                </a:solidFill>
              </a:defRPr>
            </a:lvl9pPr>
          </a:lstStyle>
          <a:p>
            <a:r>
              <a:t>xx%</a:t>
            </a:r>
          </a:p>
        </p:txBody>
      </p:sp>
      <p:sp>
        <p:nvSpPr>
          <p:cNvPr id="68" name="Google Shape;68;p15"/>
          <p:cNvSpPr txBox="1"/>
          <p:nvPr>
            <p:ph idx="13" type="title"/>
          </p:nvPr>
        </p:nvSpPr>
        <p:spPr>
          <a:xfrm>
            <a:off x="2449800" y="2584837"/>
            <a:ext cx="4045200" cy="4656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2000"/>
              <a:buNone/>
              <a:defRPr sz="2000">
                <a:solidFill>
                  <a:schemeClr val="lt1"/>
                </a:solidFill>
              </a:defRPr>
            </a:lvl2pPr>
            <a:lvl3pPr lvl="2" rtl="0">
              <a:spcBef>
                <a:spcPts val="0"/>
              </a:spcBef>
              <a:spcAft>
                <a:spcPts val="0"/>
              </a:spcAft>
              <a:buClr>
                <a:schemeClr val="lt1"/>
              </a:buClr>
              <a:buSzPts val="2000"/>
              <a:buNone/>
              <a:defRPr sz="2000">
                <a:solidFill>
                  <a:schemeClr val="lt1"/>
                </a:solidFill>
              </a:defRPr>
            </a:lvl3pPr>
            <a:lvl4pPr lvl="3" rtl="0">
              <a:spcBef>
                <a:spcPts val="0"/>
              </a:spcBef>
              <a:spcAft>
                <a:spcPts val="0"/>
              </a:spcAft>
              <a:buClr>
                <a:schemeClr val="lt1"/>
              </a:buClr>
              <a:buSzPts val="2000"/>
              <a:buNone/>
              <a:defRPr sz="2000">
                <a:solidFill>
                  <a:schemeClr val="lt1"/>
                </a:solidFill>
              </a:defRPr>
            </a:lvl4pPr>
            <a:lvl5pPr lvl="4" rtl="0">
              <a:spcBef>
                <a:spcPts val="0"/>
              </a:spcBef>
              <a:spcAft>
                <a:spcPts val="0"/>
              </a:spcAft>
              <a:buClr>
                <a:schemeClr val="lt1"/>
              </a:buClr>
              <a:buSzPts val="2000"/>
              <a:buNone/>
              <a:defRPr sz="2000">
                <a:solidFill>
                  <a:schemeClr val="lt1"/>
                </a:solidFill>
              </a:defRPr>
            </a:lvl5pPr>
            <a:lvl6pPr lvl="5" rtl="0">
              <a:spcBef>
                <a:spcPts val="0"/>
              </a:spcBef>
              <a:spcAft>
                <a:spcPts val="0"/>
              </a:spcAft>
              <a:buClr>
                <a:schemeClr val="lt1"/>
              </a:buClr>
              <a:buSzPts val="2000"/>
              <a:buNone/>
              <a:defRPr sz="2000">
                <a:solidFill>
                  <a:schemeClr val="lt1"/>
                </a:solidFill>
              </a:defRPr>
            </a:lvl6pPr>
            <a:lvl7pPr lvl="6" rtl="0">
              <a:spcBef>
                <a:spcPts val="0"/>
              </a:spcBef>
              <a:spcAft>
                <a:spcPts val="0"/>
              </a:spcAft>
              <a:buClr>
                <a:schemeClr val="lt1"/>
              </a:buClr>
              <a:buSzPts val="2000"/>
              <a:buNone/>
              <a:defRPr sz="2000">
                <a:solidFill>
                  <a:schemeClr val="lt1"/>
                </a:solidFill>
              </a:defRPr>
            </a:lvl7pPr>
            <a:lvl8pPr lvl="7" rtl="0">
              <a:spcBef>
                <a:spcPts val="0"/>
              </a:spcBef>
              <a:spcAft>
                <a:spcPts val="0"/>
              </a:spcAft>
              <a:buClr>
                <a:schemeClr val="lt1"/>
              </a:buClr>
              <a:buSzPts val="2000"/>
              <a:buNone/>
              <a:defRPr sz="2000">
                <a:solidFill>
                  <a:schemeClr val="lt1"/>
                </a:solidFill>
              </a:defRPr>
            </a:lvl8pPr>
            <a:lvl9pPr lvl="8" rtl="0">
              <a:spcBef>
                <a:spcPts val="0"/>
              </a:spcBef>
              <a:spcAft>
                <a:spcPts val="0"/>
              </a:spcAft>
              <a:buClr>
                <a:schemeClr val="lt1"/>
              </a:buClr>
              <a:buSzPts val="2000"/>
              <a:buNone/>
              <a:defRPr sz="2000">
                <a:solidFill>
                  <a:schemeClr val="lt1"/>
                </a:solidFill>
              </a:defRPr>
            </a:lvl9pPr>
          </a:lstStyle>
          <a:p/>
        </p:txBody>
      </p:sp>
      <p:sp>
        <p:nvSpPr>
          <p:cNvPr id="69" name="Google Shape;69;p15"/>
          <p:cNvSpPr txBox="1"/>
          <p:nvPr>
            <p:ph idx="14" type="subTitle"/>
          </p:nvPr>
        </p:nvSpPr>
        <p:spPr>
          <a:xfrm>
            <a:off x="2449800" y="2897912"/>
            <a:ext cx="4045200" cy="55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200"/>
              <a:buNone/>
              <a:defRPr sz="1200">
                <a:solidFill>
                  <a:schemeClr val="lt1"/>
                </a:solidFill>
              </a:defRPr>
            </a:lvl1pPr>
            <a:lvl2pPr lvl="1" rtl="0">
              <a:lnSpc>
                <a:spcPct val="100000"/>
              </a:lnSpc>
              <a:spcBef>
                <a:spcPts val="0"/>
              </a:spcBef>
              <a:spcAft>
                <a:spcPts val="0"/>
              </a:spcAft>
              <a:buClr>
                <a:schemeClr val="lt1"/>
              </a:buClr>
              <a:buSzPts val="1200"/>
              <a:buNone/>
              <a:defRPr sz="1200">
                <a:solidFill>
                  <a:schemeClr val="lt1"/>
                </a:solidFill>
              </a:defRPr>
            </a:lvl2pPr>
            <a:lvl3pPr lvl="2" rtl="0">
              <a:lnSpc>
                <a:spcPct val="100000"/>
              </a:lnSpc>
              <a:spcBef>
                <a:spcPts val="0"/>
              </a:spcBef>
              <a:spcAft>
                <a:spcPts val="0"/>
              </a:spcAft>
              <a:buClr>
                <a:schemeClr val="lt1"/>
              </a:buClr>
              <a:buSzPts val="1200"/>
              <a:buNone/>
              <a:defRPr sz="1200">
                <a:solidFill>
                  <a:schemeClr val="lt1"/>
                </a:solidFill>
              </a:defRPr>
            </a:lvl3pPr>
            <a:lvl4pPr lvl="3" rtl="0">
              <a:lnSpc>
                <a:spcPct val="100000"/>
              </a:lnSpc>
              <a:spcBef>
                <a:spcPts val="0"/>
              </a:spcBef>
              <a:spcAft>
                <a:spcPts val="0"/>
              </a:spcAft>
              <a:buClr>
                <a:schemeClr val="lt1"/>
              </a:buClr>
              <a:buSzPts val="1200"/>
              <a:buNone/>
              <a:defRPr sz="1200">
                <a:solidFill>
                  <a:schemeClr val="lt1"/>
                </a:solidFill>
              </a:defRPr>
            </a:lvl4pPr>
            <a:lvl5pPr lvl="4" rtl="0">
              <a:lnSpc>
                <a:spcPct val="100000"/>
              </a:lnSpc>
              <a:spcBef>
                <a:spcPts val="0"/>
              </a:spcBef>
              <a:spcAft>
                <a:spcPts val="0"/>
              </a:spcAft>
              <a:buClr>
                <a:schemeClr val="lt1"/>
              </a:buClr>
              <a:buSzPts val="1200"/>
              <a:buNone/>
              <a:defRPr sz="1200">
                <a:solidFill>
                  <a:schemeClr val="lt1"/>
                </a:solidFill>
              </a:defRPr>
            </a:lvl5pPr>
            <a:lvl6pPr lvl="5" rtl="0">
              <a:lnSpc>
                <a:spcPct val="100000"/>
              </a:lnSpc>
              <a:spcBef>
                <a:spcPts val="0"/>
              </a:spcBef>
              <a:spcAft>
                <a:spcPts val="0"/>
              </a:spcAft>
              <a:buClr>
                <a:schemeClr val="lt1"/>
              </a:buClr>
              <a:buSzPts val="1200"/>
              <a:buNone/>
              <a:defRPr sz="1200">
                <a:solidFill>
                  <a:schemeClr val="lt1"/>
                </a:solidFill>
              </a:defRPr>
            </a:lvl6pPr>
            <a:lvl7pPr lvl="6" rtl="0">
              <a:lnSpc>
                <a:spcPct val="100000"/>
              </a:lnSpc>
              <a:spcBef>
                <a:spcPts val="0"/>
              </a:spcBef>
              <a:spcAft>
                <a:spcPts val="0"/>
              </a:spcAft>
              <a:buClr>
                <a:schemeClr val="lt1"/>
              </a:buClr>
              <a:buSzPts val="1200"/>
              <a:buNone/>
              <a:defRPr sz="1200">
                <a:solidFill>
                  <a:schemeClr val="lt1"/>
                </a:solidFill>
              </a:defRPr>
            </a:lvl7pPr>
            <a:lvl8pPr lvl="7" rtl="0">
              <a:lnSpc>
                <a:spcPct val="100000"/>
              </a:lnSpc>
              <a:spcBef>
                <a:spcPts val="0"/>
              </a:spcBef>
              <a:spcAft>
                <a:spcPts val="0"/>
              </a:spcAft>
              <a:buClr>
                <a:schemeClr val="lt1"/>
              </a:buClr>
              <a:buSzPts val="1200"/>
              <a:buNone/>
              <a:defRPr sz="1200">
                <a:solidFill>
                  <a:schemeClr val="lt1"/>
                </a:solidFill>
              </a:defRPr>
            </a:lvl8pPr>
            <a:lvl9pPr lvl="8" rtl="0">
              <a:lnSpc>
                <a:spcPct val="100000"/>
              </a:lnSpc>
              <a:spcBef>
                <a:spcPts val="0"/>
              </a:spcBef>
              <a:spcAft>
                <a:spcPts val="0"/>
              </a:spcAft>
              <a:buClr>
                <a:schemeClr val="lt1"/>
              </a:buClr>
              <a:buSzPts val="1200"/>
              <a:buNone/>
              <a:defRPr sz="1200">
                <a:solidFill>
                  <a:schemeClr val="lt1"/>
                </a:solidFill>
              </a:defRPr>
            </a:lvl9pPr>
          </a:lstStyle>
          <a:p/>
        </p:txBody>
      </p:sp>
      <p:sp>
        <p:nvSpPr>
          <p:cNvPr id="70" name="Google Shape;70;p15"/>
          <p:cNvSpPr txBox="1"/>
          <p:nvPr>
            <p:ph hasCustomPrompt="1" idx="15" type="title"/>
          </p:nvPr>
        </p:nvSpPr>
        <p:spPr>
          <a:xfrm>
            <a:off x="1202325" y="3146612"/>
            <a:ext cx="1057200" cy="5514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lt1"/>
              </a:buClr>
              <a:buSzPts val="1800"/>
              <a:buNone/>
              <a:defRPr sz="1800">
                <a:solidFill>
                  <a:schemeClr val="lt1"/>
                </a:solidFill>
              </a:defRPr>
            </a:lvl1pPr>
            <a:lvl2pPr lvl="1" rtl="0" algn="r">
              <a:spcBef>
                <a:spcPts val="0"/>
              </a:spcBef>
              <a:spcAft>
                <a:spcPts val="0"/>
              </a:spcAft>
              <a:buClr>
                <a:schemeClr val="lt1"/>
              </a:buClr>
              <a:buSzPts val="1800"/>
              <a:buNone/>
              <a:defRPr sz="1800">
                <a:solidFill>
                  <a:schemeClr val="lt1"/>
                </a:solidFill>
              </a:defRPr>
            </a:lvl2pPr>
            <a:lvl3pPr lvl="2" rtl="0" algn="r">
              <a:spcBef>
                <a:spcPts val="0"/>
              </a:spcBef>
              <a:spcAft>
                <a:spcPts val="0"/>
              </a:spcAft>
              <a:buClr>
                <a:schemeClr val="lt1"/>
              </a:buClr>
              <a:buSzPts val="1800"/>
              <a:buNone/>
              <a:defRPr sz="1800">
                <a:solidFill>
                  <a:schemeClr val="lt1"/>
                </a:solidFill>
              </a:defRPr>
            </a:lvl3pPr>
            <a:lvl4pPr lvl="3" rtl="0" algn="r">
              <a:spcBef>
                <a:spcPts val="0"/>
              </a:spcBef>
              <a:spcAft>
                <a:spcPts val="0"/>
              </a:spcAft>
              <a:buClr>
                <a:schemeClr val="lt1"/>
              </a:buClr>
              <a:buSzPts val="1800"/>
              <a:buNone/>
              <a:defRPr sz="1800">
                <a:solidFill>
                  <a:schemeClr val="lt1"/>
                </a:solidFill>
              </a:defRPr>
            </a:lvl4pPr>
            <a:lvl5pPr lvl="4" rtl="0" algn="r">
              <a:spcBef>
                <a:spcPts val="0"/>
              </a:spcBef>
              <a:spcAft>
                <a:spcPts val="0"/>
              </a:spcAft>
              <a:buClr>
                <a:schemeClr val="lt1"/>
              </a:buClr>
              <a:buSzPts val="1800"/>
              <a:buNone/>
              <a:defRPr sz="1800">
                <a:solidFill>
                  <a:schemeClr val="lt1"/>
                </a:solidFill>
              </a:defRPr>
            </a:lvl5pPr>
            <a:lvl6pPr lvl="5" rtl="0" algn="r">
              <a:spcBef>
                <a:spcPts val="0"/>
              </a:spcBef>
              <a:spcAft>
                <a:spcPts val="0"/>
              </a:spcAft>
              <a:buClr>
                <a:schemeClr val="lt1"/>
              </a:buClr>
              <a:buSzPts val="1800"/>
              <a:buNone/>
              <a:defRPr sz="1800">
                <a:solidFill>
                  <a:schemeClr val="lt1"/>
                </a:solidFill>
              </a:defRPr>
            </a:lvl6pPr>
            <a:lvl7pPr lvl="6" rtl="0" algn="r">
              <a:spcBef>
                <a:spcPts val="0"/>
              </a:spcBef>
              <a:spcAft>
                <a:spcPts val="0"/>
              </a:spcAft>
              <a:buClr>
                <a:schemeClr val="lt1"/>
              </a:buClr>
              <a:buSzPts val="1800"/>
              <a:buNone/>
              <a:defRPr sz="1800">
                <a:solidFill>
                  <a:schemeClr val="lt1"/>
                </a:solidFill>
              </a:defRPr>
            </a:lvl7pPr>
            <a:lvl8pPr lvl="7" rtl="0" algn="r">
              <a:spcBef>
                <a:spcPts val="0"/>
              </a:spcBef>
              <a:spcAft>
                <a:spcPts val="0"/>
              </a:spcAft>
              <a:buClr>
                <a:schemeClr val="lt1"/>
              </a:buClr>
              <a:buSzPts val="1800"/>
              <a:buNone/>
              <a:defRPr sz="1800">
                <a:solidFill>
                  <a:schemeClr val="lt1"/>
                </a:solidFill>
              </a:defRPr>
            </a:lvl8pPr>
            <a:lvl9pPr lvl="8" rtl="0" algn="r">
              <a:spcBef>
                <a:spcPts val="0"/>
              </a:spcBef>
              <a:spcAft>
                <a:spcPts val="0"/>
              </a:spcAft>
              <a:buClr>
                <a:schemeClr val="lt1"/>
              </a:buClr>
              <a:buSzPts val="1800"/>
              <a:buNone/>
              <a:defRPr sz="1800">
                <a:solidFill>
                  <a:schemeClr val="lt1"/>
                </a:solidFill>
              </a:defRPr>
            </a:lvl9pPr>
          </a:lstStyle>
          <a:p>
            <a:r>
              <a:t>xx%</a:t>
            </a:r>
          </a:p>
        </p:txBody>
      </p:sp>
      <p:sp>
        <p:nvSpPr>
          <p:cNvPr id="71" name="Google Shape;71;p15"/>
          <p:cNvSpPr txBox="1"/>
          <p:nvPr>
            <p:ph idx="16" type="title"/>
          </p:nvPr>
        </p:nvSpPr>
        <p:spPr>
          <a:xfrm>
            <a:off x="2449800" y="3232537"/>
            <a:ext cx="4045200" cy="4656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2000"/>
              <a:buNone/>
              <a:defRPr sz="2000">
                <a:solidFill>
                  <a:schemeClr val="lt1"/>
                </a:solidFill>
              </a:defRPr>
            </a:lvl2pPr>
            <a:lvl3pPr lvl="2" rtl="0">
              <a:spcBef>
                <a:spcPts val="0"/>
              </a:spcBef>
              <a:spcAft>
                <a:spcPts val="0"/>
              </a:spcAft>
              <a:buClr>
                <a:schemeClr val="lt1"/>
              </a:buClr>
              <a:buSzPts val="2000"/>
              <a:buNone/>
              <a:defRPr sz="2000">
                <a:solidFill>
                  <a:schemeClr val="lt1"/>
                </a:solidFill>
              </a:defRPr>
            </a:lvl3pPr>
            <a:lvl4pPr lvl="3" rtl="0">
              <a:spcBef>
                <a:spcPts val="0"/>
              </a:spcBef>
              <a:spcAft>
                <a:spcPts val="0"/>
              </a:spcAft>
              <a:buClr>
                <a:schemeClr val="lt1"/>
              </a:buClr>
              <a:buSzPts val="2000"/>
              <a:buNone/>
              <a:defRPr sz="2000">
                <a:solidFill>
                  <a:schemeClr val="lt1"/>
                </a:solidFill>
              </a:defRPr>
            </a:lvl4pPr>
            <a:lvl5pPr lvl="4" rtl="0">
              <a:spcBef>
                <a:spcPts val="0"/>
              </a:spcBef>
              <a:spcAft>
                <a:spcPts val="0"/>
              </a:spcAft>
              <a:buClr>
                <a:schemeClr val="lt1"/>
              </a:buClr>
              <a:buSzPts val="2000"/>
              <a:buNone/>
              <a:defRPr sz="2000">
                <a:solidFill>
                  <a:schemeClr val="lt1"/>
                </a:solidFill>
              </a:defRPr>
            </a:lvl5pPr>
            <a:lvl6pPr lvl="5" rtl="0">
              <a:spcBef>
                <a:spcPts val="0"/>
              </a:spcBef>
              <a:spcAft>
                <a:spcPts val="0"/>
              </a:spcAft>
              <a:buClr>
                <a:schemeClr val="lt1"/>
              </a:buClr>
              <a:buSzPts val="2000"/>
              <a:buNone/>
              <a:defRPr sz="2000">
                <a:solidFill>
                  <a:schemeClr val="lt1"/>
                </a:solidFill>
              </a:defRPr>
            </a:lvl6pPr>
            <a:lvl7pPr lvl="6" rtl="0">
              <a:spcBef>
                <a:spcPts val="0"/>
              </a:spcBef>
              <a:spcAft>
                <a:spcPts val="0"/>
              </a:spcAft>
              <a:buClr>
                <a:schemeClr val="lt1"/>
              </a:buClr>
              <a:buSzPts val="2000"/>
              <a:buNone/>
              <a:defRPr sz="2000">
                <a:solidFill>
                  <a:schemeClr val="lt1"/>
                </a:solidFill>
              </a:defRPr>
            </a:lvl7pPr>
            <a:lvl8pPr lvl="7" rtl="0">
              <a:spcBef>
                <a:spcPts val="0"/>
              </a:spcBef>
              <a:spcAft>
                <a:spcPts val="0"/>
              </a:spcAft>
              <a:buClr>
                <a:schemeClr val="lt1"/>
              </a:buClr>
              <a:buSzPts val="2000"/>
              <a:buNone/>
              <a:defRPr sz="2000">
                <a:solidFill>
                  <a:schemeClr val="lt1"/>
                </a:solidFill>
              </a:defRPr>
            </a:lvl8pPr>
            <a:lvl9pPr lvl="8" rtl="0">
              <a:spcBef>
                <a:spcPts val="0"/>
              </a:spcBef>
              <a:spcAft>
                <a:spcPts val="0"/>
              </a:spcAft>
              <a:buClr>
                <a:schemeClr val="lt1"/>
              </a:buClr>
              <a:buSzPts val="2000"/>
              <a:buNone/>
              <a:defRPr sz="2000">
                <a:solidFill>
                  <a:schemeClr val="lt1"/>
                </a:solidFill>
              </a:defRPr>
            </a:lvl9pPr>
          </a:lstStyle>
          <a:p/>
        </p:txBody>
      </p:sp>
      <p:sp>
        <p:nvSpPr>
          <p:cNvPr id="72" name="Google Shape;72;p15"/>
          <p:cNvSpPr txBox="1"/>
          <p:nvPr>
            <p:ph idx="17" type="subTitle"/>
          </p:nvPr>
        </p:nvSpPr>
        <p:spPr>
          <a:xfrm>
            <a:off x="2449800" y="3545612"/>
            <a:ext cx="4045200" cy="55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200"/>
              <a:buNone/>
              <a:defRPr sz="1200">
                <a:solidFill>
                  <a:schemeClr val="lt1"/>
                </a:solidFill>
              </a:defRPr>
            </a:lvl1pPr>
            <a:lvl2pPr lvl="1" rtl="0">
              <a:lnSpc>
                <a:spcPct val="100000"/>
              </a:lnSpc>
              <a:spcBef>
                <a:spcPts val="0"/>
              </a:spcBef>
              <a:spcAft>
                <a:spcPts val="0"/>
              </a:spcAft>
              <a:buClr>
                <a:schemeClr val="lt1"/>
              </a:buClr>
              <a:buSzPts val="1200"/>
              <a:buNone/>
              <a:defRPr sz="1200">
                <a:solidFill>
                  <a:schemeClr val="lt1"/>
                </a:solidFill>
              </a:defRPr>
            </a:lvl2pPr>
            <a:lvl3pPr lvl="2" rtl="0">
              <a:lnSpc>
                <a:spcPct val="100000"/>
              </a:lnSpc>
              <a:spcBef>
                <a:spcPts val="0"/>
              </a:spcBef>
              <a:spcAft>
                <a:spcPts val="0"/>
              </a:spcAft>
              <a:buClr>
                <a:schemeClr val="lt1"/>
              </a:buClr>
              <a:buSzPts val="1200"/>
              <a:buNone/>
              <a:defRPr sz="1200">
                <a:solidFill>
                  <a:schemeClr val="lt1"/>
                </a:solidFill>
              </a:defRPr>
            </a:lvl3pPr>
            <a:lvl4pPr lvl="3" rtl="0">
              <a:lnSpc>
                <a:spcPct val="100000"/>
              </a:lnSpc>
              <a:spcBef>
                <a:spcPts val="0"/>
              </a:spcBef>
              <a:spcAft>
                <a:spcPts val="0"/>
              </a:spcAft>
              <a:buClr>
                <a:schemeClr val="lt1"/>
              </a:buClr>
              <a:buSzPts val="1200"/>
              <a:buNone/>
              <a:defRPr sz="1200">
                <a:solidFill>
                  <a:schemeClr val="lt1"/>
                </a:solidFill>
              </a:defRPr>
            </a:lvl4pPr>
            <a:lvl5pPr lvl="4" rtl="0">
              <a:lnSpc>
                <a:spcPct val="100000"/>
              </a:lnSpc>
              <a:spcBef>
                <a:spcPts val="0"/>
              </a:spcBef>
              <a:spcAft>
                <a:spcPts val="0"/>
              </a:spcAft>
              <a:buClr>
                <a:schemeClr val="lt1"/>
              </a:buClr>
              <a:buSzPts val="1200"/>
              <a:buNone/>
              <a:defRPr sz="1200">
                <a:solidFill>
                  <a:schemeClr val="lt1"/>
                </a:solidFill>
              </a:defRPr>
            </a:lvl5pPr>
            <a:lvl6pPr lvl="5" rtl="0">
              <a:lnSpc>
                <a:spcPct val="100000"/>
              </a:lnSpc>
              <a:spcBef>
                <a:spcPts val="0"/>
              </a:spcBef>
              <a:spcAft>
                <a:spcPts val="0"/>
              </a:spcAft>
              <a:buClr>
                <a:schemeClr val="lt1"/>
              </a:buClr>
              <a:buSzPts val="1200"/>
              <a:buNone/>
              <a:defRPr sz="1200">
                <a:solidFill>
                  <a:schemeClr val="lt1"/>
                </a:solidFill>
              </a:defRPr>
            </a:lvl6pPr>
            <a:lvl7pPr lvl="6" rtl="0">
              <a:lnSpc>
                <a:spcPct val="100000"/>
              </a:lnSpc>
              <a:spcBef>
                <a:spcPts val="0"/>
              </a:spcBef>
              <a:spcAft>
                <a:spcPts val="0"/>
              </a:spcAft>
              <a:buClr>
                <a:schemeClr val="lt1"/>
              </a:buClr>
              <a:buSzPts val="1200"/>
              <a:buNone/>
              <a:defRPr sz="1200">
                <a:solidFill>
                  <a:schemeClr val="lt1"/>
                </a:solidFill>
              </a:defRPr>
            </a:lvl7pPr>
            <a:lvl8pPr lvl="7" rtl="0">
              <a:lnSpc>
                <a:spcPct val="100000"/>
              </a:lnSpc>
              <a:spcBef>
                <a:spcPts val="0"/>
              </a:spcBef>
              <a:spcAft>
                <a:spcPts val="0"/>
              </a:spcAft>
              <a:buClr>
                <a:schemeClr val="lt1"/>
              </a:buClr>
              <a:buSzPts val="1200"/>
              <a:buNone/>
              <a:defRPr sz="1200">
                <a:solidFill>
                  <a:schemeClr val="lt1"/>
                </a:solidFill>
              </a:defRPr>
            </a:lvl8pPr>
            <a:lvl9pPr lvl="8" rtl="0">
              <a:lnSpc>
                <a:spcPct val="100000"/>
              </a:lnSpc>
              <a:spcBef>
                <a:spcPts val="0"/>
              </a:spcBef>
              <a:spcAft>
                <a:spcPts val="0"/>
              </a:spcAft>
              <a:buClr>
                <a:schemeClr val="lt1"/>
              </a:buClr>
              <a:buSzPts val="1200"/>
              <a:buNone/>
              <a:defRPr sz="1200">
                <a:solidFill>
                  <a:schemeClr val="lt1"/>
                </a:solidFill>
              </a:defRPr>
            </a:lvl9pPr>
          </a:lstStyle>
          <a:p/>
        </p:txBody>
      </p:sp>
      <p:sp>
        <p:nvSpPr>
          <p:cNvPr id="73" name="Google Shape;73;p15"/>
          <p:cNvSpPr txBox="1"/>
          <p:nvPr>
            <p:ph hasCustomPrompt="1" idx="18" type="title"/>
          </p:nvPr>
        </p:nvSpPr>
        <p:spPr>
          <a:xfrm>
            <a:off x="1202325" y="3794312"/>
            <a:ext cx="1057200" cy="5514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lt1"/>
              </a:buClr>
              <a:buSzPts val="1800"/>
              <a:buNone/>
              <a:defRPr sz="1800">
                <a:solidFill>
                  <a:schemeClr val="lt1"/>
                </a:solidFill>
              </a:defRPr>
            </a:lvl1pPr>
            <a:lvl2pPr lvl="1" rtl="0" algn="r">
              <a:spcBef>
                <a:spcPts val="0"/>
              </a:spcBef>
              <a:spcAft>
                <a:spcPts val="0"/>
              </a:spcAft>
              <a:buClr>
                <a:schemeClr val="lt1"/>
              </a:buClr>
              <a:buSzPts val="1800"/>
              <a:buNone/>
              <a:defRPr sz="1800">
                <a:solidFill>
                  <a:schemeClr val="lt1"/>
                </a:solidFill>
              </a:defRPr>
            </a:lvl2pPr>
            <a:lvl3pPr lvl="2" rtl="0" algn="r">
              <a:spcBef>
                <a:spcPts val="0"/>
              </a:spcBef>
              <a:spcAft>
                <a:spcPts val="0"/>
              </a:spcAft>
              <a:buClr>
                <a:schemeClr val="lt1"/>
              </a:buClr>
              <a:buSzPts val="1800"/>
              <a:buNone/>
              <a:defRPr sz="1800">
                <a:solidFill>
                  <a:schemeClr val="lt1"/>
                </a:solidFill>
              </a:defRPr>
            </a:lvl3pPr>
            <a:lvl4pPr lvl="3" rtl="0" algn="r">
              <a:spcBef>
                <a:spcPts val="0"/>
              </a:spcBef>
              <a:spcAft>
                <a:spcPts val="0"/>
              </a:spcAft>
              <a:buClr>
                <a:schemeClr val="lt1"/>
              </a:buClr>
              <a:buSzPts val="1800"/>
              <a:buNone/>
              <a:defRPr sz="1800">
                <a:solidFill>
                  <a:schemeClr val="lt1"/>
                </a:solidFill>
              </a:defRPr>
            </a:lvl4pPr>
            <a:lvl5pPr lvl="4" rtl="0" algn="r">
              <a:spcBef>
                <a:spcPts val="0"/>
              </a:spcBef>
              <a:spcAft>
                <a:spcPts val="0"/>
              </a:spcAft>
              <a:buClr>
                <a:schemeClr val="lt1"/>
              </a:buClr>
              <a:buSzPts val="1800"/>
              <a:buNone/>
              <a:defRPr sz="1800">
                <a:solidFill>
                  <a:schemeClr val="lt1"/>
                </a:solidFill>
              </a:defRPr>
            </a:lvl5pPr>
            <a:lvl6pPr lvl="5" rtl="0" algn="r">
              <a:spcBef>
                <a:spcPts val="0"/>
              </a:spcBef>
              <a:spcAft>
                <a:spcPts val="0"/>
              </a:spcAft>
              <a:buClr>
                <a:schemeClr val="lt1"/>
              </a:buClr>
              <a:buSzPts val="1800"/>
              <a:buNone/>
              <a:defRPr sz="1800">
                <a:solidFill>
                  <a:schemeClr val="lt1"/>
                </a:solidFill>
              </a:defRPr>
            </a:lvl6pPr>
            <a:lvl7pPr lvl="6" rtl="0" algn="r">
              <a:spcBef>
                <a:spcPts val="0"/>
              </a:spcBef>
              <a:spcAft>
                <a:spcPts val="0"/>
              </a:spcAft>
              <a:buClr>
                <a:schemeClr val="lt1"/>
              </a:buClr>
              <a:buSzPts val="1800"/>
              <a:buNone/>
              <a:defRPr sz="1800">
                <a:solidFill>
                  <a:schemeClr val="lt1"/>
                </a:solidFill>
              </a:defRPr>
            </a:lvl7pPr>
            <a:lvl8pPr lvl="7" rtl="0" algn="r">
              <a:spcBef>
                <a:spcPts val="0"/>
              </a:spcBef>
              <a:spcAft>
                <a:spcPts val="0"/>
              </a:spcAft>
              <a:buClr>
                <a:schemeClr val="lt1"/>
              </a:buClr>
              <a:buSzPts val="1800"/>
              <a:buNone/>
              <a:defRPr sz="1800">
                <a:solidFill>
                  <a:schemeClr val="lt1"/>
                </a:solidFill>
              </a:defRPr>
            </a:lvl8pPr>
            <a:lvl9pPr lvl="8" rtl="0" algn="r">
              <a:spcBef>
                <a:spcPts val="0"/>
              </a:spcBef>
              <a:spcAft>
                <a:spcPts val="0"/>
              </a:spcAft>
              <a:buClr>
                <a:schemeClr val="lt1"/>
              </a:buClr>
              <a:buSzPts val="1800"/>
              <a:buNone/>
              <a:defRPr sz="1800">
                <a:solidFill>
                  <a:schemeClr val="lt1"/>
                </a:solidFill>
              </a:defRPr>
            </a:lvl9pPr>
          </a:lstStyle>
          <a:p>
            <a:r>
              <a:t>xx%</a:t>
            </a:r>
          </a:p>
        </p:txBody>
      </p:sp>
      <p:sp>
        <p:nvSpPr>
          <p:cNvPr id="74" name="Google Shape;74;p15"/>
          <p:cNvSpPr txBox="1"/>
          <p:nvPr>
            <p:ph idx="19" type="title"/>
          </p:nvPr>
        </p:nvSpPr>
        <p:spPr>
          <a:xfrm>
            <a:off x="2449800" y="3880237"/>
            <a:ext cx="4045200" cy="4656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2000"/>
              <a:buNone/>
              <a:defRPr sz="2000">
                <a:solidFill>
                  <a:schemeClr val="lt1"/>
                </a:solidFill>
              </a:defRPr>
            </a:lvl2pPr>
            <a:lvl3pPr lvl="2" rtl="0">
              <a:spcBef>
                <a:spcPts val="0"/>
              </a:spcBef>
              <a:spcAft>
                <a:spcPts val="0"/>
              </a:spcAft>
              <a:buClr>
                <a:schemeClr val="lt1"/>
              </a:buClr>
              <a:buSzPts val="2000"/>
              <a:buNone/>
              <a:defRPr sz="2000">
                <a:solidFill>
                  <a:schemeClr val="lt1"/>
                </a:solidFill>
              </a:defRPr>
            </a:lvl3pPr>
            <a:lvl4pPr lvl="3" rtl="0">
              <a:spcBef>
                <a:spcPts val="0"/>
              </a:spcBef>
              <a:spcAft>
                <a:spcPts val="0"/>
              </a:spcAft>
              <a:buClr>
                <a:schemeClr val="lt1"/>
              </a:buClr>
              <a:buSzPts val="2000"/>
              <a:buNone/>
              <a:defRPr sz="2000">
                <a:solidFill>
                  <a:schemeClr val="lt1"/>
                </a:solidFill>
              </a:defRPr>
            </a:lvl4pPr>
            <a:lvl5pPr lvl="4" rtl="0">
              <a:spcBef>
                <a:spcPts val="0"/>
              </a:spcBef>
              <a:spcAft>
                <a:spcPts val="0"/>
              </a:spcAft>
              <a:buClr>
                <a:schemeClr val="lt1"/>
              </a:buClr>
              <a:buSzPts val="2000"/>
              <a:buNone/>
              <a:defRPr sz="2000">
                <a:solidFill>
                  <a:schemeClr val="lt1"/>
                </a:solidFill>
              </a:defRPr>
            </a:lvl5pPr>
            <a:lvl6pPr lvl="5" rtl="0">
              <a:spcBef>
                <a:spcPts val="0"/>
              </a:spcBef>
              <a:spcAft>
                <a:spcPts val="0"/>
              </a:spcAft>
              <a:buClr>
                <a:schemeClr val="lt1"/>
              </a:buClr>
              <a:buSzPts val="2000"/>
              <a:buNone/>
              <a:defRPr sz="2000">
                <a:solidFill>
                  <a:schemeClr val="lt1"/>
                </a:solidFill>
              </a:defRPr>
            </a:lvl6pPr>
            <a:lvl7pPr lvl="6" rtl="0">
              <a:spcBef>
                <a:spcPts val="0"/>
              </a:spcBef>
              <a:spcAft>
                <a:spcPts val="0"/>
              </a:spcAft>
              <a:buClr>
                <a:schemeClr val="lt1"/>
              </a:buClr>
              <a:buSzPts val="2000"/>
              <a:buNone/>
              <a:defRPr sz="2000">
                <a:solidFill>
                  <a:schemeClr val="lt1"/>
                </a:solidFill>
              </a:defRPr>
            </a:lvl7pPr>
            <a:lvl8pPr lvl="7" rtl="0">
              <a:spcBef>
                <a:spcPts val="0"/>
              </a:spcBef>
              <a:spcAft>
                <a:spcPts val="0"/>
              </a:spcAft>
              <a:buClr>
                <a:schemeClr val="lt1"/>
              </a:buClr>
              <a:buSzPts val="2000"/>
              <a:buNone/>
              <a:defRPr sz="2000">
                <a:solidFill>
                  <a:schemeClr val="lt1"/>
                </a:solidFill>
              </a:defRPr>
            </a:lvl8pPr>
            <a:lvl9pPr lvl="8" rtl="0">
              <a:spcBef>
                <a:spcPts val="0"/>
              </a:spcBef>
              <a:spcAft>
                <a:spcPts val="0"/>
              </a:spcAft>
              <a:buClr>
                <a:schemeClr val="lt1"/>
              </a:buClr>
              <a:buSzPts val="2000"/>
              <a:buNone/>
              <a:defRPr sz="2000">
                <a:solidFill>
                  <a:schemeClr val="lt1"/>
                </a:solidFill>
              </a:defRPr>
            </a:lvl9pPr>
          </a:lstStyle>
          <a:p/>
        </p:txBody>
      </p:sp>
      <p:sp>
        <p:nvSpPr>
          <p:cNvPr id="75" name="Google Shape;75;p15"/>
          <p:cNvSpPr txBox="1"/>
          <p:nvPr>
            <p:ph idx="20" type="subTitle"/>
          </p:nvPr>
        </p:nvSpPr>
        <p:spPr>
          <a:xfrm>
            <a:off x="2449800" y="4193312"/>
            <a:ext cx="4045200" cy="55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200"/>
              <a:buNone/>
              <a:defRPr sz="1200">
                <a:solidFill>
                  <a:schemeClr val="lt1"/>
                </a:solidFill>
              </a:defRPr>
            </a:lvl1pPr>
            <a:lvl2pPr lvl="1" rtl="0">
              <a:lnSpc>
                <a:spcPct val="100000"/>
              </a:lnSpc>
              <a:spcBef>
                <a:spcPts val="0"/>
              </a:spcBef>
              <a:spcAft>
                <a:spcPts val="0"/>
              </a:spcAft>
              <a:buClr>
                <a:schemeClr val="lt1"/>
              </a:buClr>
              <a:buSzPts val="1200"/>
              <a:buNone/>
              <a:defRPr sz="1200">
                <a:solidFill>
                  <a:schemeClr val="lt1"/>
                </a:solidFill>
              </a:defRPr>
            </a:lvl2pPr>
            <a:lvl3pPr lvl="2" rtl="0">
              <a:lnSpc>
                <a:spcPct val="100000"/>
              </a:lnSpc>
              <a:spcBef>
                <a:spcPts val="0"/>
              </a:spcBef>
              <a:spcAft>
                <a:spcPts val="0"/>
              </a:spcAft>
              <a:buClr>
                <a:schemeClr val="lt1"/>
              </a:buClr>
              <a:buSzPts val="1200"/>
              <a:buNone/>
              <a:defRPr sz="1200">
                <a:solidFill>
                  <a:schemeClr val="lt1"/>
                </a:solidFill>
              </a:defRPr>
            </a:lvl3pPr>
            <a:lvl4pPr lvl="3" rtl="0">
              <a:lnSpc>
                <a:spcPct val="100000"/>
              </a:lnSpc>
              <a:spcBef>
                <a:spcPts val="0"/>
              </a:spcBef>
              <a:spcAft>
                <a:spcPts val="0"/>
              </a:spcAft>
              <a:buClr>
                <a:schemeClr val="lt1"/>
              </a:buClr>
              <a:buSzPts val="1200"/>
              <a:buNone/>
              <a:defRPr sz="1200">
                <a:solidFill>
                  <a:schemeClr val="lt1"/>
                </a:solidFill>
              </a:defRPr>
            </a:lvl4pPr>
            <a:lvl5pPr lvl="4" rtl="0">
              <a:lnSpc>
                <a:spcPct val="100000"/>
              </a:lnSpc>
              <a:spcBef>
                <a:spcPts val="0"/>
              </a:spcBef>
              <a:spcAft>
                <a:spcPts val="0"/>
              </a:spcAft>
              <a:buClr>
                <a:schemeClr val="lt1"/>
              </a:buClr>
              <a:buSzPts val="1200"/>
              <a:buNone/>
              <a:defRPr sz="1200">
                <a:solidFill>
                  <a:schemeClr val="lt1"/>
                </a:solidFill>
              </a:defRPr>
            </a:lvl5pPr>
            <a:lvl6pPr lvl="5" rtl="0">
              <a:lnSpc>
                <a:spcPct val="100000"/>
              </a:lnSpc>
              <a:spcBef>
                <a:spcPts val="0"/>
              </a:spcBef>
              <a:spcAft>
                <a:spcPts val="0"/>
              </a:spcAft>
              <a:buClr>
                <a:schemeClr val="lt1"/>
              </a:buClr>
              <a:buSzPts val="1200"/>
              <a:buNone/>
              <a:defRPr sz="1200">
                <a:solidFill>
                  <a:schemeClr val="lt1"/>
                </a:solidFill>
              </a:defRPr>
            </a:lvl6pPr>
            <a:lvl7pPr lvl="6" rtl="0">
              <a:lnSpc>
                <a:spcPct val="100000"/>
              </a:lnSpc>
              <a:spcBef>
                <a:spcPts val="0"/>
              </a:spcBef>
              <a:spcAft>
                <a:spcPts val="0"/>
              </a:spcAft>
              <a:buClr>
                <a:schemeClr val="lt1"/>
              </a:buClr>
              <a:buSzPts val="1200"/>
              <a:buNone/>
              <a:defRPr sz="1200">
                <a:solidFill>
                  <a:schemeClr val="lt1"/>
                </a:solidFill>
              </a:defRPr>
            </a:lvl7pPr>
            <a:lvl8pPr lvl="7" rtl="0">
              <a:lnSpc>
                <a:spcPct val="100000"/>
              </a:lnSpc>
              <a:spcBef>
                <a:spcPts val="0"/>
              </a:spcBef>
              <a:spcAft>
                <a:spcPts val="0"/>
              </a:spcAft>
              <a:buClr>
                <a:schemeClr val="lt1"/>
              </a:buClr>
              <a:buSzPts val="1200"/>
              <a:buNone/>
              <a:defRPr sz="1200">
                <a:solidFill>
                  <a:schemeClr val="lt1"/>
                </a:solidFill>
              </a:defRPr>
            </a:lvl8pPr>
            <a:lvl9pPr lvl="8" rtl="0">
              <a:lnSpc>
                <a:spcPct val="100000"/>
              </a:lnSpc>
              <a:spcBef>
                <a:spcPts val="0"/>
              </a:spcBef>
              <a:spcAft>
                <a:spcPts val="0"/>
              </a:spcAft>
              <a:buClr>
                <a:schemeClr val="lt1"/>
              </a:buClr>
              <a:buSzPts val="1200"/>
              <a:buNone/>
              <a:defRPr sz="1200">
                <a:solidFill>
                  <a:schemeClr val="lt1"/>
                </a:solidFill>
              </a:defRPr>
            </a:lvl9pPr>
          </a:lstStyle>
          <a:p/>
        </p:txBody>
      </p:sp>
      <p:sp>
        <p:nvSpPr>
          <p:cNvPr id="76" name="Google Shape;76;p15"/>
          <p:cNvSpPr txBox="1"/>
          <p:nvPr>
            <p:ph idx="21" type="title"/>
          </p:nvPr>
        </p:nvSpPr>
        <p:spPr>
          <a:xfrm rot="-5400000">
            <a:off x="-1617675" y="2285400"/>
            <a:ext cx="4341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lgn="ctr">
              <a:spcBef>
                <a:spcPts val="0"/>
              </a:spcBef>
              <a:spcAft>
                <a:spcPts val="0"/>
              </a:spcAft>
              <a:buClr>
                <a:schemeClr val="lt1"/>
              </a:buClr>
              <a:buSzPts val="2800"/>
              <a:buNone/>
              <a:defRPr>
                <a:solidFill>
                  <a:schemeClr val="lt1"/>
                </a:solidFill>
              </a:defRPr>
            </a:lvl2pPr>
            <a:lvl3pPr lvl="2" rtl="0" algn="ctr">
              <a:spcBef>
                <a:spcPts val="0"/>
              </a:spcBef>
              <a:spcAft>
                <a:spcPts val="0"/>
              </a:spcAft>
              <a:buClr>
                <a:schemeClr val="lt1"/>
              </a:buClr>
              <a:buSzPts val="2800"/>
              <a:buNone/>
              <a:defRPr>
                <a:solidFill>
                  <a:schemeClr val="lt1"/>
                </a:solidFill>
              </a:defRPr>
            </a:lvl3pPr>
            <a:lvl4pPr lvl="3" rtl="0" algn="ctr">
              <a:spcBef>
                <a:spcPts val="0"/>
              </a:spcBef>
              <a:spcAft>
                <a:spcPts val="0"/>
              </a:spcAft>
              <a:buClr>
                <a:schemeClr val="lt1"/>
              </a:buClr>
              <a:buSzPts val="2800"/>
              <a:buNone/>
              <a:defRPr>
                <a:solidFill>
                  <a:schemeClr val="lt1"/>
                </a:solidFill>
              </a:defRPr>
            </a:lvl4pPr>
            <a:lvl5pPr lvl="4" rtl="0" algn="ctr">
              <a:spcBef>
                <a:spcPts val="0"/>
              </a:spcBef>
              <a:spcAft>
                <a:spcPts val="0"/>
              </a:spcAft>
              <a:buClr>
                <a:schemeClr val="lt1"/>
              </a:buClr>
              <a:buSzPts val="2800"/>
              <a:buNone/>
              <a:defRPr>
                <a:solidFill>
                  <a:schemeClr val="lt1"/>
                </a:solidFill>
              </a:defRPr>
            </a:lvl5pPr>
            <a:lvl6pPr lvl="5" rtl="0" algn="ctr">
              <a:spcBef>
                <a:spcPts val="0"/>
              </a:spcBef>
              <a:spcAft>
                <a:spcPts val="0"/>
              </a:spcAft>
              <a:buClr>
                <a:schemeClr val="lt1"/>
              </a:buClr>
              <a:buSzPts val="2800"/>
              <a:buNone/>
              <a:defRPr>
                <a:solidFill>
                  <a:schemeClr val="lt1"/>
                </a:solidFill>
              </a:defRPr>
            </a:lvl6pPr>
            <a:lvl7pPr lvl="6" rtl="0" algn="ctr">
              <a:spcBef>
                <a:spcPts val="0"/>
              </a:spcBef>
              <a:spcAft>
                <a:spcPts val="0"/>
              </a:spcAft>
              <a:buClr>
                <a:schemeClr val="lt1"/>
              </a:buClr>
              <a:buSzPts val="2800"/>
              <a:buNone/>
              <a:defRPr>
                <a:solidFill>
                  <a:schemeClr val="lt1"/>
                </a:solidFill>
              </a:defRPr>
            </a:lvl7pPr>
            <a:lvl8pPr lvl="7" rtl="0" algn="ctr">
              <a:spcBef>
                <a:spcPts val="0"/>
              </a:spcBef>
              <a:spcAft>
                <a:spcPts val="0"/>
              </a:spcAft>
              <a:buClr>
                <a:schemeClr val="lt1"/>
              </a:buClr>
              <a:buSzPts val="2800"/>
              <a:buNone/>
              <a:defRPr>
                <a:solidFill>
                  <a:schemeClr val="lt1"/>
                </a:solidFill>
              </a:defRPr>
            </a:lvl8pPr>
            <a:lvl9pPr lvl="8" rtl="0" algn="ctr">
              <a:spcBef>
                <a:spcPts val="0"/>
              </a:spcBef>
              <a:spcAft>
                <a:spcPts val="0"/>
              </a:spcAft>
              <a:buClr>
                <a:schemeClr val="lt1"/>
              </a:buClr>
              <a:buSzPts val="2800"/>
              <a:buNone/>
              <a:defRPr>
                <a:solidFill>
                  <a:schemeClr val="lt1"/>
                </a:solidFill>
              </a:defRPr>
            </a:lvl9pPr>
          </a:lstStyle>
          <a:p/>
        </p:txBody>
      </p:sp>
      <p:cxnSp>
        <p:nvCxnSpPr>
          <p:cNvPr id="77" name="Google Shape;77;p15"/>
          <p:cNvCxnSpPr/>
          <p:nvPr/>
        </p:nvCxnSpPr>
        <p:spPr>
          <a:xfrm>
            <a:off x="1147475" y="0"/>
            <a:ext cx="0" cy="5187000"/>
          </a:xfrm>
          <a:prstGeom prst="straightConnector1">
            <a:avLst/>
          </a:prstGeom>
          <a:noFill/>
          <a:ln cap="flat" cmpd="sng" w="9525">
            <a:solidFill>
              <a:schemeClr val="lt1"/>
            </a:solidFill>
            <a:prstDash val="dot"/>
            <a:round/>
            <a:headEnd len="med" w="med" type="none"/>
            <a:tailEnd len="med" w="med"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p:cSld name="TITLE_ONLY_1_1">
    <p:bg>
      <p:bgPr>
        <a:blipFill>
          <a:blip r:embed="rId2">
            <a:alphaModFix/>
          </a:blip>
          <a:stretch>
            <a:fillRect/>
          </a:stretch>
        </a:blipFill>
      </p:bgPr>
    </p:bg>
    <p:spTree>
      <p:nvGrpSpPr>
        <p:cNvPr id="78" name="Shape 78"/>
        <p:cNvGrpSpPr/>
        <p:nvPr/>
      </p:nvGrpSpPr>
      <p:grpSpPr>
        <a:xfrm>
          <a:off x="0" y="0"/>
          <a:ext cx="0" cy="0"/>
          <a:chOff x="0" y="0"/>
          <a:chExt cx="0" cy="0"/>
        </a:xfrm>
      </p:grpSpPr>
      <p:sp>
        <p:nvSpPr>
          <p:cNvPr id="79" name="Google Shape;79;p16"/>
          <p:cNvSpPr txBox="1"/>
          <p:nvPr>
            <p:ph type="title"/>
          </p:nvPr>
        </p:nvSpPr>
        <p:spPr>
          <a:xfrm rot="-5400000">
            <a:off x="-1617675" y="2285400"/>
            <a:ext cx="4341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lgn="ctr">
              <a:spcBef>
                <a:spcPts val="0"/>
              </a:spcBef>
              <a:spcAft>
                <a:spcPts val="0"/>
              </a:spcAft>
              <a:buClr>
                <a:schemeClr val="lt1"/>
              </a:buClr>
              <a:buSzPts val="2800"/>
              <a:buNone/>
              <a:defRPr>
                <a:solidFill>
                  <a:schemeClr val="lt1"/>
                </a:solidFill>
              </a:defRPr>
            </a:lvl2pPr>
            <a:lvl3pPr lvl="2" rtl="0" algn="ctr">
              <a:spcBef>
                <a:spcPts val="0"/>
              </a:spcBef>
              <a:spcAft>
                <a:spcPts val="0"/>
              </a:spcAft>
              <a:buClr>
                <a:schemeClr val="lt1"/>
              </a:buClr>
              <a:buSzPts val="2800"/>
              <a:buNone/>
              <a:defRPr>
                <a:solidFill>
                  <a:schemeClr val="lt1"/>
                </a:solidFill>
              </a:defRPr>
            </a:lvl3pPr>
            <a:lvl4pPr lvl="3" rtl="0" algn="ctr">
              <a:spcBef>
                <a:spcPts val="0"/>
              </a:spcBef>
              <a:spcAft>
                <a:spcPts val="0"/>
              </a:spcAft>
              <a:buClr>
                <a:schemeClr val="lt1"/>
              </a:buClr>
              <a:buSzPts val="2800"/>
              <a:buNone/>
              <a:defRPr>
                <a:solidFill>
                  <a:schemeClr val="lt1"/>
                </a:solidFill>
              </a:defRPr>
            </a:lvl4pPr>
            <a:lvl5pPr lvl="4" rtl="0" algn="ctr">
              <a:spcBef>
                <a:spcPts val="0"/>
              </a:spcBef>
              <a:spcAft>
                <a:spcPts val="0"/>
              </a:spcAft>
              <a:buClr>
                <a:schemeClr val="lt1"/>
              </a:buClr>
              <a:buSzPts val="2800"/>
              <a:buNone/>
              <a:defRPr>
                <a:solidFill>
                  <a:schemeClr val="lt1"/>
                </a:solidFill>
              </a:defRPr>
            </a:lvl5pPr>
            <a:lvl6pPr lvl="5" rtl="0" algn="ctr">
              <a:spcBef>
                <a:spcPts val="0"/>
              </a:spcBef>
              <a:spcAft>
                <a:spcPts val="0"/>
              </a:spcAft>
              <a:buClr>
                <a:schemeClr val="lt1"/>
              </a:buClr>
              <a:buSzPts val="2800"/>
              <a:buNone/>
              <a:defRPr>
                <a:solidFill>
                  <a:schemeClr val="lt1"/>
                </a:solidFill>
              </a:defRPr>
            </a:lvl6pPr>
            <a:lvl7pPr lvl="6" rtl="0" algn="ctr">
              <a:spcBef>
                <a:spcPts val="0"/>
              </a:spcBef>
              <a:spcAft>
                <a:spcPts val="0"/>
              </a:spcAft>
              <a:buClr>
                <a:schemeClr val="lt1"/>
              </a:buClr>
              <a:buSzPts val="2800"/>
              <a:buNone/>
              <a:defRPr>
                <a:solidFill>
                  <a:schemeClr val="lt1"/>
                </a:solidFill>
              </a:defRPr>
            </a:lvl7pPr>
            <a:lvl8pPr lvl="7" rtl="0" algn="ctr">
              <a:spcBef>
                <a:spcPts val="0"/>
              </a:spcBef>
              <a:spcAft>
                <a:spcPts val="0"/>
              </a:spcAft>
              <a:buClr>
                <a:schemeClr val="lt1"/>
              </a:buClr>
              <a:buSzPts val="2800"/>
              <a:buNone/>
              <a:defRPr>
                <a:solidFill>
                  <a:schemeClr val="lt1"/>
                </a:solidFill>
              </a:defRPr>
            </a:lvl8pPr>
            <a:lvl9pPr lvl="8" rtl="0" algn="ctr">
              <a:spcBef>
                <a:spcPts val="0"/>
              </a:spcBef>
              <a:spcAft>
                <a:spcPts val="0"/>
              </a:spcAft>
              <a:buClr>
                <a:schemeClr val="lt1"/>
              </a:buClr>
              <a:buSzPts val="2800"/>
              <a:buNone/>
              <a:defRPr>
                <a:solidFill>
                  <a:schemeClr val="lt1"/>
                </a:solidFill>
              </a:defRPr>
            </a:lvl9pPr>
          </a:lstStyle>
          <a:p/>
        </p:txBody>
      </p:sp>
      <p:cxnSp>
        <p:nvCxnSpPr>
          <p:cNvPr id="80" name="Google Shape;80;p16"/>
          <p:cNvCxnSpPr/>
          <p:nvPr/>
        </p:nvCxnSpPr>
        <p:spPr>
          <a:xfrm>
            <a:off x="1147475" y="0"/>
            <a:ext cx="0" cy="5187000"/>
          </a:xfrm>
          <a:prstGeom prst="straightConnector1">
            <a:avLst/>
          </a:prstGeom>
          <a:noFill/>
          <a:ln cap="flat" cmpd="sng" w="9525">
            <a:solidFill>
              <a:schemeClr val="lt1"/>
            </a:solidFill>
            <a:prstDash val="dot"/>
            <a:round/>
            <a:headEnd len="med" w="med" type="none"/>
            <a:tailEnd len="med" w="med" type="none"/>
          </a:ln>
        </p:spPr>
      </p:cxnSp>
      <p:sp>
        <p:nvSpPr>
          <p:cNvPr id="81" name="Google Shape;81;p16"/>
          <p:cNvSpPr txBox="1"/>
          <p:nvPr>
            <p:ph idx="2" type="title"/>
          </p:nvPr>
        </p:nvSpPr>
        <p:spPr>
          <a:xfrm>
            <a:off x="1867375" y="2492150"/>
            <a:ext cx="1928100" cy="4656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p:txBody>
      </p:sp>
      <p:sp>
        <p:nvSpPr>
          <p:cNvPr id="82" name="Google Shape;82;p16"/>
          <p:cNvSpPr txBox="1"/>
          <p:nvPr>
            <p:ph idx="1" type="subTitle"/>
          </p:nvPr>
        </p:nvSpPr>
        <p:spPr>
          <a:xfrm>
            <a:off x="1867375" y="2957750"/>
            <a:ext cx="1928100" cy="55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a:solidFill>
                  <a:schemeClr val="lt1"/>
                </a:solidFill>
              </a:defRPr>
            </a:lvl1pPr>
            <a:lvl2pPr lvl="1" rtl="0" algn="ctr">
              <a:lnSpc>
                <a:spcPct val="100000"/>
              </a:lnSpc>
              <a:spcBef>
                <a:spcPts val="0"/>
              </a:spcBef>
              <a:spcAft>
                <a:spcPts val="0"/>
              </a:spcAft>
              <a:buClr>
                <a:schemeClr val="lt1"/>
              </a:buClr>
              <a:buSzPts val="1200"/>
              <a:buNone/>
              <a:defRPr sz="1200">
                <a:solidFill>
                  <a:schemeClr val="lt1"/>
                </a:solidFill>
              </a:defRPr>
            </a:lvl2pPr>
            <a:lvl3pPr lvl="2" rtl="0" algn="ctr">
              <a:lnSpc>
                <a:spcPct val="100000"/>
              </a:lnSpc>
              <a:spcBef>
                <a:spcPts val="0"/>
              </a:spcBef>
              <a:spcAft>
                <a:spcPts val="0"/>
              </a:spcAft>
              <a:buClr>
                <a:schemeClr val="lt1"/>
              </a:buClr>
              <a:buSzPts val="1200"/>
              <a:buNone/>
              <a:defRPr sz="1200">
                <a:solidFill>
                  <a:schemeClr val="lt1"/>
                </a:solidFill>
              </a:defRPr>
            </a:lvl3pPr>
            <a:lvl4pPr lvl="3" rtl="0" algn="ctr">
              <a:lnSpc>
                <a:spcPct val="100000"/>
              </a:lnSpc>
              <a:spcBef>
                <a:spcPts val="0"/>
              </a:spcBef>
              <a:spcAft>
                <a:spcPts val="0"/>
              </a:spcAft>
              <a:buClr>
                <a:schemeClr val="lt1"/>
              </a:buClr>
              <a:buSzPts val="1200"/>
              <a:buNone/>
              <a:defRPr sz="1200">
                <a:solidFill>
                  <a:schemeClr val="lt1"/>
                </a:solidFill>
              </a:defRPr>
            </a:lvl4pPr>
            <a:lvl5pPr lvl="4" rtl="0" algn="ctr">
              <a:lnSpc>
                <a:spcPct val="100000"/>
              </a:lnSpc>
              <a:spcBef>
                <a:spcPts val="0"/>
              </a:spcBef>
              <a:spcAft>
                <a:spcPts val="0"/>
              </a:spcAft>
              <a:buClr>
                <a:schemeClr val="lt1"/>
              </a:buClr>
              <a:buSzPts val="1200"/>
              <a:buNone/>
              <a:defRPr sz="1200">
                <a:solidFill>
                  <a:schemeClr val="lt1"/>
                </a:solidFill>
              </a:defRPr>
            </a:lvl5pPr>
            <a:lvl6pPr lvl="5" rtl="0" algn="ctr">
              <a:lnSpc>
                <a:spcPct val="100000"/>
              </a:lnSpc>
              <a:spcBef>
                <a:spcPts val="0"/>
              </a:spcBef>
              <a:spcAft>
                <a:spcPts val="0"/>
              </a:spcAft>
              <a:buClr>
                <a:schemeClr val="lt1"/>
              </a:buClr>
              <a:buSzPts val="1200"/>
              <a:buNone/>
              <a:defRPr sz="1200">
                <a:solidFill>
                  <a:schemeClr val="lt1"/>
                </a:solidFill>
              </a:defRPr>
            </a:lvl6pPr>
            <a:lvl7pPr lvl="6" rtl="0" algn="ctr">
              <a:lnSpc>
                <a:spcPct val="100000"/>
              </a:lnSpc>
              <a:spcBef>
                <a:spcPts val="0"/>
              </a:spcBef>
              <a:spcAft>
                <a:spcPts val="0"/>
              </a:spcAft>
              <a:buClr>
                <a:schemeClr val="lt1"/>
              </a:buClr>
              <a:buSzPts val="1200"/>
              <a:buNone/>
              <a:defRPr sz="1200">
                <a:solidFill>
                  <a:schemeClr val="lt1"/>
                </a:solidFill>
              </a:defRPr>
            </a:lvl7pPr>
            <a:lvl8pPr lvl="7" rtl="0" algn="ctr">
              <a:lnSpc>
                <a:spcPct val="100000"/>
              </a:lnSpc>
              <a:spcBef>
                <a:spcPts val="0"/>
              </a:spcBef>
              <a:spcAft>
                <a:spcPts val="0"/>
              </a:spcAft>
              <a:buClr>
                <a:schemeClr val="lt1"/>
              </a:buClr>
              <a:buSzPts val="1200"/>
              <a:buNone/>
              <a:defRPr sz="1200">
                <a:solidFill>
                  <a:schemeClr val="lt1"/>
                </a:solidFill>
              </a:defRPr>
            </a:lvl8pPr>
            <a:lvl9pPr lvl="8" rtl="0" algn="ctr">
              <a:lnSpc>
                <a:spcPct val="100000"/>
              </a:lnSpc>
              <a:spcBef>
                <a:spcPts val="0"/>
              </a:spcBef>
              <a:spcAft>
                <a:spcPts val="0"/>
              </a:spcAft>
              <a:buClr>
                <a:schemeClr val="lt1"/>
              </a:buClr>
              <a:buSzPts val="1200"/>
              <a:buNone/>
              <a:defRPr sz="1200">
                <a:solidFill>
                  <a:schemeClr val="lt1"/>
                </a:solidFill>
              </a:defRPr>
            </a:lvl9pPr>
          </a:lstStyle>
          <a:p/>
        </p:txBody>
      </p:sp>
      <p:sp>
        <p:nvSpPr>
          <p:cNvPr id="83" name="Google Shape;83;p16"/>
          <p:cNvSpPr txBox="1"/>
          <p:nvPr>
            <p:ph idx="3" type="title"/>
          </p:nvPr>
        </p:nvSpPr>
        <p:spPr>
          <a:xfrm>
            <a:off x="4185450" y="2492150"/>
            <a:ext cx="1928100" cy="4656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p:txBody>
      </p:sp>
      <p:sp>
        <p:nvSpPr>
          <p:cNvPr id="84" name="Google Shape;84;p16"/>
          <p:cNvSpPr txBox="1"/>
          <p:nvPr>
            <p:ph idx="4" type="subTitle"/>
          </p:nvPr>
        </p:nvSpPr>
        <p:spPr>
          <a:xfrm>
            <a:off x="4185450" y="2957750"/>
            <a:ext cx="1928100" cy="55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a:solidFill>
                  <a:schemeClr val="lt1"/>
                </a:solidFill>
              </a:defRPr>
            </a:lvl1pPr>
            <a:lvl2pPr lvl="1" rtl="0" algn="ctr">
              <a:lnSpc>
                <a:spcPct val="100000"/>
              </a:lnSpc>
              <a:spcBef>
                <a:spcPts val="0"/>
              </a:spcBef>
              <a:spcAft>
                <a:spcPts val="0"/>
              </a:spcAft>
              <a:buClr>
                <a:schemeClr val="lt1"/>
              </a:buClr>
              <a:buSzPts val="1200"/>
              <a:buNone/>
              <a:defRPr sz="1200">
                <a:solidFill>
                  <a:schemeClr val="lt1"/>
                </a:solidFill>
              </a:defRPr>
            </a:lvl2pPr>
            <a:lvl3pPr lvl="2" rtl="0" algn="ctr">
              <a:lnSpc>
                <a:spcPct val="100000"/>
              </a:lnSpc>
              <a:spcBef>
                <a:spcPts val="0"/>
              </a:spcBef>
              <a:spcAft>
                <a:spcPts val="0"/>
              </a:spcAft>
              <a:buClr>
                <a:schemeClr val="lt1"/>
              </a:buClr>
              <a:buSzPts val="1200"/>
              <a:buNone/>
              <a:defRPr sz="1200">
                <a:solidFill>
                  <a:schemeClr val="lt1"/>
                </a:solidFill>
              </a:defRPr>
            </a:lvl3pPr>
            <a:lvl4pPr lvl="3" rtl="0" algn="ctr">
              <a:lnSpc>
                <a:spcPct val="100000"/>
              </a:lnSpc>
              <a:spcBef>
                <a:spcPts val="0"/>
              </a:spcBef>
              <a:spcAft>
                <a:spcPts val="0"/>
              </a:spcAft>
              <a:buClr>
                <a:schemeClr val="lt1"/>
              </a:buClr>
              <a:buSzPts val="1200"/>
              <a:buNone/>
              <a:defRPr sz="1200">
                <a:solidFill>
                  <a:schemeClr val="lt1"/>
                </a:solidFill>
              </a:defRPr>
            </a:lvl4pPr>
            <a:lvl5pPr lvl="4" rtl="0" algn="ctr">
              <a:lnSpc>
                <a:spcPct val="100000"/>
              </a:lnSpc>
              <a:spcBef>
                <a:spcPts val="0"/>
              </a:spcBef>
              <a:spcAft>
                <a:spcPts val="0"/>
              </a:spcAft>
              <a:buClr>
                <a:schemeClr val="lt1"/>
              </a:buClr>
              <a:buSzPts val="1200"/>
              <a:buNone/>
              <a:defRPr sz="1200">
                <a:solidFill>
                  <a:schemeClr val="lt1"/>
                </a:solidFill>
              </a:defRPr>
            </a:lvl5pPr>
            <a:lvl6pPr lvl="5" rtl="0" algn="ctr">
              <a:lnSpc>
                <a:spcPct val="100000"/>
              </a:lnSpc>
              <a:spcBef>
                <a:spcPts val="0"/>
              </a:spcBef>
              <a:spcAft>
                <a:spcPts val="0"/>
              </a:spcAft>
              <a:buClr>
                <a:schemeClr val="lt1"/>
              </a:buClr>
              <a:buSzPts val="1200"/>
              <a:buNone/>
              <a:defRPr sz="1200">
                <a:solidFill>
                  <a:schemeClr val="lt1"/>
                </a:solidFill>
              </a:defRPr>
            </a:lvl6pPr>
            <a:lvl7pPr lvl="6" rtl="0" algn="ctr">
              <a:lnSpc>
                <a:spcPct val="100000"/>
              </a:lnSpc>
              <a:spcBef>
                <a:spcPts val="0"/>
              </a:spcBef>
              <a:spcAft>
                <a:spcPts val="0"/>
              </a:spcAft>
              <a:buClr>
                <a:schemeClr val="lt1"/>
              </a:buClr>
              <a:buSzPts val="1200"/>
              <a:buNone/>
              <a:defRPr sz="1200">
                <a:solidFill>
                  <a:schemeClr val="lt1"/>
                </a:solidFill>
              </a:defRPr>
            </a:lvl7pPr>
            <a:lvl8pPr lvl="7" rtl="0" algn="ctr">
              <a:lnSpc>
                <a:spcPct val="100000"/>
              </a:lnSpc>
              <a:spcBef>
                <a:spcPts val="0"/>
              </a:spcBef>
              <a:spcAft>
                <a:spcPts val="0"/>
              </a:spcAft>
              <a:buClr>
                <a:schemeClr val="lt1"/>
              </a:buClr>
              <a:buSzPts val="1200"/>
              <a:buNone/>
              <a:defRPr sz="1200">
                <a:solidFill>
                  <a:schemeClr val="lt1"/>
                </a:solidFill>
              </a:defRPr>
            </a:lvl8pPr>
            <a:lvl9pPr lvl="8" rtl="0" algn="ctr">
              <a:lnSpc>
                <a:spcPct val="100000"/>
              </a:lnSpc>
              <a:spcBef>
                <a:spcPts val="0"/>
              </a:spcBef>
              <a:spcAft>
                <a:spcPts val="0"/>
              </a:spcAft>
              <a:buClr>
                <a:schemeClr val="lt1"/>
              </a:buClr>
              <a:buSzPts val="1200"/>
              <a:buNone/>
              <a:defRPr sz="1200">
                <a:solidFill>
                  <a:schemeClr val="lt1"/>
                </a:solidFill>
              </a:defRPr>
            </a:lvl9pPr>
          </a:lstStyle>
          <a:p/>
        </p:txBody>
      </p:sp>
      <p:sp>
        <p:nvSpPr>
          <p:cNvPr id="85" name="Google Shape;85;p16"/>
          <p:cNvSpPr txBox="1"/>
          <p:nvPr>
            <p:ph idx="5" type="title"/>
          </p:nvPr>
        </p:nvSpPr>
        <p:spPr>
          <a:xfrm>
            <a:off x="6503525" y="2492150"/>
            <a:ext cx="1928100" cy="4656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p:txBody>
      </p:sp>
      <p:sp>
        <p:nvSpPr>
          <p:cNvPr id="86" name="Google Shape;86;p16"/>
          <p:cNvSpPr txBox="1"/>
          <p:nvPr>
            <p:ph idx="6" type="subTitle"/>
          </p:nvPr>
        </p:nvSpPr>
        <p:spPr>
          <a:xfrm>
            <a:off x="6503525" y="2957750"/>
            <a:ext cx="1928100" cy="55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a:solidFill>
                  <a:schemeClr val="lt1"/>
                </a:solidFill>
              </a:defRPr>
            </a:lvl1pPr>
            <a:lvl2pPr lvl="1" rtl="0" algn="ctr">
              <a:lnSpc>
                <a:spcPct val="100000"/>
              </a:lnSpc>
              <a:spcBef>
                <a:spcPts val="0"/>
              </a:spcBef>
              <a:spcAft>
                <a:spcPts val="0"/>
              </a:spcAft>
              <a:buClr>
                <a:schemeClr val="lt1"/>
              </a:buClr>
              <a:buSzPts val="1200"/>
              <a:buNone/>
              <a:defRPr sz="1200">
                <a:solidFill>
                  <a:schemeClr val="lt1"/>
                </a:solidFill>
              </a:defRPr>
            </a:lvl2pPr>
            <a:lvl3pPr lvl="2" rtl="0" algn="ctr">
              <a:lnSpc>
                <a:spcPct val="100000"/>
              </a:lnSpc>
              <a:spcBef>
                <a:spcPts val="0"/>
              </a:spcBef>
              <a:spcAft>
                <a:spcPts val="0"/>
              </a:spcAft>
              <a:buClr>
                <a:schemeClr val="lt1"/>
              </a:buClr>
              <a:buSzPts val="1200"/>
              <a:buNone/>
              <a:defRPr sz="1200">
                <a:solidFill>
                  <a:schemeClr val="lt1"/>
                </a:solidFill>
              </a:defRPr>
            </a:lvl3pPr>
            <a:lvl4pPr lvl="3" rtl="0" algn="ctr">
              <a:lnSpc>
                <a:spcPct val="100000"/>
              </a:lnSpc>
              <a:spcBef>
                <a:spcPts val="0"/>
              </a:spcBef>
              <a:spcAft>
                <a:spcPts val="0"/>
              </a:spcAft>
              <a:buClr>
                <a:schemeClr val="lt1"/>
              </a:buClr>
              <a:buSzPts val="1200"/>
              <a:buNone/>
              <a:defRPr sz="1200">
                <a:solidFill>
                  <a:schemeClr val="lt1"/>
                </a:solidFill>
              </a:defRPr>
            </a:lvl4pPr>
            <a:lvl5pPr lvl="4" rtl="0" algn="ctr">
              <a:lnSpc>
                <a:spcPct val="100000"/>
              </a:lnSpc>
              <a:spcBef>
                <a:spcPts val="0"/>
              </a:spcBef>
              <a:spcAft>
                <a:spcPts val="0"/>
              </a:spcAft>
              <a:buClr>
                <a:schemeClr val="lt1"/>
              </a:buClr>
              <a:buSzPts val="1200"/>
              <a:buNone/>
              <a:defRPr sz="1200">
                <a:solidFill>
                  <a:schemeClr val="lt1"/>
                </a:solidFill>
              </a:defRPr>
            </a:lvl5pPr>
            <a:lvl6pPr lvl="5" rtl="0" algn="ctr">
              <a:lnSpc>
                <a:spcPct val="100000"/>
              </a:lnSpc>
              <a:spcBef>
                <a:spcPts val="0"/>
              </a:spcBef>
              <a:spcAft>
                <a:spcPts val="0"/>
              </a:spcAft>
              <a:buClr>
                <a:schemeClr val="lt1"/>
              </a:buClr>
              <a:buSzPts val="1200"/>
              <a:buNone/>
              <a:defRPr sz="1200">
                <a:solidFill>
                  <a:schemeClr val="lt1"/>
                </a:solidFill>
              </a:defRPr>
            </a:lvl6pPr>
            <a:lvl7pPr lvl="6" rtl="0" algn="ctr">
              <a:lnSpc>
                <a:spcPct val="100000"/>
              </a:lnSpc>
              <a:spcBef>
                <a:spcPts val="0"/>
              </a:spcBef>
              <a:spcAft>
                <a:spcPts val="0"/>
              </a:spcAft>
              <a:buClr>
                <a:schemeClr val="lt1"/>
              </a:buClr>
              <a:buSzPts val="1200"/>
              <a:buNone/>
              <a:defRPr sz="1200">
                <a:solidFill>
                  <a:schemeClr val="lt1"/>
                </a:solidFill>
              </a:defRPr>
            </a:lvl7pPr>
            <a:lvl8pPr lvl="7" rtl="0" algn="ctr">
              <a:lnSpc>
                <a:spcPct val="100000"/>
              </a:lnSpc>
              <a:spcBef>
                <a:spcPts val="0"/>
              </a:spcBef>
              <a:spcAft>
                <a:spcPts val="0"/>
              </a:spcAft>
              <a:buClr>
                <a:schemeClr val="lt1"/>
              </a:buClr>
              <a:buSzPts val="1200"/>
              <a:buNone/>
              <a:defRPr sz="1200">
                <a:solidFill>
                  <a:schemeClr val="lt1"/>
                </a:solidFill>
              </a:defRPr>
            </a:lvl8pPr>
            <a:lvl9pPr lvl="8" rtl="0" algn="ctr">
              <a:lnSpc>
                <a:spcPct val="100000"/>
              </a:lnSpc>
              <a:spcBef>
                <a:spcPts val="0"/>
              </a:spcBef>
              <a:spcAft>
                <a:spcPts val="0"/>
              </a:spcAft>
              <a:buClr>
                <a:schemeClr val="lt1"/>
              </a:buClr>
              <a:buSzPts val="1200"/>
              <a:buNone/>
              <a:defRPr sz="1200">
                <a:solidFill>
                  <a:schemeClr val="lt1"/>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wo Columns ">
  <p:cSld name="TITLE_ONLY_1_1_1">
    <p:bg>
      <p:bgPr>
        <a:blipFill>
          <a:blip r:embed="rId2">
            <a:alphaModFix/>
          </a:blip>
          <a:stretch>
            <a:fillRect/>
          </a:stretch>
        </a:blipFill>
      </p:bgPr>
    </p:bg>
    <p:spTree>
      <p:nvGrpSpPr>
        <p:cNvPr id="87" name="Shape 87"/>
        <p:cNvGrpSpPr/>
        <p:nvPr/>
      </p:nvGrpSpPr>
      <p:grpSpPr>
        <a:xfrm>
          <a:off x="0" y="0"/>
          <a:ext cx="0" cy="0"/>
          <a:chOff x="0" y="0"/>
          <a:chExt cx="0" cy="0"/>
        </a:xfrm>
      </p:grpSpPr>
      <p:sp>
        <p:nvSpPr>
          <p:cNvPr id="88" name="Google Shape;88;p17"/>
          <p:cNvSpPr txBox="1"/>
          <p:nvPr>
            <p:ph type="title"/>
          </p:nvPr>
        </p:nvSpPr>
        <p:spPr>
          <a:xfrm>
            <a:off x="1310825" y="2772500"/>
            <a:ext cx="2282400" cy="4656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3000"/>
              <a:buNone/>
              <a:defRPr sz="3000">
                <a:solidFill>
                  <a:schemeClr val="lt1"/>
                </a:solidFill>
              </a:defRPr>
            </a:lvl1pPr>
            <a:lvl2pPr lvl="1" rtl="0" algn="ctr">
              <a:spcBef>
                <a:spcPts val="0"/>
              </a:spcBef>
              <a:spcAft>
                <a:spcPts val="0"/>
              </a:spcAft>
              <a:buClr>
                <a:schemeClr val="lt1"/>
              </a:buClr>
              <a:buSzPts val="3000"/>
              <a:buNone/>
              <a:defRPr sz="3000">
                <a:solidFill>
                  <a:schemeClr val="lt1"/>
                </a:solidFill>
              </a:defRPr>
            </a:lvl2pPr>
            <a:lvl3pPr lvl="2" rtl="0" algn="ctr">
              <a:spcBef>
                <a:spcPts val="0"/>
              </a:spcBef>
              <a:spcAft>
                <a:spcPts val="0"/>
              </a:spcAft>
              <a:buClr>
                <a:schemeClr val="lt1"/>
              </a:buClr>
              <a:buSzPts val="3000"/>
              <a:buNone/>
              <a:defRPr sz="3000">
                <a:solidFill>
                  <a:schemeClr val="lt1"/>
                </a:solidFill>
              </a:defRPr>
            </a:lvl3pPr>
            <a:lvl4pPr lvl="3" rtl="0" algn="ctr">
              <a:spcBef>
                <a:spcPts val="0"/>
              </a:spcBef>
              <a:spcAft>
                <a:spcPts val="0"/>
              </a:spcAft>
              <a:buClr>
                <a:schemeClr val="lt1"/>
              </a:buClr>
              <a:buSzPts val="3000"/>
              <a:buNone/>
              <a:defRPr sz="3000">
                <a:solidFill>
                  <a:schemeClr val="lt1"/>
                </a:solidFill>
              </a:defRPr>
            </a:lvl4pPr>
            <a:lvl5pPr lvl="4" rtl="0" algn="ctr">
              <a:spcBef>
                <a:spcPts val="0"/>
              </a:spcBef>
              <a:spcAft>
                <a:spcPts val="0"/>
              </a:spcAft>
              <a:buClr>
                <a:schemeClr val="lt1"/>
              </a:buClr>
              <a:buSzPts val="3000"/>
              <a:buNone/>
              <a:defRPr sz="3000">
                <a:solidFill>
                  <a:schemeClr val="lt1"/>
                </a:solidFill>
              </a:defRPr>
            </a:lvl5pPr>
            <a:lvl6pPr lvl="5" rtl="0" algn="ctr">
              <a:spcBef>
                <a:spcPts val="0"/>
              </a:spcBef>
              <a:spcAft>
                <a:spcPts val="0"/>
              </a:spcAft>
              <a:buClr>
                <a:schemeClr val="lt1"/>
              </a:buClr>
              <a:buSzPts val="3000"/>
              <a:buNone/>
              <a:defRPr sz="3000">
                <a:solidFill>
                  <a:schemeClr val="lt1"/>
                </a:solidFill>
              </a:defRPr>
            </a:lvl6pPr>
            <a:lvl7pPr lvl="6" rtl="0" algn="ctr">
              <a:spcBef>
                <a:spcPts val="0"/>
              </a:spcBef>
              <a:spcAft>
                <a:spcPts val="0"/>
              </a:spcAft>
              <a:buClr>
                <a:schemeClr val="lt1"/>
              </a:buClr>
              <a:buSzPts val="3000"/>
              <a:buNone/>
              <a:defRPr sz="3000">
                <a:solidFill>
                  <a:schemeClr val="lt1"/>
                </a:solidFill>
              </a:defRPr>
            </a:lvl7pPr>
            <a:lvl8pPr lvl="7" rtl="0" algn="ctr">
              <a:spcBef>
                <a:spcPts val="0"/>
              </a:spcBef>
              <a:spcAft>
                <a:spcPts val="0"/>
              </a:spcAft>
              <a:buClr>
                <a:schemeClr val="lt1"/>
              </a:buClr>
              <a:buSzPts val="3000"/>
              <a:buNone/>
              <a:defRPr sz="3000">
                <a:solidFill>
                  <a:schemeClr val="lt1"/>
                </a:solidFill>
              </a:defRPr>
            </a:lvl8pPr>
            <a:lvl9pPr lvl="8" rtl="0" algn="ctr">
              <a:spcBef>
                <a:spcPts val="0"/>
              </a:spcBef>
              <a:spcAft>
                <a:spcPts val="0"/>
              </a:spcAft>
              <a:buClr>
                <a:schemeClr val="lt1"/>
              </a:buClr>
              <a:buSzPts val="3000"/>
              <a:buNone/>
              <a:defRPr sz="3000">
                <a:solidFill>
                  <a:schemeClr val="lt1"/>
                </a:solidFill>
              </a:defRPr>
            </a:lvl9pPr>
          </a:lstStyle>
          <a:p/>
        </p:txBody>
      </p:sp>
      <p:sp>
        <p:nvSpPr>
          <p:cNvPr id="89" name="Google Shape;89;p17"/>
          <p:cNvSpPr txBox="1"/>
          <p:nvPr>
            <p:ph idx="1" type="subTitle"/>
          </p:nvPr>
        </p:nvSpPr>
        <p:spPr>
          <a:xfrm>
            <a:off x="1310825" y="3238100"/>
            <a:ext cx="2282400" cy="55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a:solidFill>
                  <a:schemeClr val="lt1"/>
                </a:solidFill>
              </a:defRPr>
            </a:lvl1pPr>
            <a:lvl2pPr lvl="1" rtl="0" algn="ctr">
              <a:lnSpc>
                <a:spcPct val="100000"/>
              </a:lnSpc>
              <a:spcBef>
                <a:spcPts val="0"/>
              </a:spcBef>
              <a:spcAft>
                <a:spcPts val="0"/>
              </a:spcAft>
              <a:buClr>
                <a:schemeClr val="lt1"/>
              </a:buClr>
              <a:buSzPts val="1200"/>
              <a:buNone/>
              <a:defRPr sz="1200">
                <a:solidFill>
                  <a:schemeClr val="lt1"/>
                </a:solidFill>
              </a:defRPr>
            </a:lvl2pPr>
            <a:lvl3pPr lvl="2" rtl="0" algn="ctr">
              <a:lnSpc>
                <a:spcPct val="100000"/>
              </a:lnSpc>
              <a:spcBef>
                <a:spcPts val="0"/>
              </a:spcBef>
              <a:spcAft>
                <a:spcPts val="0"/>
              </a:spcAft>
              <a:buClr>
                <a:schemeClr val="lt1"/>
              </a:buClr>
              <a:buSzPts val="1200"/>
              <a:buNone/>
              <a:defRPr sz="1200">
                <a:solidFill>
                  <a:schemeClr val="lt1"/>
                </a:solidFill>
              </a:defRPr>
            </a:lvl3pPr>
            <a:lvl4pPr lvl="3" rtl="0" algn="ctr">
              <a:lnSpc>
                <a:spcPct val="100000"/>
              </a:lnSpc>
              <a:spcBef>
                <a:spcPts val="0"/>
              </a:spcBef>
              <a:spcAft>
                <a:spcPts val="0"/>
              </a:spcAft>
              <a:buClr>
                <a:schemeClr val="lt1"/>
              </a:buClr>
              <a:buSzPts val="1200"/>
              <a:buNone/>
              <a:defRPr sz="1200">
                <a:solidFill>
                  <a:schemeClr val="lt1"/>
                </a:solidFill>
              </a:defRPr>
            </a:lvl4pPr>
            <a:lvl5pPr lvl="4" rtl="0" algn="ctr">
              <a:lnSpc>
                <a:spcPct val="100000"/>
              </a:lnSpc>
              <a:spcBef>
                <a:spcPts val="0"/>
              </a:spcBef>
              <a:spcAft>
                <a:spcPts val="0"/>
              </a:spcAft>
              <a:buClr>
                <a:schemeClr val="lt1"/>
              </a:buClr>
              <a:buSzPts val="1200"/>
              <a:buNone/>
              <a:defRPr sz="1200">
                <a:solidFill>
                  <a:schemeClr val="lt1"/>
                </a:solidFill>
              </a:defRPr>
            </a:lvl5pPr>
            <a:lvl6pPr lvl="5" rtl="0" algn="ctr">
              <a:lnSpc>
                <a:spcPct val="100000"/>
              </a:lnSpc>
              <a:spcBef>
                <a:spcPts val="0"/>
              </a:spcBef>
              <a:spcAft>
                <a:spcPts val="0"/>
              </a:spcAft>
              <a:buClr>
                <a:schemeClr val="lt1"/>
              </a:buClr>
              <a:buSzPts val="1200"/>
              <a:buNone/>
              <a:defRPr sz="1200">
                <a:solidFill>
                  <a:schemeClr val="lt1"/>
                </a:solidFill>
              </a:defRPr>
            </a:lvl6pPr>
            <a:lvl7pPr lvl="6" rtl="0" algn="ctr">
              <a:lnSpc>
                <a:spcPct val="100000"/>
              </a:lnSpc>
              <a:spcBef>
                <a:spcPts val="0"/>
              </a:spcBef>
              <a:spcAft>
                <a:spcPts val="0"/>
              </a:spcAft>
              <a:buClr>
                <a:schemeClr val="lt1"/>
              </a:buClr>
              <a:buSzPts val="1200"/>
              <a:buNone/>
              <a:defRPr sz="1200">
                <a:solidFill>
                  <a:schemeClr val="lt1"/>
                </a:solidFill>
              </a:defRPr>
            </a:lvl7pPr>
            <a:lvl8pPr lvl="7" rtl="0" algn="ctr">
              <a:lnSpc>
                <a:spcPct val="100000"/>
              </a:lnSpc>
              <a:spcBef>
                <a:spcPts val="0"/>
              </a:spcBef>
              <a:spcAft>
                <a:spcPts val="0"/>
              </a:spcAft>
              <a:buClr>
                <a:schemeClr val="lt1"/>
              </a:buClr>
              <a:buSzPts val="1200"/>
              <a:buNone/>
              <a:defRPr sz="1200">
                <a:solidFill>
                  <a:schemeClr val="lt1"/>
                </a:solidFill>
              </a:defRPr>
            </a:lvl8pPr>
            <a:lvl9pPr lvl="8" rtl="0" algn="ctr">
              <a:lnSpc>
                <a:spcPct val="100000"/>
              </a:lnSpc>
              <a:spcBef>
                <a:spcPts val="0"/>
              </a:spcBef>
              <a:spcAft>
                <a:spcPts val="0"/>
              </a:spcAft>
              <a:buClr>
                <a:schemeClr val="lt1"/>
              </a:buClr>
              <a:buSzPts val="1200"/>
              <a:buNone/>
              <a:defRPr sz="1200">
                <a:solidFill>
                  <a:schemeClr val="lt1"/>
                </a:solidFill>
              </a:defRPr>
            </a:lvl9pPr>
          </a:lstStyle>
          <a:p/>
        </p:txBody>
      </p:sp>
      <p:sp>
        <p:nvSpPr>
          <p:cNvPr id="90" name="Google Shape;90;p17"/>
          <p:cNvSpPr txBox="1"/>
          <p:nvPr>
            <p:ph idx="2" type="title"/>
          </p:nvPr>
        </p:nvSpPr>
        <p:spPr>
          <a:xfrm>
            <a:off x="5550787" y="2772500"/>
            <a:ext cx="2282400" cy="4656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3000"/>
              <a:buNone/>
              <a:defRPr sz="3000">
                <a:solidFill>
                  <a:schemeClr val="lt1"/>
                </a:solidFill>
              </a:defRPr>
            </a:lvl1pPr>
            <a:lvl2pPr lvl="1" rtl="0" algn="ctr">
              <a:spcBef>
                <a:spcPts val="0"/>
              </a:spcBef>
              <a:spcAft>
                <a:spcPts val="0"/>
              </a:spcAft>
              <a:buClr>
                <a:schemeClr val="lt1"/>
              </a:buClr>
              <a:buSzPts val="3000"/>
              <a:buNone/>
              <a:defRPr sz="3000">
                <a:solidFill>
                  <a:schemeClr val="lt1"/>
                </a:solidFill>
              </a:defRPr>
            </a:lvl2pPr>
            <a:lvl3pPr lvl="2" rtl="0" algn="ctr">
              <a:spcBef>
                <a:spcPts val="0"/>
              </a:spcBef>
              <a:spcAft>
                <a:spcPts val="0"/>
              </a:spcAft>
              <a:buClr>
                <a:schemeClr val="lt1"/>
              </a:buClr>
              <a:buSzPts val="3000"/>
              <a:buNone/>
              <a:defRPr sz="3000">
                <a:solidFill>
                  <a:schemeClr val="lt1"/>
                </a:solidFill>
              </a:defRPr>
            </a:lvl3pPr>
            <a:lvl4pPr lvl="3" rtl="0" algn="ctr">
              <a:spcBef>
                <a:spcPts val="0"/>
              </a:spcBef>
              <a:spcAft>
                <a:spcPts val="0"/>
              </a:spcAft>
              <a:buClr>
                <a:schemeClr val="lt1"/>
              </a:buClr>
              <a:buSzPts val="3000"/>
              <a:buNone/>
              <a:defRPr sz="3000">
                <a:solidFill>
                  <a:schemeClr val="lt1"/>
                </a:solidFill>
              </a:defRPr>
            </a:lvl4pPr>
            <a:lvl5pPr lvl="4" rtl="0" algn="ctr">
              <a:spcBef>
                <a:spcPts val="0"/>
              </a:spcBef>
              <a:spcAft>
                <a:spcPts val="0"/>
              </a:spcAft>
              <a:buClr>
                <a:schemeClr val="lt1"/>
              </a:buClr>
              <a:buSzPts val="3000"/>
              <a:buNone/>
              <a:defRPr sz="3000">
                <a:solidFill>
                  <a:schemeClr val="lt1"/>
                </a:solidFill>
              </a:defRPr>
            </a:lvl5pPr>
            <a:lvl6pPr lvl="5" rtl="0" algn="ctr">
              <a:spcBef>
                <a:spcPts val="0"/>
              </a:spcBef>
              <a:spcAft>
                <a:spcPts val="0"/>
              </a:spcAft>
              <a:buClr>
                <a:schemeClr val="lt1"/>
              </a:buClr>
              <a:buSzPts val="3000"/>
              <a:buNone/>
              <a:defRPr sz="3000">
                <a:solidFill>
                  <a:schemeClr val="lt1"/>
                </a:solidFill>
              </a:defRPr>
            </a:lvl6pPr>
            <a:lvl7pPr lvl="6" rtl="0" algn="ctr">
              <a:spcBef>
                <a:spcPts val="0"/>
              </a:spcBef>
              <a:spcAft>
                <a:spcPts val="0"/>
              </a:spcAft>
              <a:buClr>
                <a:schemeClr val="lt1"/>
              </a:buClr>
              <a:buSzPts val="3000"/>
              <a:buNone/>
              <a:defRPr sz="3000">
                <a:solidFill>
                  <a:schemeClr val="lt1"/>
                </a:solidFill>
              </a:defRPr>
            </a:lvl7pPr>
            <a:lvl8pPr lvl="7" rtl="0" algn="ctr">
              <a:spcBef>
                <a:spcPts val="0"/>
              </a:spcBef>
              <a:spcAft>
                <a:spcPts val="0"/>
              </a:spcAft>
              <a:buClr>
                <a:schemeClr val="lt1"/>
              </a:buClr>
              <a:buSzPts val="3000"/>
              <a:buNone/>
              <a:defRPr sz="3000">
                <a:solidFill>
                  <a:schemeClr val="lt1"/>
                </a:solidFill>
              </a:defRPr>
            </a:lvl8pPr>
            <a:lvl9pPr lvl="8" rtl="0" algn="ctr">
              <a:spcBef>
                <a:spcPts val="0"/>
              </a:spcBef>
              <a:spcAft>
                <a:spcPts val="0"/>
              </a:spcAft>
              <a:buClr>
                <a:schemeClr val="lt1"/>
              </a:buClr>
              <a:buSzPts val="3000"/>
              <a:buNone/>
              <a:defRPr sz="3000">
                <a:solidFill>
                  <a:schemeClr val="lt1"/>
                </a:solidFill>
              </a:defRPr>
            </a:lvl9pPr>
          </a:lstStyle>
          <a:p/>
        </p:txBody>
      </p:sp>
      <p:sp>
        <p:nvSpPr>
          <p:cNvPr id="91" name="Google Shape;91;p17"/>
          <p:cNvSpPr txBox="1"/>
          <p:nvPr>
            <p:ph idx="3" type="subTitle"/>
          </p:nvPr>
        </p:nvSpPr>
        <p:spPr>
          <a:xfrm>
            <a:off x="5550787" y="3238100"/>
            <a:ext cx="2282400" cy="55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a:solidFill>
                  <a:schemeClr val="lt1"/>
                </a:solidFill>
              </a:defRPr>
            </a:lvl1pPr>
            <a:lvl2pPr lvl="1" rtl="0" algn="ctr">
              <a:lnSpc>
                <a:spcPct val="100000"/>
              </a:lnSpc>
              <a:spcBef>
                <a:spcPts val="0"/>
              </a:spcBef>
              <a:spcAft>
                <a:spcPts val="0"/>
              </a:spcAft>
              <a:buClr>
                <a:schemeClr val="lt1"/>
              </a:buClr>
              <a:buSzPts val="1200"/>
              <a:buNone/>
              <a:defRPr sz="1200">
                <a:solidFill>
                  <a:schemeClr val="lt1"/>
                </a:solidFill>
              </a:defRPr>
            </a:lvl2pPr>
            <a:lvl3pPr lvl="2" rtl="0" algn="ctr">
              <a:lnSpc>
                <a:spcPct val="100000"/>
              </a:lnSpc>
              <a:spcBef>
                <a:spcPts val="0"/>
              </a:spcBef>
              <a:spcAft>
                <a:spcPts val="0"/>
              </a:spcAft>
              <a:buClr>
                <a:schemeClr val="lt1"/>
              </a:buClr>
              <a:buSzPts val="1200"/>
              <a:buNone/>
              <a:defRPr sz="1200">
                <a:solidFill>
                  <a:schemeClr val="lt1"/>
                </a:solidFill>
              </a:defRPr>
            </a:lvl3pPr>
            <a:lvl4pPr lvl="3" rtl="0" algn="ctr">
              <a:lnSpc>
                <a:spcPct val="100000"/>
              </a:lnSpc>
              <a:spcBef>
                <a:spcPts val="0"/>
              </a:spcBef>
              <a:spcAft>
                <a:spcPts val="0"/>
              </a:spcAft>
              <a:buClr>
                <a:schemeClr val="lt1"/>
              </a:buClr>
              <a:buSzPts val="1200"/>
              <a:buNone/>
              <a:defRPr sz="1200">
                <a:solidFill>
                  <a:schemeClr val="lt1"/>
                </a:solidFill>
              </a:defRPr>
            </a:lvl4pPr>
            <a:lvl5pPr lvl="4" rtl="0" algn="ctr">
              <a:lnSpc>
                <a:spcPct val="100000"/>
              </a:lnSpc>
              <a:spcBef>
                <a:spcPts val="0"/>
              </a:spcBef>
              <a:spcAft>
                <a:spcPts val="0"/>
              </a:spcAft>
              <a:buClr>
                <a:schemeClr val="lt1"/>
              </a:buClr>
              <a:buSzPts val="1200"/>
              <a:buNone/>
              <a:defRPr sz="1200">
                <a:solidFill>
                  <a:schemeClr val="lt1"/>
                </a:solidFill>
              </a:defRPr>
            </a:lvl5pPr>
            <a:lvl6pPr lvl="5" rtl="0" algn="ctr">
              <a:lnSpc>
                <a:spcPct val="100000"/>
              </a:lnSpc>
              <a:spcBef>
                <a:spcPts val="0"/>
              </a:spcBef>
              <a:spcAft>
                <a:spcPts val="0"/>
              </a:spcAft>
              <a:buClr>
                <a:schemeClr val="lt1"/>
              </a:buClr>
              <a:buSzPts val="1200"/>
              <a:buNone/>
              <a:defRPr sz="1200">
                <a:solidFill>
                  <a:schemeClr val="lt1"/>
                </a:solidFill>
              </a:defRPr>
            </a:lvl6pPr>
            <a:lvl7pPr lvl="6" rtl="0" algn="ctr">
              <a:lnSpc>
                <a:spcPct val="100000"/>
              </a:lnSpc>
              <a:spcBef>
                <a:spcPts val="0"/>
              </a:spcBef>
              <a:spcAft>
                <a:spcPts val="0"/>
              </a:spcAft>
              <a:buClr>
                <a:schemeClr val="lt1"/>
              </a:buClr>
              <a:buSzPts val="1200"/>
              <a:buNone/>
              <a:defRPr sz="1200">
                <a:solidFill>
                  <a:schemeClr val="lt1"/>
                </a:solidFill>
              </a:defRPr>
            </a:lvl7pPr>
            <a:lvl8pPr lvl="7" rtl="0" algn="ctr">
              <a:lnSpc>
                <a:spcPct val="100000"/>
              </a:lnSpc>
              <a:spcBef>
                <a:spcPts val="0"/>
              </a:spcBef>
              <a:spcAft>
                <a:spcPts val="0"/>
              </a:spcAft>
              <a:buClr>
                <a:schemeClr val="lt1"/>
              </a:buClr>
              <a:buSzPts val="1200"/>
              <a:buNone/>
              <a:defRPr sz="1200">
                <a:solidFill>
                  <a:schemeClr val="lt1"/>
                </a:solidFill>
              </a:defRPr>
            </a:lvl8pPr>
            <a:lvl9pPr lvl="8" rtl="0" algn="ctr">
              <a:lnSpc>
                <a:spcPct val="100000"/>
              </a:lnSpc>
              <a:spcBef>
                <a:spcPts val="0"/>
              </a:spcBef>
              <a:spcAft>
                <a:spcPts val="0"/>
              </a:spcAft>
              <a:buClr>
                <a:schemeClr val="lt1"/>
              </a:buClr>
              <a:buSzPts val="1200"/>
              <a:buNone/>
              <a:defRPr sz="1200">
                <a:solidFill>
                  <a:schemeClr val="lt1"/>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1">
  <p:cSld name="SECTION_HEADER_2">
    <p:bg>
      <p:bgPr>
        <a:blipFill>
          <a:blip r:embed="rId2">
            <a:alphaModFix/>
          </a:blip>
          <a:stretch>
            <a:fillRect/>
          </a:stretch>
        </a:blipFill>
      </p:bgPr>
    </p:bg>
    <p:spTree>
      <p:nvGrpSpPr>
        <p:cNvPr id="92" name="Shape 92"/>
        <p:cNvGrpSpPr/>
        <p:nvPr/>
      </p:nvGrpSpPr>
      <p:grpSpPr>
        <a:xfrm>
          <a:off x="0" y="0"/>
          <a:ext cx="0" cy="0"/>
          <a:chOff x="0" y="0"/>
          <a:chExt cx="0" cy="0"/>
        </a:xfrm>
      </p:grpSpPr>
      <p:sp>
        <p:nvSpPr>
          <p:cNvPr id="93" name="Google Shape;93;p18"/>
          <p:cNvSpPr txBox="1"/>
          <p:nvPr>
            <p:ph type="title"/>
          </p:nvPr>
        </p:nvSpPr>
        <p:spPr>
          <a:xfrm>
            <a:off x="5074500" y="2723225"/>
            <a:ext cx="3330600" cy="841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94" name="Google Shape;94;p18"/>
          <p:cNvSpPr txBox="1"/>
          <p:nvPr>
            <p:ph hasCustomPrompt="1" idx="2" type="title"/>
          </p:nvPr>
        </p:nvSpPr>
        <p:spPr>
          <a:xfrm>
            <a:off x="5074500" y="1178125"/>
            <a:ext cx="3330600" cy="1483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12000"/>
              <a:buNone/>
              <a:defRPr sz="12000">
                <a:solidFill>
                  <a:schemeClr val="lt1"/>
                </a:solidFill>
              </a:defRPr>
            </a:lvl1pPr>
            <a:lvl2pPr lvl="1" rtl="0">
              <a:spcBef>
                <a:spcPts val="0"/>
              </a:spcBef>
              <a:spcAft>
                <a:spcPts val="0"/>
              </a:spcAft>
              <a:buClr>
                <a:schemeClr val="lt1"/>
              </a:buClr>
              <a:buSzPts val="12000"/>
              <a:buNone/>
              <a:defRPr sz="12000">
                <a:solidFill>
                  <a:schemeClr val="lt1"/>
                </a:solidFill>
              </a:defRPr>
            </a:lvl2pPr>
            <a:lvl3pPr lvl="2" rtl="0">
              <a:spcBef>
                <a:spcPts val="0"/>
              </a:spcBef>
              <a:spcAft>
                <a:spcPts val="0"/>
              </a:spcAft>
              <a:buClr>
                <a:schemeClr val="lt1"/>
              </a:buClr>
              <a:buSzPts val="12000"/>
              <a:buNone/>
              <a:defRPr sz="12000">
                <a:solidFill>
                  <a:schemeClr val="lt1"/>
                </a:solidFill>
              </a:defRPr>
            </a:lvl3pPr>
            <a:lvl4pPr lvl="3" rtl="0">
              <a:spcBef>
                <a:spcPts val="0"/>
              </a:spcBef>
              <a:spcAft>
                <a:spcPts val="0"/>
              </a:spcAft>
              <a:buClr>
                <a:schemeClr val="lt1"/>
              </a:buClr>
              <a:buSzPts val="12000"/>
              <a:buNone/>
              <a:defRPr sz="12000">
                <a:solidFill>
                  <a:schemeClr val="lt1"/>
                </a:solidFill>
              </a:defRPr>
            </a:lvl4pPr>
            <a:lvl5pPr lvl="4" rtl="0">
              <a:spcBef>
                <a:spcPts val="0"/>
              </a:spcBef>
              <a:spcAft>
                <a:spcPts val="0"/>
              </a:spcAft>
              <a:buClr>
                <a:schemeClr val="lt1"/>
              </a:buClr>
              <a:buSzPts val="12000"/>
              <a:buNone/>
              <a:defRPr sz="12000">
                <a:solidFill>
                  <a:schemeClr val="lt1"/>
                </a:solidFill>
              </a:defRPr>
            </a:lvl5pPr>
            <a:lvl6pPr lvl="5" rtl="0">
              <a:spcBef>
                <a:spcPts val="0"/>
              </a:spcBef>
              <a:spcAft>
                <a:spcPts val="0"/>
              </a:spcAft>
              <a:buClr>
                <a:schemeClr val="lt1"/>
              </a:buClr>
              <a:buSzPts val="12000"/>
              <a:buNone/>
              <a:defRPr sz="12000">
                <a:solidFill>
                  <a:schemeClr val="lt1"/>
                </a:solidFill>
              </a:defRPr>
            </a:lvl6pPr>
            <a:lvl7pPr lvl="6" rtl="0">
              <a:spcBef>
                <a:spcPts val="0"/>
              </a:spcBef>
              <a:spcAft>
                <a:spcPts val="0"/>
              </a:spcAft>
              <a:buClr>
                <a:schemeClr val="lt1"/>
              </a:buClr>
              <a:buSzPts val="12000"/>
              <a:buNone/>
              <a:defRPr sz="12000">
                <a:solidFill>
                  <a:schemeClr val="lt1"/>
                </a:solidFill>
              </a:defRPr>
            </a:lvl7pPr>
            <a:lvl8pPr lvl="7" rtl="0">
              <a:spcBef>
                <a:spcPts val="0"/>
              </a:spcBef>
              <a:spcAft>
                <a:spcPts val="0"/>
              </a:spcAft>
              <a:buClr>
                <a:schemeClr val="lt1"/>
              </a:buClr>
              <a:buSzPts val="12000"/>
              <a:buNone/>
              <a:defRPr sz="12000">
                <a:solidFill>
                  <a:schemeClr val="lt1"/>
                </a:solidFill>
              </a:defRPr>
            </a:lvl8pPr>
            <a:lvl9pPr lvl="8" rtl="0">
              <a:spcBef>
                <a:spcPts val="0"/>
              </a:spcBef>
              <a:spcAft>
                <a:spcPts val="0"/>
              </a:spcAft>
              <a:buClr>
                <a:schemeClr val="lt1"/>
              </a:buClr>
              <a:buSzPts val="12000"/>
              <a:buNone/>
              <a:defRPr sz="12000">
                <a:solidFill>
                  <a:schemeClr val="lt1"/>
                </a:solidFill>
              </a:defRPr>
            </a:lvl9pPr>
          </a:lstStyle>
          <a:p>
            <a:r>
              <a:t>xx%</a:t>
            </a:r>
          </a:p>
        </p:txBody>
      </p:sp>
      <p:sp>
        <p:nvSpPr>
          <p:cNvPr id="95" name="Google Shape;95;p18"/>
          <p:cNvSpPr txBox="1"/>
          <p:nvPr>
            <p:ph idx="1" type="subTitle"/>
          </p:nvPr>
        </p:nvSpPr>
        <p:spPr>
          <a:xfrm>
            <a:off x="5074500" y="3396925"/>
            <a:ext cx="3130800" cy="55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800"/>
              <a:buNone/>
              <a:defRPr sz="1800">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numbers">
  <p:cSld name="BIG_NUMBER_2">
    <p:bg>
      <p:bgPr>
        <a:blipFill>
          <a:blip r:embed="rId2">
            <a:alphaModFix/>
          </a:blip>
          <a:stretch>
            <a:fillRect/>
          </a:stretch>
        </a:blipFill>
      </p:bgPr>
    </p:bg>
    <p:spTree>
      <p:nvGrpSpPr>
        <p:cNvPr id="96" name="Shape 96"/>
        <p:cNvGrpSpPr/>
        <p:nvPr/>
      </p:nvGrpSpPr>
      <p:grpSpPr>
        <a:xfrm>
          <a:off x="0" y="0"/>
          <a:ext cx="0" cy="0"/>
          <a:chOff x="0" y="0"/>
          <a:chExt cx="0" cy="0"/>
        </a:xfrm>
      </p:grpSpPr>
      <p:sp>
        <p:nvSpPr>
          <p:cNvPr id="97" name="Google Shape;97;p19"/>
          <p:cNvSpPr txBox="1"/>
          <p:nvPr>
            <p:ph hasCustomPrompt="1" type="title"/>
          </p:nvPr>
        </p:nvSpPr>
        <p:spPr>
          <a:xfrm>
            <a:off x="1927300" y="1779425"/>
            <a:ext cx="1946700" cy="1337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6000">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8" name="Google Shape;98;p19"/>
          <p:cNvSpPr txBox="1"/>
          <p:nvPr>
            <p:ph idx="2" type="title"/>
          </p:nvPr>
        </p:nvSpPr>
        <p:spPr>
          <a:xfrm rot="-5400000">
            <a:off x="-1617675" y="2285400"/>
            <a:ext cx="4341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lgn="ctr">
              <a:spcBef>
                <a:spcPts val="0"/>
              </a:spcBef>
              <a:spcAft>
                <a:spcPts val="0"/>
              </a:spcAft>
              <a:buClr>
                <a:schemeClr val="lt1"/>
              </a:buClr>
              <a:buSzPts val="2800"/>
              <a:buNone/>
              <a:defRPr>
                <a:solidFill>
                  <a:schemeClr val="lt1"/>
                </a:solidFill>
              </a:defRPr>
            </a:lvl2pPr>
            <a:lvl3pPr lvl="2" rtl="0" algn="ctr">
              <a:spcBef>
                <a:spcPts val="0"/>
              </a:spcBef>
              <a:spcAft>
                <a:spcPts val="0"/>
              </a:spcAft>
              <a:buClr>
                <a:schemeClr val="lt1"/>
              </a:buClr>
              <a:buSzPts val="2800"/>
              <a:buNone/>
              <a:defRPr>
                <a:solidFill>
                  <a:schemeClr val="lt1"/>
                </a:solidFill>
              </a:defRPr>
            </a:lvl3pPr>
            <a:lvl4pPr lvl="3" rtl="0" algn="ctr">
              <a:spcBef>
                <a:spcPts val="0"/>
              </a:spcBef>
              <a:spcAft>
                <a:spcPts val="0"/>
              </a:spcAft>
              <a:buClr>
                <a:schemeClr val="lt1"/>
              </a:buClr>
              <a:buSzPts val="2800"/>
              <a:buNone/>
              <a:defRPr>
                <a:solidFill>
                  <a:schemeClr val="lt1"/>
                </a:solidFill>
              </a:defRPr>
            </a:lvl4pPr>
            <a:lvl5pPr lvl="4" rtl="0" algn="ctr">
              <a:spcBef>
                <a:spcPts val="0"/>
              </a:spcBef>
              <a:spcAft>
                <a:spcPts val="0"/>
              </a:spcAft>
              <a:buClr>
                <a:schemeClr val="lt1"/>
              </a:buClr>
              <a:buSzPts val="2800"/>
              <a:buNone/>
              <a:defRPr>
                <a:solidFill>
                  <a:schemeClr val="lt1"/>
                </a:solidFill>
              </a:defRPr>
            </a:lvl5pPr>
            <a:lvl6pPr lvl="5" rtl="0" algn="ctr">
              <a:spcBef>
                <a:spcPts val="0"/>
              </a:spcBef>
              <a:spcAft>
                <a:spcPts val="0"/>
              </a:spcAft>
              <a:buClr>
                <a:schemeClr val="lt1"/>
              </a:buClr>
              <a:buSzPts val="2800"/>
              <a:buNone/>
              <a:defRPr>
                <a:solidFill>
                  <a:schemeClr val="lt1"/>
                </a:solidFill>
              </a:defRPr>
            </a:lvl6pPr>
            <a:lvl7pPr lvl="6" rtl="0" algn="ctr">
              <a:spcBef>
                <a:spcPts val="0"/>
              </a:spcBef>
              <a:spcAft>
                <a:spcPts val="0"/>
              </a:spcAft>
              <a:buClr>
                <a:schemeClr val="lt1"/>
              </a:buClr>
              <a:buSzPts val="2800"/>
              <a:buNone/>
              <a:defRPr>
                <a:solidFill>
                  <a:schemeClr val="lt1"/>
                </a:solidFill>
              </a:defRPr>
            </a:lvl7pPr>
            <a:lvl8pPr lvl="7" rtl="0" algn="ctr">
              <a:spcBef>
                <a:spcPts val="0"/>
              </a:spcBef>
              <a:spcAft>
                <a:spcPts val="0"/>
              </a:spcAft>
              <a:buClr>
                <a:schemeClr val="lt1"/>
              </a:buClr>
              <a:buSzPts val="2800"/>
              <a:buNone/>
              <a:defRPr>
                <a:solidFill>
                  <a:schemeClr val="lt1"/>
                </a:solidFill>
              </a:defRPr>
            </a:lvl8pPr>
            <a:lvl9pPr lvl="8" rtl="0" algn="ctr">
              <a:spcBef>
                <a:spcPts val="0"/>
              </a:spcBef>
              <a:spcAft>
                <a:spcPts val="0"/>
              </a:spcAft>
              <a:buClr>
                <a:schemeClr val="lt1"/>
              </a:buClr>
              <a:buSzPts val="2800"/>
              <a:buNone/>
              <a:defRPr>
                <a:solidFill>
                  <a:schemeClr val="lt1"/>
                </a:solidFill>
              </a:defRPr>
            </a:lvl9pPr>
          </a:lstStyle>
          <a:p/>
        </p:txBody>
      </p:sp>
      <p:cxnSp>
        <p:nvCxnSpPr>
          <p:cNvPr id="99" name="Google Shape;99;p19"/>
          <p:cNvCxnSpPr/>
          <p:nvPr/>
        </p:nvCxnSpPr>
        <p:spPr>
          <a:xfrm>
            <a:off x="1147475" y="0"/>
            <a:ext cx="0" cy="5187000"/>
          </a:xfrm>
          <a:prstGeom prst="straightConnector1">
            <a:avLst/>
          </a:prstGeom>
          <a:noFill/>
          <a:ln cap="flat" cmpd="sng" w="9525">
            <a:solidFill>
              <a:schemeClr val="lt1"/>
            </a:solidFill>
            <a:prstDash val="dot"/>
            <a:round/>
            <a:headEnd len="med" w="med" type="none"/>
            <a:tailEnd len="med" w="med" type="none"/>
          </a:ln>
        </p:spPr>
      </p:cxnSp>
      <p:sp>
        <p:nvSpPr>
          <p:cNvPr id="100" name="Google Shape;100;p19"/>
          <p:cNvSpPr txBox="1"/>
          <p:nvPr>
            <p:ph hasCustomPrompt="1" idx="3" type="title"/>
          </p:nvPr>
        </p:nvSpPr>
        <p:spPr>
          <a:xfrm>
            <a:off x="6430300" y="1779425"/>
            <a:ext cx="1946700" cy="1337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6000">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01" name="Google Shape;101;p19"/>
          <p:cNvSpPr txBox="1"/>
          <p:nvPr>
            <p:ph idx="1" type="subTitle"/>
          </p:nvPr>
        </p:nvSpPr>
        <p:spPr>
          <a:xfrm>
            <a:off x="1936600" y="3934825"/>
            <a:ext cx="1928100" cy="621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a:solidFill>
                  <a:schemeClr val="lt1"/>
                </a:solidFill>
              </a:defRPr>
            </a:lvl1pPr>
            <a:lvl2pPr lvl="1" rtl="0" algn="ctr">
              <a:lnSpc>
                <a:spcPct val="100000"/>
              </a:lnSpc>
              <a:spcBef>
                <a:spcPts val="0"/>
              </a:spcBef>
              <a:spcAft>
                <a:spcPts val="0"/>
              </a:spcAft>
              <a:buClr>
                <a:schemeClr val="lt1"/>
              </a:buClr>
              <a:buSzPts val="1200"/>
              <a:buNone/>
              <a:defRPr sz="1200">
                <a:solidFill>
                  <a:schemeClr val="lt1"/>
                </a:solidFill>
              </a:defRPr>
            </a:lvl2pPr>
            <a:lvl3pPr lvl="2" rtl="0" algn="ctr">
              <a:lnSpc>
                <a:spcPct val="100000"/>
              </a:lnSpc>
              <a:spcBef>
                <a:spcPts val="0"/>
              </a:spcBef>
              <a:spcAft>
                <a:spcPts val="0"/>
              </a:spcAft>
              <a:buClr>
                <a:schemeClr val="lt1"/>
              </a:buClr>
              <a:buSzPts val="1200"/>
              <a:buNone/>
              <a:defRPr sz="1200">
                <a:solidFill>
                  <a:schemeClr val="lt1"/>
                </a:solidFill>
              </a:defRPr>
            </a:lvl3pPr>
            <a:lvl4pPr lvl="3" rtl="0" algn="ctr">
              <a:lnSpc>
                <a:spcPct val="100000"/>
              </a:lnSpc>
              <a:spcBef>
                <a:spcPts val="0"/>
              </a:spcBef>
              <a:spcAft>
                <a:spcPts val="0"/>
              </a:spcAft>
              <a:buClr>
                <a:schemeClr val="lt1"/>
              </a:buClr>
              <a:buSzPts val="1200"/>
              <a:buNone/>
              <a:defRPr sz="1200">
                <a:solidFill>
                  <a:schemeClr val="lt1"/>
                </a:solidFill>
              </a:defRPr>
            </a:lvl4pPr>
            <a:lvl5pPr lvl="4" rtl="0" algn="ctr">
              <a:lnSpc>
                <a:spcPct val="100000"/>
              </a:lnSpc>
              <a:spcBef>
                <a:spcPts val="0"/>
              </a:spcBef>
              <a:spcAft>
                <a:spcPts val="0"/>
              </a:spcAft>
              <a:buClr>
                <a:schemeClr val="lt1"/>
              </a:buClr>
              <a:buSzPts val="1200"/>
              <a:buNone/>
              <a:defRPr sz="1200">
                <a:solidFill>
                  <a:schemeClr val="lt1"/>
                </a:solidFill>
              </a:defRPr>
            </a:lvl5pPr>
            <a:lvl6pPr lvl="5" rtl="0" algn="ctr">
              <a:lnSpc>
                <a:spcPct val="100000"/>
              </a:lnSpc>
              <a:spcBef>
                <a:spcPts val="0"/>
              </a:spcBef>
              <a:spcAft>
                <a:spcPts val="0"/>
              </a:spcAft>
              <a:buClr>
                <a:schemeClr val="lt1"/>
              </a:buClr>
              <a:buSzPts val="1200"/>
              <a:buNone/>
              <a:defRPr sz="1200">
                <a:solidFill>
                  <a:schemeClr val="lt1"/>
                </a:solidFill>
              </a:defRPr>
            </a:lvl6pPr>
            <a:lvl7pPr lvl="6" rtl="0" algn="ctr">
              <a:lnSpc>
                <a:spcPct val="100000"/>
              </a:lnSpc>
              <a:spcBef>
                <a:spcPts val="0"/>
              </a:spcBef>
              <a:spcAft>
                <a:spcPts val="0"/>
              </a:spcAft>
              <a:buClr>
                <a:schemeClr val="lt1"/>
              </a:buClr>
              <a:buSzPts val="1200"/>
              <a:buNone/>
              <a:defRPr sz="1200">
                <a:solidFill>
                  <a:schemeClr val="lt1"/>
                </a:solidFill>
              </a:defRPr>
            </a:lvl7pPr>
            <a:lvl8pPr lvl="7" rtl="0" algn="ctr">
              <a:lnSpc>
                <a:spcPct val="100000"/>
              </a:lnSpc>
              <a:spcBef>
                <a:spcPts val="0"/>
              </a:spcBef>
              <a:spcAft>
                <a:spcPts val="0"/>
              </a:spcAft>
              <a:buClr>
                <a:schemeClr val="lt1"/>
              </a:buClr>
              <a:buSzPts val="1200"/>
              <a:buNone/>
              <a:defRPr sz="1200">
                <a:solidFill>
                  <a:schemeClr val="lt1"/>
                </a:solidFill>
              </a:defRPr>
            </a:lvl8pPr>
            <a:lvl9pPr lvl="8" rtl="0" algn="ctr">
              <a:lnSpc>
                <a:spcPct val="100000"/>
              </a:lnSpc>
              <a:spcBef>
                <a:spcPts val="0"/>
              </a:spcBef>
              <a:spcAft>
                <a:spcPts val="0"/>
              </a:spcAft>
              <a:buClr>
                <a:schemeClr val="lt1"/>
              </a:buClr>
              <a:buSzPts val="1200"/>
              <a:buNone/>
              <a:defRPr sz="1200">
                <a:solidFill>
                  <a:schemeClr val="lt1"/>
                </a:solidFill>
              </a:defRPr>
            </a:lvl9pPr>
          </a:lstStyle>
          <a:p/>
        </p:txBody>
      </p:sp>
      <p:sp>
        <p:nvSpPr>
          <p:cNvPr id="102" name="Google Shape;102;p19"/>
          <p:cNvSpPr txBox="1"/>
          <p:nvPr>
            <p:ph idx="4" type="subTitle"/>
          </p:nvPr>
        </p:nvSpPr>
        <p:spPr>
          <a:xfrm>
            <a:off x="6439600" y="3934825"/>
            <a:ext cx="1928100" cy="621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a:solidFill>
                  <a:schemeClr val="lt1"/>
                </a:solidFill>
              </a:defRPr>
            </a:lvl1pPr>
            <a:lvl2pPr lvl="1" rtl="0" algn="ctr">
              <a:lnSpc>
                <a:spcPct val="100000"/>
              </a:lnSpc>
              <a:spcBef>
                <a:spcPts val="0"/>
              </a:spcBef>
              <a:spcAft>
                <a:spcPts val="0"/>
              </a:spcAft>
              <a:buClr>
                <a:schemeClr val="lt1"/>
              </a:buClr>
              <a:buSzPts val="1200"/>
              <a:buNone/>
              <a:defRPr sz="1200">
                <a:solidFill>
                  <a:schemeClr val="lt1"/>
                </a:solidFill>
              </a:defRPr>
            </a:lvl2pPr>
            <a:lvl3pPr lvl="2" rtl="0" algn="ctr">
              <a:lnSpc>
                <a:spcPct val="100000"/>
              </a:lnSpc>
              <a:spcBef>
                <a:spcPts val="0"/>
              </a:spcBef>
              <a:spcAft>
                <a:spcPts val="0"/>
              </a:spcAft>
              <a:buClr>
                <a:schemeClr val="lt1"/>
              </a:buClr>
              <a:buSzPts val="1200"/>
              <a:buNone/>
              <a:defRPr sz="1200">
                <a:solidFill>
                  <a:schemeClr val="lt1"/>
                </a:solidFill>
              </a:defRPr>
            </a:lvl3pPr>
            <a:lvl4pPr lvl="3" rtl="0" algn="ctr">
              <a:lnSpc>
                <a:spcPct val="100000"/>
              </a:lnSpc>
              <a:spcBef>
                <a:spcPts val="0"/>
              </a:spcBef>
              <a:spcAft>
                <a:spcPts val="0"/>
              </a:spcAft>
              <a:buClr>
                <a:schemeClr val="lt1"/>
              </a:buClr>
              <a:buSzPts val="1200"/>
              <a:buNone/>
              <a:defRPr sz="1200">
                <a:solidFill>
                  <a:schemeClr val="lt1"/>
                </a:solidFill>
              </a:defRPr>
            </a:lvl4pPr>
            <a:lvl5pPr lvl="4" rtl="0" algn="ctr">
              <a:lnSpc>
                <a:spcPct val="100000"/>
              </a:lnSpc>
              <a:spcBef>
                <a:spcPts val="0"/>
              </a:spcBef>
              <a:spcAft>
                <a:spcPts val="0"/>
              </a:spcAft>
              <a:buClr>
                <a:schemeClr val="lt1"/>
              </a:buClr>
              <a:buSzPts val="1200"/>
              <a:buNone/>
              <a:defRPr sz="1200">
                <a:solidFill>
                  <a:schemeClr val="lt1"/>
                </a:solidFill>
              </a:defRPr>
            </a:lvl5pPr>
            <a:lvl6pPr lvl="5" rtl="0" algn="ctr">
              <a:lnSpc>
                <a:spcPct val="100000"/>
              </a:lnSpc>
              <a:spcBef>
                <a:spcPts val="0"/>
              </a:spcBef>
              <a:spcAft>
                <a:spcPts val="0"/>
              </a:spcAft>
              <a:buClr>
                <a:schemeClr val="lt1"/>
              </a:buClr>
              <a:buSzPts val="1200"/>
              <a:buNone/>
              <a:defRPr sz="1200">
                <a:solidFill>
                  <a:schemeClr val="lt1"/>
                </a:solidFill>
              </a:defRPr>
            </a:lvl6pPr>
            <a:lvl7pPr lvl="6" rtl="0" algn="ctr">
              <a:lnSpc>
                <a:spcPct val="100000"/>
              </a:lnSpc>
              <a:spcBef>
                <a:spcPts val="0"/>
              </a:spcBef>
              <a:spcAft>
                <a:spcPts val="0"/>
              </a:spcAft>
              <a:buClr>
                <a:schemeClr val="lt1"/>
              </a:buClr>
              <a:buSzPts val="1200"/>
              <a:buNone/>
              <a:defRPr sz="1200">
                <a:solidFill>
                  <a:schemeClr val="lt1"/>
                </a:solidFill>
              </a:defRPr>
            </a:lvl7pPr>
            <a:lvl8pPr lvl="7" rtl="0" algn="ctr">
              <a:lnSpc>
                <a:spcPct val="100000"/>
              </a:lnSpc>
              <a:spcBef>
                <a:spcPts val="0"/>
              </a:spcBef>
              <a:spcAft>
                <a:spcPts val="0"/>
              </a:spcAft>
              <a:buClr>
                <a:schemeClr val="lt1"/>
              </a:buClr>
              <a:buSzPts val="1200"/>
              <a:buNone/>
              <a:defRPr sz="1200">
                <a:solidFill>
                  <a:schemeClr val="lt1"/>
                </a:solidFill>
              </a:defRPr>
            </a:lvl8pPr>
            <a:lvl9pPr lvl="8" rtl="0" algn="ctr">
              <a:lnSpc>
                <a:spcPct val="100000"/>
              </a:lnSpc>
              <a:spcBef>
                <a:spcPts val="0"/>
              </a:spcBef>
              <a:spcAft>
                <a:spcPts val="0"/>
              </a:spcAft>
              <a:buClr>
                <a:schemeClr val="lt1"/>
              </a:buClr>
              <a:buSzPts val="1200"/>
              <a:buNone/>
              <a:defRPr sz="1200">
                <a:solidFill>
                  <a:schemeClr val="lt1"/>
                </a:solidFill>
              </a:defRPr>
            </a:lvl9pPr>
          </a:lstStyle>
          <a:p/>
        </p:txBody>
      </p:sp>
      <p:sp>
        <p:nvSpPr>
          <p:cNvPr id="103" name="Google Shape;103;p19"/>
          <p:cNvSpPr txBox="1"/>
          <p:nvPr>
            <p:ph hasCustomPrompt="1" idx="5" type="title"/>
          </p:nvPr>
        </p:nvSpPr>
        <p:spPr>
          <a:xfrm>
            <a:off x="4178800" y="1035750"/>
            <a:ext cx="1946700" cy="1337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6000">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04" name="Google Shape;104;p19"/>
          <p:cNvSpPr txBox="1"/>
          <p:nvPr>
            <p:ph idx="6" type="subTitle"/>
          </p:nvPr>
        </p:nvSpPr>
        <p:spPr>
          <a:xfrm>
            <a:off x="4188100" y="3191150"/>
            <a:ext cx="1928100" cy="621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a:solidFill>
                  <a:schemeClr val="lt1"/>
                </a:solidFill>
              </a:defRPr>
            </a:lvl1pPr>
            <a:lvl2pPr lvl="1" rtl="0" algn="ctr">
              <a:lnSpc>
                <a:spcPct val="100000"/>
              </a:lnSpc>
              <a:spcBef>
                <a:spcPts val="0"/>
              </a:spcBef>
              <a:spcAft>
                <a:spcPts val="0"/>
              </a:spcAft>
              <a:buClr>
                <a:schemeClr val="lt1"/>
              </a:buClr>
              <a:buSzPts val="1200"/>
              <a:buNone/>
              <a:defRPr sz="1200">
                <a:solidFill>
                  <a:schemeClr val="lt1"/>
                </a:solidFill>
              </a:defRPr>
            </a:lvl2pPr>
            <a:lvl3pPr lvl="2" rtl="0" algn="ctr">
              <a:lnSpc>
                <a:spcPct val="100000"/>
              </a:lnSpc>
              <a:spcBef>
                <a:spcPts val="0"/>
              </a:spcBef>
              <a:spcAft>
                <a:spcPts val="0"/>
              </a:spcAft>
              <a:buClr>
                <a:schemeClr val="lt1"/>
              </a:buClr>
              <a:buSzPts val="1200"/>
              <a:buNone/>
              <a:defRPr sz="1200">
                <a:solidFill>
                  <a:schemeClr val="lt1"/>
                </a:solidFill>
              </a:defRPr>
            </a:lvl3pPr>
            <a:lvl4pPr lvl="3" rtl="0" algn="ctr">
              <a:lnSpc>
                <a:spcPct val="100000"/>
              </a:lnSpc>
              <a:spcBef>
                <a:spcPts val="0"/>
              </a:spcBef>
              <a:spcAft>
                <a:spcPts val="0"/>
              </a:spcAft>
              <a:buClr>
                <a:schemeClr val="lt1"/>
              </a:buClr>
              <a:buSzPts val="1200"/>
              <a:buNone/>
              <a:defRPr sz="1200">
                <a:solidFill>
                  <a:schemeClr val="lt1"/>
                </a:solidFill>
              </a:defRPr>
            </a:lvl4pPr>
            <a:lvl5pPr lvl="4" rtl="0" algn="ctr">
              <a:lnSpc>
                <a:spcPct val="100000"/>
              </a:lnSpc>
              <a:spcBef>
                <a:spcPts val="0"/>
              </a:spcBef>
              <a:spcAft>
                <a:spcPts val="0"/>
              </a:spcAft>
              <a:buClr>
                <a:schemeClr val="lt1"/>
              </a:buClr>
              <a:buSzPts val="1200"/>
              <a:buNone/>
              <a:defRPr sz="1200">
                <a:solidFill>
                  <a:schemeClr val="lt1"/>
                </a:solidFill>
              </a:defRPr>
            </a:lvl5pPr>
            <a:lvl6pPr lvl="5" rtl="0" algn="ctr">
              <a:lnSpc>
                <a:spcPct val="100000"/>
              </a:lnSpc>
              <a:spcBef>
                <a:spcPts val="0"/>
              </a:spcBef>
              <a:spcAft>
                <a:spcPts val="0"/>
              </a:spcAft>
              <a:buClr>
                <a:schemeClr val="lt1"/>
              </a:buClr>
              <a:buSzPts val="1200"/>
              <a:buNone/>
              <a:defRPr sz="1200">
                <a:solidFill>
                  <a:schemeClr val="lt1"/>
                </a:solidFill>
              </a:defRPr>
            </a:lvl6pPr>
            <a:lvl7pPr lvl="6" rtl="0" algn="ctr">
              <a:lnSpc>
                <a:spcPct val="100000"/>
              </a:lnSpc>
              <a:spcBef>
                <a:spcPts val="0"/>
              </a:spcBef>
              <a:spcAft>
                <a:spcPts val="0"/>
              </a:spcAft>
              <a:buClr>
                <a:schemeClr val="lt1"/>
              </a:buClr>
              <a:buSzPts val="1200"/>
              <a:buNone/>
              <a:defRPr sz="1200">
                <a:solidFill>
                  <a:schemeClr val="lt1"/>
                </a:solidFill>
              </a:defRPr>
            </a:lvl7pPr>
            <a:lvl8pPr lvl="7" rtl="0" algn="ctr">
              <a:lnSpc>
                <a:spcPct val="100000"/>
              </a:lnSpc>
              <a:spcBef>
                <a:spcPts val="0"/>
              </a:spcBef>
              <a:spcAft>
                <a:spcPts val="0"/>
              </a:spcAft>
              <a:buClr>
                <a:schemeClr val="lt1"/>
              </a:buClr>
              <a:buSzPts val="1200"/>
              <a:buNone/>
              <a:defRPr sz="1200">
                <a:solidFill>
                  <a:schemeClr val="lt1"/>
                </a:solidFill>
              </a:defRPr>
            </a:lvl8pPr>
            <a:lvl9pPr lvl="8" rtl="0" algn="ctr">
              <a:lnSpc>
                <a:spcPct val="100000"/>
              </a:lnSpc>
              <a:spcBef>
                <a:spcPts val="0"/>
              </a:spcBef>
              <a:spcAft>
                <a:spcPts val="0"/>
              </a:spcAft>
              <a:buClr>
                <a:schemeClr val="lt1"/>
              </a:buClr>
              <a:buSzPts val="1200"/>
              <a:buNone/>
              <a:defRPr sz="1200">
                <a:solidFill>
                  <a:schemeClr val="lt1"/>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2">
  <p:cSld name="SECTION_HEADER_3">
    <p:bg>
      <p:bgPr>
        <a:blipFill>
          <a:blip r:embed="rId2">
            <a:alphaModFix/>
          </a:blip>
          <a:stretch>
            <a:fillRect/>
          </a:stretch>
        </a:blipFill>
      </p:bgPr>
    </p:bg>
    <p:spTree>
      <p:nvGrpSpPr>
        <p:cNvPr id="105" name="Shape 105"/>
        <p:cNvGrpSpPr/>
        <p:nvPr/>
      </p:nvGrpSpPr>
      <p:grpSpPr>
        <a:xfrm>
          <a:off x="0" y="0"/>
          <a:ext cx="0" cy="0"/>
          <a:chOff x="0" y="0"/>
          <a:chExt cx="0" cy="0"/>
        </a:xfrm>
      </p:grpSpPr>
      <p:sp>
        <p:nvSpPr>
          <p:cNvPr id="106" name="Google Shape;106;p20"/>
          <p:cNvSpPr txBox="1"/>
          <p:nvPr>
            <p:ph type="title"/>
          </p:nvPr>
        </p:nvSpPr>
        <p:spPr>
          <a:xfrm>
            <a:off x="2152200" y="3256625"/>
            <a:ext cx="48396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3600"/>
              <a:buNone/>
              <a:defRPr sz="3600">
                <a:solidFill>
                  <a:schemeClr val="lt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07" name="Google Shape;107;p20"/>
          <p:cNvSpPr txBox="1"/>
          <p:nvPr>
            <p:ph hasCustomPrompt="1" idx="2" type="title"/>
          </p:nvPr>
        </p:nvSpPr>
        <p:spPr>
          <a:xfrm>
            <a:off x="1950300" y="1711525"/>
            <a:ext cx="5243400" cy="1483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2000"/>
              <a:buNone/>
              <a:defRPr sz="12000">
                <a:solidFill>
                  <a:schemeClr val="lt1"/>
                </a:solidFill>
              </a:defRPr>
            </a:lvl1pPr>
            <a:lvl2pPr lvl="1" rtl="0" algn="ctr">
              <a:spcBef>
                <a:spcPts val="0"/>
              </a:spcBef>
              <a:spcAft>
                <a:spcPts val="0"/>
              </a:spcAft>
              <a:buClr>
                <a:schemeClr val="lt1"/>
              </a:buClr>
              <a:buSzPts val="12000"/>
              <a:buNone/>
              <a:defRPr sz="12000">
                <a:solidFill>
                  <a:schemeClr val="lt1"/>
                </a:solidFill>
              </a:defRPr>
            </a:lvl2pPr>
            <a:lvl3pPr lvl="2" rtl="0" algn="ctr">
              <a:spcBef>
                <a:spcPts val="0"/>
              </a:spcBef>
              <a:spcAft>
                <a:spcPts val="0"/>
              </a:spcAft>
              <a:buClr>
                <a:schemeClr val="lt1"/>
              </a:buClr>
              <a:buSzPts val="12000"/>
              <a:buNone/>
              <a:defRPr sz="12000">
                <a:solidFill>
                  <a:schemeClr val="lt1"/>
                </a:solidFill>
              </a:defRPr>
            </a:lvl3pPr>
            <a:lvl4pPr lvl="3" rtl="0" algn="ctr">
              <a:spcBef>
                <a:spcPts val="0"/>
              </a:spcBef>
              <a:spcAft>
                <a:spcPts val="0"/>
              </a:spcAft>
              <a:buClr>
                <a:schemeClr val="lt1"/>
              </a:buClr>
              <a:buSzPts val="12000"/>
              <a:buNone/>
              <a:defRPr sz="12000">
                <a:solidFill>
                  <a:schemeClr val="lt1"/>
                </a:solidFill>
              </a:defRPr>
            </a:lvl4pPr>
            <a:lvl5pPr lvl="4" rtl="0" algn="ctr">
              <a:spcBef>
                <a:spcPts val="0"/>
              </a:spcBef>
              <a:spcAft>
                <a:spcPts val="0"/>
              </a:spcAft>
              <a:buClr>
                <a:schemeClr val="lt1"/>
              </a:buClr>
              <a:buSzPts val="12000"/>
              <a:buNone/>
              <a:defRPr sz="12000">
                <a:solidFill>
                  <a:schemeClr val="lt1"/>
                </a:solidFill>
              </a:defRPr>
            </a:lvl5pPr>
            <a:lvl6pPr lvl="5" rtl="0" algn="ctr">
              <a:spcBef>
                <a:spcPts val="0"/>
              </a:spcBef>
              <a:spcAft>
                <a:spcPts val="0"/>
              </a:spcAft>
              <a:buClr>
                <a:schemeClr val="lt1"/>
              </a:buClr>
              <a:buSzPts val="12000"/>
              <a:buNone/>
              <a:defRPr sz="12000">
                <a:solidFill>
                  <a:schemeClr val="lt1"/>
                </a:solidFill>
              </a:defRPr>
            </a:lvl6pPr>
            <a:lvl7pPr lvl="6" rtl="0" algn="ctr">
              <a:spcBef>
                <a:spcPts val="0"/>
              </a:spcBef>
              <a:spcAft>
                <a:spcPts val="0"/>
              </a:spcAft>
              <a:buClr>
                <a:schemeClr val="lt1"/>
              </a:buClr>
              <a:buSzPts val="12000"/>
              <a:buNone/>
              <a:defRPr sz="12000">
                <a:solidFill>
                  <a:schemeClr val="lt1"/>
                </a:solidFill>
              </a:defRPr>
            </a:lvl7pPr>
            <a:lvl8pPr lvl="7" rtl="0" algn="ctr">
              <a:spcBef>
                <a:spcPts val="0"/>
              </a:spcBef>
              <a:spcAft>
                <a:spcPts val="0"/>
              </a:spcAft>
              <a:buClr>
                <a:schemeClr val="lt1"/>
              </a:buClr>
              <a:buSzPts val="12000"/>
              <a:buNone/>
              <a:defRPr sz="12000">
                <a:solidFill>
                  <a:schemeClr val="lt1"/>
                </a:solidFill>
              </a:defRPr>
            </a:lvl8pPr>
            <a:lvl9pPr lvl="8" rtl="0" algn="ctr">
              <a:spcBef>
                <a:spcPts val="0"/>
              </a:spcBef>
              <a:spcAft>
                <a:spcPts val="0"/>
              </a:spcAft>
              <a:buClr>
                <a:schemeClr val="lt1"/>
              </a:buClr>
              <a:buSzPts val="12000"/>
              <a:buNone/>
              <a:defRPr sz="12000">
                <a:solidFill>
                  <a:schemeClr val="lt1"/>
                </a:solidFill>
              </a:defRPr>
            </a:lvl9pPr>
          </a:lstStyle>
          <a:p>
            <a:r>
              <a:t>xx%</a:t>
            </a:r>
          </a:p>
        </p:txBody>
      </p:sp>
      <p:sp>
        <p:nvSpPr>
          <p:cNvPr id="108" name="Google Shape;108;p20"/>
          <p:cNvSpPr txBox="1"/>
          <p:nvPr>
            <p:ph idx="1" type="subTitle"/>
          </p:nvPr>
        </p:nvSpPr>
        <p:spPr>
          <a:xfrm>
            <a:off x="2562600" y="3930325"/>
            <a:ext cx="4018800" cy="55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800"/>
              <a:buNone/>
              <a:defRPr sz="1800">
                <a:solidFill>
                  <a:schemeClr val="lt1"/>
                </a:solidFill>
              </a:defRPr>
            </a:lvl1pPr>
            <a:lvl2pPr lvl="1" rtl="0" algn="ctr">
              <a:lnSpc>
                <a:spcPct val="100000"/>
              </a:lnSpc>
              <a:spcBef>
                <a:spcPts val="0"/>
              </a:spcBef>
              <a:spcAft>
                <a:spcPts val="0"/>
              </a:spcAft>
              <a:buClr>
                <a:schemeClr val="lt1"/>
              </a:buClr>
              <a:buSzPts val="1800"/>
              <a:buNone/>
              <a:defRPr sz="1800">
                <a:solidFill>
                  <a:schemeClr val="lt1"/>
                </a:solidFill>
              </a:defRPr>
            </a:lvl2pPr>
            <a:lvl3pPr lvl="2" rtl="0" algn="ctr">
              <a:lnSpc>
                <a:spcPct val="100000"/>
              </a:lnSpc>
              <a:spcBef>
                <a:spcPts val="0"/>
              </a:spcBef>
              <a:spcAft>
                <a:spcPts val="0"/>
              </a:spcAft>
              <a:buClr>
                <a:schemeClr val="lt1"/>
              </a:buClr>
              <a:buSzPts val="1800"/>
              <a:buNone/>
              <a:defRPr sz="1800">
                <a:solidFill>
                  <a:schemeClr val="lt1"/>
                </a:solidFill>
              </a:defRPr>
            </a:lvl3pPr>
            <a:lvl4pPr lvl="3" rtl="0" algn="ctr">
              <a:lnSpc>
                <a:spcPct val="100000"/>
              </a:lnSpc>
              <a:spcBef>
                <a:spcPts val="0"/>
              </a:spcBef>
              <a:spcAft>
                <a:spcPts val="0"/>
              </a:spcAft>
              <a:buClr>
                <a:schemeClr val="lt1"/>
              </a:buClr>
              <a:buSzPts val="1800"/>
              <a:buNone/>
              <a:defRPr sz="1800">
                <a:solidFill>
                  <a:schemeClr val="lt1"/>
                </a:solidFill>
              </a:defRPr>
            </a:lvl4pPr>
            <a:lvl5pPr lvl="4" rtl="0" algn="ctr">
              <a:lnSpc>
                <a:spcPct val="100000"/>
              </a:lnSpc>
              <a:spcBef>
                <a:spcPts val="0"/>
              </a:spcBef>
              <a:spcAft>
                <a:spcPts val="0"/>
              </a:spcAft>
              <a:buClr>
                <a:schemeClr val="lt1"/>
              </a:buClr>
              <a:buSzPts val="1800"/>
              <a:buNone/>
              <a:defRPr sz="1800">
                <a:solidFill>
                  <a:schemeClr val="lt1"/>
                </a:solidFill>
              </a:defRPr>
            </a:lvl5pPr>
            <a:lvl6pPr lvl="5" rtl="0" algn="ctr">
              <a:lnSpc>
                <a:spcPct val="100000"/>
              </a:lnSpc>
              <a:spcBef>
                <a:spcPts val="0"/>
              </a:spcBef>
              <a:spcAft>
                <a:spcPts val="0"/>
              </a:spcAft>
              <a:buClr>
                <a:schemeClr val="lt1"/>
              </a:buClr>
              <a:buSzPts val="1800"/>
              <a:buNone/>
              <a:defRPr sz="1800">
                <a:solidFill>
                  <a:schemeClr val="lt1"/>
                </a:solidFill>
              </a:defRPr>
            </a:lvl6pPr>
            <a:lvl7pPr lvl="6" rtl="0" algn="ctr">
              <a:lnSpc>
                <a:spcPct val="100000"/>
              </a:lnSpc>
              <a:spcBef>
                <a:spcPts val="0"/>
              </a:spcBef>
              <a:spcAft>
                <a:spcPts val="0"/>
              </a:spcAft>
              <a:buClr>
                <a:schemeClr val="lt1"/>
              </a:buClr>
              <a:buSzPts val="1800"/>
              <a:buNone/>
              <a:defRPr sz="1800">
                <a:solidFill>
                  <a:schemeClr val="lt1"/>
                </a:solidFill>
              </a:defRPr>
            </a:lvl7pPr>
            <a:lvl8pPr lvl="7" rtl="0" algn="ctr">
              <a:lnSpc>
                <a:spcPct val="100000"/>
              </a:lnSpc>
              <a:spcBef>
                <a:spcPts val="0"/>
              </a:spcBef>
              <a:spcAft>
                <a:spcPts val="0"/>
              </a:spcAft>
              <a:buClr>
                <a:schemeClr val="lt1"/>
              </a:buClr>
              <a:buSzPts val="1800"/>
              <a:buNone/>
              <a:defRPr sz="1800">
                <a:solidFill>
                  <a:schemeClr val="lt1"/>
                </a:solidFill>
              </a:defRPr>
            </a:lvl8pPr>
            <a:lvl9pPr lvl="8" rtl="0" algn="ctr">
              <a:lnSpc>
                <a:spcPct val="100000"/>
              </a:lnSpc>
              <a:spcBef>
                <a:spcPts val="0"/>
              </a:spcBef>
              <a:spcAft>
                <a:spcPts val="0"/>
              </a:spcAft>
              <a:buClr>
                <a:schemeClr val="lt1"/>
              </a:buClr>
              <a:buSzPts val="1800"/>
              <a:buNone/>
              <a:defRPr sz="1800">
                <a:solidFill>
                  <a:schemeClr val="lt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blipFill>
          <a:blip r:embed="rId2">
            <a:alphaModFix/>
          </a:blip>
          <a:stretch>
            <a:fillRect/>
          </a:stretch>
        </a:blipFill>
      </p:bgPr>
    </p:bg>
    <p:spTree>
      <p:nvGrpSpPr>
        <p:cNvPr id="11" name="Shape 11"/>
        <p:cNvGrpSpPr/>
        <p:nvPr/>
      </p:nvGrpSpPr>
      <p:grpSpPr>
        <a:xfrm>
          <a:off x="0" y="0"/>
          <a:ext cx="0" cy="0"/>
          <a:chOff x="0" y="0"/>
          <a:chExt cx="0" cy="0"/>
        </a:xfrm>
      </p:grpSpPr>
      <p:sp>
        <p:nvSpPr>
          <p:cNvPr id="12" name="Google Shape;12;p3"/>
          <p:cNvSpPr txBox="1"/>
          <p:nvPr>
            <p:ph type="title"/>
          </p:nvPr>
        </p:nvSpPr>
        <p:spPr>
          <a:xfrm>
            <a:off x="2152200" y="2723225"/>
            <a:ext cx="48396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3600"/>
              <a:buNone/>
              <a:defRPr sz="3600">
                <a:solidFill>
                  <a:schemeClr val="lt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 name="Google Shape;13;p3"/>
          <p:cNvSpPr txBox="1"/>
          <p:nvPr>
            <p:ph hasCustomPrompt="1" idx="2" type="title"/>
          </p:nvPr>
        </p:nvSpPr>
        <p:spPr>
          <a:xfrm>
            <a:off x="1950300" y="1178125"/>
            <a:ext cx="5243400" cy="1483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2000"/>
              <a:buNone/>
              <a:defRPr sz="12000">
                <a:solidFill>
                  <a:schemeClr val="lt1"/>
                </a:solidFill>
              </a:defRPr>
            </a:lvl1pPr>
            <a:lvl2pPr lvl="1" rtl="0" algn="ctr">
              <a:spcBef>
                <a:spcPts val="0"/>
              </a:spcBef>
              <a:spcAft>
                <a:spcPts val="0"/>
              </a:spcAft>
              <a:buClr>
                <a:schemeClr val="lt1"/>
              </a:buClr>
              <a:buSzPts val="12000"/>
              <a:buNone/>
              <a:defRPr sz="12000">
                <a:solidFill>
                  <a:schemeClr val="lt1"/>
                </a:solidFill>
              </a:defRPr>
            </a:lvl2pPr>
            <a:lvl3pPr lvl="2" rtl="0" algn="ctr">
              <a:spcBef>
                <a:spcPts val="0"/>
              </a:spcBef>
              <a:spcAft>
                <a:spcPts val="0"/>
              </a:spcAft>
              <a:buClr>
                <a:schemeClr val="lt1"/>
              </a:buClr>
              <a:buSzPts val="12000"/>
              <a:buNone/>
              <a:defRPr sz="12000">
                <a:solidFill>
                  <a:schemeClr val="lt1"/>
                </a:solidFill>
              </a:defRPr>
            </a:lvl3pPr>
            <a:lvl4pPr lvl="3" rtl="0" algn="ctr">
              <a:spcBef>
                <a:spcPts val="0"/>
              </a:spcBef>
              <a:spcAft>
                <a:spcPts val="0"/>
              </a:spcAft>
              <a:buClr>
                <a:schemeClr val="lt1"/>
              </a:buClr>
              <a:buSzPts val="12000"/>
              <a:buNone/>
              <a:defRPr sz="12000">
                <a:solidFill>
                  <a:schemeClr val="lt1"/>
                </a:solidFill>
              </a:defRPr>
            </a:lvl4pPr>
            <a:lvl5pPr lvl="4" rtl="0" algn="ctr">
              <a:spcBef>
                <a:spcPts val="0"/>
              </a:spcBef>
              <a:spcAft>
                <a:spcPts val="0"/>
              </a:spcAft>
              <a:buClr>
                <a:schemeClr val="lt1"/>
              </a:buClr>
              <a:buSzPts val="12000"/>
              <a:buNone/>
              <a:defRPr sz="12000">
                <a:solidFill>
                  <a:schemeClr val="lt1"/>
                </a:solidFill>
              </a:defRPr>
            </a:lvl5pPr>
            <a:lvl6pPr lvl="5" rtl="0" algn="ctr">
              <a:spcBef>
                <a:spcPts val="0"/>
              </a:spcBef>
              <a:spcAft>
                <a:spcPts val="0"/>
              </a:spcAft>
              <a:buClr>
                <a:schemeClr val="lt1"/>
              </a:buClr>
              <a:buSzPts val="12000"/>
              <a:buNone/>
              <a:defRPr sz="12000">
                <a:solidFill>
                  <a:schemeClr val="lt1"/>
                </a:solidFill>
              </a:defRPr>
            </a:lvl6pPr>
            <a:lvl7pPr lvl="6" rtl="0" algn="ctr">
              <a:spcBef>
                <a:spcPts val="0"/>
              </a:spcBef>
              <a:spcAft>
                <a:spcPts val="0"/>
              </a:spcAft>
              <a:buClr>
                <a:schemeClr val="lt1"/>
              </a:buClr>
              <a:buSzPts val="12000"/>
              <a:buNone/>
              <a:defRPr sz="12000">
                <a:solidFill>
                  <a:schemeClr val="lt1"/>
                </a:solidFill>
              </a:defRPr>
            </a:lvl7pPr>
            <a:lvl8pPr lvl="7" rtl="0" algn="ctr">
              <a:spcBef>
                <a:spcPts val="0"/>
              </a:spcBef>
              <a:spcAft>
                <a:spcPts val="0"/>
              </a:spcAft>
              <a:buClr>
                <a:schemeClr val="lt1"/>
              </a:buClr>
              <a:buSzPts val="12000"/>
              <a:buNone/>
              <a:defRPr sz="12000">
                <a:solidFill>
                  <a:schemeClr val="lt1"/>
                </a:solidFill>
              </a:defRPr>
            </a:lvl8pPr>
            <a:lvl9pPr lvl="8" rtl="0" algn="ctr">
              <a:spcBef>
                <a:spcPts val="0"/>
              </a:spcBef>
              <a:spcAft>
                <a:spcPts val="0"/>
              </a:spcAft>
              <a:buClr>
                <a:schemeClr val="lt1"/>
              </a:buClr>
              <a:buSzPts val="12000"/>
              <a:buNone/>
              <a:defRPr sz="12000">
                <a:solidFill>
                  <a:schemeClr val="lt1"/>
                </a:solidFill>
              </a:defRPr>
            </a:lvl9pPr>
          </a:lstStyle>
          <a:p>
            <a:r>
              <a:t>xx%</a:t>
            </a:r>
          </a:p>
        </p:txBody>
      </p:sp>
      <p:sp>
        <p:nvSpPr>
          <p:cNvPr id="14" name="Google Shape;14;p3"/>
          <p:cNvSpPr txBox="1"/>
          <p:nvPr>
            <p:ph idx="1" type="subTitle"/>
          </p:nvPr>
        </p:nvSpPr>
        <p:spPr>
          <a:xfrm>
            <a:off x="2549400" y="3396937"/>
            <a:ext cx="4045200" cy="55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800"/>
              <a:buNone/>
              <a:defRPr sz="1800">
                <a:solidFill>
                  <a:schemeClr val="lt1"/>
                </a:solidFill>
              </a:defRPr>
            </a:lvl1pPr>
            <a:lvl2pPr lvl="1" rtl="0" algn="ctr">
              <a:lnSpc>
                <a:spcPct val="100000"/>
              </a:lnSpc>
              <a:spcBef>
                <a:spcPts val="0"/>
              </a:spcBef>
              <a:spcAft>
                <a:spcPts val="0"/>
              </a:spcAft>
              <a:buClr>
                <a:schemeClr val="lt1"/>
              </a:buClr>
              <a:buSzPts val="1800"/>
              <a:buNone/>
              <a:defRPr sz="1800">
                <a:solidFill>
                  <a:schemeClr val="lt1"/>
                </a:solidFill>
              </a:defRPr>
            </a:lvl2pPr>
            <a:lvl3pPr lvl="2" rtl="0" algn="ctr">
              <a:lnSpc>
                <a:spcPct val="100000"/>
              </a:lnSpc>
              <a:spcBef>
                <a:spcPts val="0"/>
              </a:spcBef>
              <a:spcAft>
                <a:spcPts val="0"/>
              </a:spcAft>
              <a:buClr>
                <a:schemeClr val="lt1"/>
              </a:buClr>
              <a:buSzPts val="1800"/>
              <a:buNone/>
              <a:defRPr sz="1800">
                <a:solidFill>
                  <a:schemeClr val="lt1"/>
                </a:solidFill>
              </a:defRPr>
            </a:lvl3pPr>
            <a:lvl4pPr lvl="3" rtl="0" algn="ctr">
              <a:lnSpc>
                <a:spcPct val="100000"/>
              </a:lnSpc>
              <a:spcBef>
                <a:spcPts val="0"/>
              </a:spcBef>
              <a:spcAft>
                <a:spcPts val="0"/>
              </a:spcAft>
              <a:buClr>
                <a:schemeClr val="lt1"/>
              </a:buClr>
              <a:buSzPts val="1800"/>
              <a:buNone/>
              <a:defRPr sz="1800">
                <a:solidFill>
                  <a:schemeClr val="lt1"/>
                </a:solidFill>
              </a:defRPr>
            </a:lvl4pPr>
            <a:lvl5pPr lvl="4" rtl="0" algn="ctr">
              <a:lnSpc>
                <a:spcPct val="100000"/>
              </a:lnSpc>
              <a:spcBef>
                <a:spcPts val="0"/>
              </a:spcBef>
              <a:spcAft>
                <a:spcPts val="0"/>
              </a:spcAft>
              <a:buClr>
                <a:schemeClr val="lt1"/>
              </a:buClr>
              <a:buSzPts val="1800"/>
              <a:buNone/>
              <a:defRPr sz="1800">
                <a:solidFill>
                  <a:schemeClr val="lt1"/>
                </a:solidFill>
              </a:defRPr>
            </a:lvl5pPr>
            <a:lvl6pPr lvl="5" rtl="0" algn="ctr">
              <a:lnSpc>
                <a:spcPct val="100000"/>
              </a:lnSpc>
              <a:spcBef>
                <a:spcPts val="0"/>
              </a:spcBef>
              <a:spcAft>
                <a:spcPts val="0"/>
              </a:spcAft>
              <a:buClr>
                <a:schemeClr val="lt1"/>
              </a:buClr>
              <a:buSzPts val="1800"/>
              <a:buNone/>
              <a:defRPr sz="1800">
                <a:solidFill>
                  <a:schemeClr val="lt1"/>
                </a:solidFill>
              </a:defRPr>
            </a:lvl6pPr>
            <a:lvl7pPr lvl="6" rtl="0" algn="ctr">
              <a:lnSpc>
                <a:spcPct val="100000"/>
              </a:lnSpc>
              <a:spcBef>
                <a:spcPts val="0"/>
              </a:spcBef>
              <a:spcAft>
                <a:spcPts val="0"/>
              </a:spcAft>
              <a:buClr>
                <a:schemeClr val="lt1"/>
              </a:buClr>
              <a:buSzPts val="1800"/>
              <a:buNone/>
              <a:defRPr sz="1800">
                <a:solidFill>
                  <a:schemeClr val="lt1"/>
                </a:solidFill>
              </a:defRPr>
            </a:lvl7pPr>
            <a:lvl8pPr lvl="7" rtl="0" algn="ctr">
              <a:lnSpc>
                <a:spcPct val="100000"/>
              </a:lnSpc>
              <a:spcBef>
                <a:spcPts val="0"/>
              </a:spcBef>
              <a:spcAft>
                <a:spcPts val="0"/>
              </a:spcAft>
              <a:buClr>
                <a:schemeClr val="lt1"/>
              </a:buClr>
              <a:buSzPts val="1800"/>
              <a:buNone/>
              <a:defRPr sz="1800">
                <a:solidFill>
                  <a:schemeClr val="lt1"/>
                </a:solidFill>
              </a:defRPr>
            </a:lvl8pPr>
            <a:lvl9pPr lvl="8" rtl="0" algn="ctr">
              <a:lnSpc>
                <a:spcPct val="100000"/>
              </a:lnSpc>
              <a:spcBef>
                <a:spcPts val="0"/>
              </a:spcBef>
              <a:spcAft>
                <a:spcPts val="0"/>
              </a:spcAft>
              <a:buClr>
                <a:schemeClr val="lt1"/>
              </a:buClr>
              <a:buSzPts val="1800"/>
              <a:buNone/>
              <a:defRPr sz="1800">
                <a:solidFill>
                  <a:schemeClr val="lt1"/>
                </a:solidFil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ur Columns">
  <p:cSld name="TITLE_ONLY_1_1_2">
    <p:bg>
      <p:bgPr>
        <a:blipFill>
          <a:blip r:embed="rId2">
            <a:alphaModFix/>
          </a:blip>
          <a:stretch>
            <a:fillRect/>
          </a:stretch>
        </a:blipFill>
      </p:bgPr>
    </p:bg>
    <p:spTree>
      <p:nvGrpSpPr>
        <p:cNvPr id="109" name="Shape 109"/>
        <p:cNvGrpSpPr/>
        <p:nvPr/>
      </p:nvGrpSpPr>
      <p:grpSpPr>
        <a:xfrm>
          <a:off x="0" y="0"/>
          <a:ext cx="0" cy="0"/>
          <a:chOff x="0" y="0"/>
          <a:chExt cx="0" cy="0"/>
        </a:xfrm>
      </p:grpSpPr>
      <p:sp>
        <p:nvSpPr>
          <p:cNvPr id="110" name="Google Shape;110;p21"/>
          <p:cNvSpPr txBox="1"/>
          <p:nvPr>
            <p:ph type="title"/>
          </p:nvPr>
        </p:nvSpPr>
        <p:spPr>
          <a:xfrm rot="-5400000">
            <a:off x="-1617675" y="2285400"/>
            <a:ext cx="4341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lgn="ctr">
              <a:spcBef>
                <a:spcPts val="0"/>
              </a:spcBef>
              <a:spcAft>
                <a:spcPts val="0"/>
              </a:spcAft>
              <a:buClr>
                <a:schemeClr val="lt1"/>
              </a:buClr>
              <a:buSzPts val="2800"/>
              <a:buNone/>
              <a:defRPr>
                <a:solidFill>
                  <a:schemeClr val="lt1"/>
                </a:solidFill>
              </a:defRPr>
            </a:lvl2pPr>
            <a:lvl3pPr lvl="2" rtl="0" algn="ctr">
              <a:spcBef>
                <a:spcPts val="0"/>
              </a:spcBef>
              <a:spcAft>
                <a:spcPts val="0"/>
              </a:spcAft>
              <a:buClr>
                <a:schemeClr val="lt1"/>
              </a:buClr>
              <a:buSzPts val="2800"/>
              <a:buNone/>
              <a:defRPr>
                <a:solidFill>
                  <a:schemeClr val="lt1"/>
                </a:solidFill>
              </a:defRPr>
            </a:lvl3pPr>
            <a:lvl4pPr lvl="3" rtl="0" algn="ctr">
              <a:spcBef>
                <a:spcPts val="0"/>
              </a:spcBef>
              <a:spcAft>
                <a:spcPts val="0"/>
              </a:spcAft>
              <a:buClr>
                <a:schemeClr val="lt1"/>
              </a:buClr>
              <a:buSzPts val="2800"/>
              <a:buNone/>
              <a:defRPr>
                <a:solidFill>
                  <a:schemeClr val="lt1"/>
                </a:solidFill>
              </a:defRPr>
            </a:lvl4pPr>
            <a:lvl5pPr lvl="4" rtl="0" algn="ctr">
              <a:spcBef>
                <a:spcPts val="0"/>
              </a:spcBef>
              <a:spcAft>
                <a:spcPts val="0"/>
              </a:spcAft>
              <a:buClr>
                <a:schemeClr val="lt1"/>
              </a:buClr>
              <a:buSzPts val="2800"/>
              <a:buNone/>
              <a:defRPr>
                <a:solidFill>
                  <a:schemeClr val="lt1"/>
                </a:solidFill>
              </a:defRPr>
            </a:lvl5pPr>
            <a:lvl6pPr lvl="5" rtl="0" algn="ctr">
              <a:spcBef>
                <a:spcPts val="0"/>
              </a:spcBef>
              <a:spcAft>
                <a:spcPts val="0"/>
              </a:spcAft>
              <a:buClr>
                <a:schemeClr val="lt1"/>
              </a:buClr>
              <a:buSzPts val="2800"/>
              <a:buNone/>
              <a:defRPr>
                <a:solidFill>
                  <a:schemeClr val="lt1"/>
                </a:solidFill>
              </a:defRPr>
            </a:lvl6pPr>
            <a:lvl7pPr lvl="6" rtl="0" algn="ctr">
              <a:spcBef>
                <a:spcPts val="0"/>
              </a:spcBef>
              <a:spcAft>
                <a:spcPts val="0"/>
              </a:spcAft>
              <a:buClr>
                <a:schemeClr val="lt1"/>
              </a:buClr>
              <a:buSzPts val="2800"/>
              <a:buNone/>
              <a:defRPr>
                <a:solidFill>
                  <a:schemeClr val="lt1"/>
                </a:solidFill>
              </a:defRPr>
            </a:lvl7pPr>
            <a:lvl8pPr lvl="7" rtl="0" algn="ctr">
              <a:spcBef>
                <a:spcPts val="0"/>
              </a:spcBef>
              <a:spcAft>
                <a:spcPts val="0"/>
              </a:spcAft>
              <a:buClr>
                <a:schemeClr val="lt1"/>
              </a:buClr>
              <a:buSzPts val="2800"/>
              <a:buNone/>
              <a:defRPr>
                <a:solidFill>
                  <a:schemeClr val="lt1"/>
                </a:solidFill>
              </a:defRPr>
            </a:lvl8pPr>
            <a:lvl9pPr lvl="8" rtl="0" algn="ctr">
              <a:spcBef>
                <a:spcPts val="0"/>
              </a:spcBef>
              <a:spcAft>
                <a:spcPts val="0"/>
              </a:spcAft>
              <a:buClr>
                <a:schemeClr val="lt1"/>
              </a:buClr>
              <a:buSzPts val="2800"/>
              <a:buNone/>
              <a:defRPr>
                <a:solidFill>
                  <a:schemeClr val="lt1"/>
                </a:solidFill>
              </a:defRPr>
            </a:lvl9pPr>
          </a:lstStyle>
          <a:p/>
        </p:txBody>
      </p:sp>
      <p:cxnSp>
        <p:nvCxnSpPr>
          <p:cNvPr id="111" name="Google Shape;111;p21"/>
          <p:cNvCxnSpPr/>
          <p:nvPr/>
        </p:nvCxnSpPr>
        <p:spPr>
          <a:xfrm>
            <a:off x="1147475" y="0"/>
            <a:ext cx="0" cy="5187000"/>
          </a:xfrm>
          <a:prstGeom prst="straightConnector1">
            <a:avLst/>
          </a:prstGeom>
          <a:noFill/>
          <a:ln cap="flat" cmpd="sng" w="9525">
            <a:solidFill>
              <a:schemeClr val="lt1"/>
            </a:solidFill>
            <a:prstDash val="dot"/>
            <a:round/>
            <a:headEnd len="med" w="med" type="none"/>
            <a:tailEnd len="med" w="med" type="none"/>
          </a:ln>
        </p:spPr>
      </p:cxnSp>
      <p:sp>
        <p:nvSpPr>
          <p:cNvPr id="112" name="Google Shape;112;p21"/>
          <p:cNvSpPr txBox="1"/>
          <p:nvPr>
            <p:ph idx="2" type="title"/>
          </p:nvPr>
        </p:nvSpPr>
        <p:spPr>
          <a:xfrm>
            <a:off x="5072750" y="3428537"/>
            <a:ext cx="1620600" cy="4656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p:txBody>
      </p:sp>
      <p:sp>
        <p:nvSpPr>
          <p:cNvPr id="113" name="Google Shape;113;p21"/>
          <p:cNvSpPr txBox="1"/>
          <p:nvPr>
            <p:ph idx="1" type="subTitle"/>
          </p:nvPr>
        </p:nvSpPr>
        <p:spPr>
          <a:xfrm>
            <a:off x="5072750" y="3894137"/>
            <a:ext cx="1620600" cy="55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a:solidFill>
                  <a:schemeClr val="lt1"/>
                </a:solidFill>
              </a:defRPr>
            </a:lvl1pPr>
            <a:lvl2pPr lvl="1" rtl="0" algn="ctr">
              <a:lnSpc>
                <a:spcPct val="100000"/>
              </a:lnSpc>
              <a:spcBef>
                <a:spcPts val="0"/>
              </a:spcBef>
              <a:spcAft>
                <a:spcPts val="0"/>
              </a:spcAft>
              <a:buClr>
                <a:schemeClr val="lt1"/>
              </a:buClr>
              <a:buSzPts val="1200"/>
              <a:buNone/>
              <a:defRPr sz="1200">
                <a:solidFill>
                  <a:schemeClr val="lt1"/>
                </a:solidFill>
              </a:defRPr>
            </a:lvl2pPr>
            <a:lvl3pPr lvl="2" rtl="0" algn="ctr">
              <a:lnSpc>
                <a:spcPct val="100000"/>
              </a:lnSpc>
              <a:spcBef>
                <a:spcPts val="0"/>
              </a:spcBef>
              <a:spcAft>
                <a:spcPts val="0"/>
              </a:spcAft>
              <a:buClr>
                <a:schemeClr val="lt1"/>
              </a:buClr>
              <a:buSzPts val="1200"/>
              <a:buNone/>
              <a:defRPr sz="1200">
                <a:solidFill>
                  <a:schemeClr val="lt1"/>
                </a:solidFill>
              </a:defRPr>
            </a:lvl3pPr>
            <a:lvl4pPr lvl="3" rtl="0" algn="ctr">
              <a:lnSpc>
                <a:spcPct val="100000"/>
              </a:lnSpc>
              <a:spcBef>
                <a:spcPts val="0"/>
              </a:spcBef>
              <a:spcAft>
                <a:spcPts val="0"/>
              </a:spcAft>
              <a:buClr>
                <a:schemeClr val="lt1"/>
              </a:buClr>
              <a:buSzPts val="1200"/>
              <a:buNone/>
              <a:defRPr sz="1200">
                <a:solidFill>
                  <a:schemeClr val="lt1"/>
                </a:solidFill>
              </a:defRPr>
            </a:lvl4pPr>
            <a:lvl5pPr lvl="4" rtl="0" algn="ctr">
              <a:lnSpc>
                <a:spcPct val="100000"/>
              </a:lnSpc>
              <a:spcBef>
                <a:spcPts val="0"/>
              </a:spcBef>
              <a:spcAft>
                <a:spcPts val="0"/>
              </a:spcAft>
              <a:buClr>
                <a:schemeClr val="lt1"/>
              </a:buClr>
              <a:buSzPts val="1200"/>
              <a:buNone/>
              <a:defRPr sz="1200">
                <a:solidFill>
                  <a:schemeClr val="lt1"/>
                </a:solidFill>
              </a:defRPr>
            </a:lvl5pPr>
            <a:lvl6pPr lvl="5" rtl="0" algn="ctr">
              <a:lnSpc>
                <a:spcPct val="100000"/>
              </a:lnSpc>
              <a:spcBef>
                <a:spcPts val="0"/>
              </a:spcBef>
              <a:spcAft>
                <a:spcPts val="0"/>
              </a:spcAft>
              <a:buClr>
                <a:schemeClr val="lt1"/>
              </a:buClr>
              <a:buSzPts val="1200"/>
              <a:buNone/>
              <a:defRPr sz="1200">
                <a:solidFill>
                  <a:schemeClr val="lt1"/>
                </a:solidFill>
              </a:defRPr>
            </a:lvl6pPr>
            <a:lvl7pPr lvl="6" rtl="0" algn="ctr">
              <a:lnSpc>
                <a:spcPct val="100000"/>
              </a:lnSpc>
              <a:spcBef>
                <a:spcPts val="0"/>
              </a:spcBef>
              <a:spcAft>
                <a:spcPts val="0"/>
              </a:spcAft>
              <a:buClr>
                <a:schemeClr val="lt1"/>
              </a:buClr>
              <a:buSzPts val="1200"/>
              <a:buNone/>
              <a:defRPr sz="1200">
                <a:solidFill>
                  <a:schemeClr val="lt1"/>
                </a:solidFill>
              </a:defRPr>
            </a:lvl7pPr>
            <a:lvl8pPr lvl="7" rtl="0" algn="ctr">
              <a:lnSpc>
                <a:spcPct val="100000"/>
              </a:lnSpc>
              <a:spcBef>
                <a:spcPts val="0"/>
              </a:spcBef>
              <a:spcAft>
                <a:spcPts val="0"/>
              </a:spcAft>
              <a:buClr>
                <a:schemeClr val="lt1"/>
              </a:buClr>
              <a:buSzPts val="1200"/>
              <a:buNone/>
              <a:defRPr sz="1200">
                <a:solidFill>
                  <a:schemeClr val="lt1"/>
                </a:solidFill>
              </a:defRPr>
            </a:lvl8pPr>
            <a:lvl9pPr lvl="8" rtl="0" algn="ctr">
              <a:lnSpc>
                <a:spcPct val="100000"/>
              </a:lnSpc>
              <a:spcBef>
                <a:spcPts val="0"/>
              </a:spcBef>
              <a:spcAft>
                <a:spcPts val="0"/>
              </a:spcAft>
              <a:buClr>
                <a:schemeClr val="lt1"/>
              </a:buClr>
              <a:buSzPts val="1200"/>
              <a:buNone/>
              <a:defRPr sz="1200">
                <a:solidFill>
                  <a:schemeClr val="lt1"/>
                </a:solidFill>
              </a:defRPr>
            </a:lvl9pPr>
          </a:lstStyle>
          <a:p/>
        </p:txBody>
      </p:sp>
      <p:sp>
        <p:nvSpPr>
          <p:cNvPr id="114" name="Google Shape;114;p21"/>
          <p:cNvSpPr txBox="1"/>
          <p:nvPr>
            <p:ph idx="3" type="title"/>
          </p:nvPr>
        </p:nvSpPr>
        <p:spPr>
          <a:xfrm>
            <a:off x="6764958" y="3428537"/>
            <a:ext cx="1620600" cy="4656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p:txBody>
      </p:sp>
      <p:sp>
        <p:nvSpPr>
          <p:cNvPr id="115" name="Google Shape;115;p21"/>
          <p:cNvSpPr txBox="1"/>
          <p:nvPr>
            <p:ph idx="4" type="subTitle"/>
          </p:nvPr>
        </p:nvSpPr>
        <p:spPr>
          <a:xfrm>
            <a:off x="6764958" y="3894137"/>
            <a:ext cx="1620600" cy="55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a:solidFill>
                  <a:schemeClr val="lt1"/>
                </a:solidFill>
              </a:defRPr>
            </a:lvl1pPr>
            <a:lvl2pPr lvl="1" rtl="0" algn="ctr">
              <a:lnSpc>
                <a:spcPct val="100000"/>
              </a:lnSpc>
              <a:spcBef>
                <a:spcPts val="0"/>
              </a:spcBef>
              <a:spcAft>
                <a:spcPts val="0"/>
              </a:spcAft>
              <a:buClr>
                <a:schemeClr val="lt1"/>
              </a:buClr>
              <a:buSzPts val="1200"/>
              <a:buNone/>
              <a:defRPr sz="1200">
                <a:solidFill>
                  <a:schemeClr val="lt1"/>
                </a:solidFill>
              </a:defRPr>
            </a:lvl2pPr>
            <a:lvl3pPr lvl="2" rtl="0" algn="ctr">
              <a:lnSpc>
                <a:spcPct val="100000"/>
              </a:lnSpc>
              <a:spcBef>
                <a:spcPts val="0"/>
              </a:spcBef>
              <a:spcAft>
                <a:spcPts val="0"/>
              </a:spcAft>
              <a:buClr>
                <a:schemeClr val="lt1"/>
              </a:buClr>
              <a:buSzPts val="1200"/>
              <a:buNone/>
              <a:defRPr sz="1200">
                <a:solidFill>
                  <a:schemeClr val="lt1"/>
                </a:solidFill>
              </a:defRPr>
            </a:lvl3pPr>
            <a:lvl4pPr lvl="3" rtl="0" algn="ctr">
              <a:lnSpc>
                <a:spcPct val="100000"/>
              </a:lnSpc>
              <a:spcBef>
                <a:spcPts val="0"/>
              </a:spcBef>
              <a:spcAft>
                <a:spcPts val="0"/>
              </a:spcAft>
              <a:buClr>
                <a:schemeClr val="lt1"/>
              </a:buClr>
              <a:buSzPts val="1200"/>
              <a:buNone/>
              <a:defRPr sz="1200">
                <a:solidFill>
                  <a:schemeClr val="lt1"/>
                </a:solidFill>
              </a:defRPr>
            </a:lvl4pPr>
            <a:lvl5pPr lvl="4" rtl="0" algn="ctr">
              <a:lnSpc>
                <a:spcPct val="100000"/>
              </a:lnSpc>
              <a:spcBef>
                <a:spcPts val="0"/>
              </a:spcBef>
              <a:spcAft>
                <a:spcPts val="0"/>
              </a:spcAft>
              <a:buClr>
                <a:schemeClr val="lt1"/>
              </a:buClr>
              <a:buSzPts val="1200"/>
              <a:buNone/>
              <a:defRPr sz="1200">
                <a:solidFill>
                  <a:schemeClr val="lt1"/>
                </a:solidFill>
              </a:defRPr>
            </a:lvl5pPr>
            <a:lvl6pPr lvl="5" rtl="0" algn="ctr">
              <a:lnSpc>
                <a:spcPct val="100000"/>
              </a:lnSpc>
              <a:spcBef>
                <a:spcPts val="0"/>
              </a:spcBef>
              <a:spcAft>
                <a:spcPts val="0"/>
              </a:spcAft>
              <a:buClr>
                <a:schemeClr val="lt1"/>
              </a:buClr>
              <a:buSzPts val="1200"/>
              <a:buNone/>
              <a:defRPr sz="1200">
                <a:solidFill>
                  <a:schemeClr val="lt1"/>
                </a:solidFill>
              </a:defRPr>
            </a:lvl6pPr>
            <a:lvl7pPr lvl="6" rtl="0" algn="ctr">
              <a:lnSpc>
                <a:spcPct val="100000"/>
              </a:lnSpc>
              <a:spcBef>
                <a:spcPts val="0"/>
              </a:spcBef>
              <a:spcAft>
                <a:spcPts val="0"/>
              </a:spcAft>
              <a:buClr>
                <a:schemeClr val="lt1"/>
              </a:buClr>
              <a:buSzPts val="1200"/>
              <a:buNone/>
              <a:defRPr sz="1200">
                <a:solidFill>
                  <a:schemeClr val="lt1"/>
                </a:solidFill>
              </a:defRPr>
            </a:lvl7pPr>
            <a:lvl8pPr lvl="7" rtl="0" algn="ctr">
              <a:lnSpc>
                <a:spcPct val="100000"/>
              </a:lnSpc>
              <a:spcBef>
                <a:spcPts val="0"/>
              </a:spcBef>
              <a:spcAft>
                <a:spcPts val="0"/>
              </a:spcAft>
              <a:buClr>
                <a:schemeClr val="lt1"/>
              </a:buClr>
              <a:buSzPts val="1200"/>
              <a:buNone/>
              <a:defRPr sz="1200">
                <a:solidFill>
                  <a:schemeClr val="lt1"/>
                </a:solidFill>
              </a:defRPr>
            </a:lvl8pPr>
            <a:lvl9pPr lvl="8" rtl="0" algn="ctr">
              <a:lnSpc>
                <a:spcPct val="100000"/>
              </a:lnSpc>
              <a:spcBef>
                <a:spcPts val="0"/>
              </a:spcBef>
              <a:spcAft>
                <a:spcPts val="0"/>
              </a:spcAft>
              <a:buClr>
                <a:schemeClr val="lt1"/>
              </a:buClr>
              <a:buSzPts val="1200"/>
              <a:buNone/>
              <a:defRPr sz="1200">
                <a:solidFill>
                  <a:schemeClr val="lt1"/>
                </a:solidFill>
              </a:defRPr>
            </a:lvl9pPr>
          </a:lstStyle>
          <a:p/>
        </p:txBody>
      </p:sp>
      <p:sp>
        <p:nvSpPr>
          <p:cNvPr id="116" name="Google Shape;116;p21"/>
          <p:cNvSpPr txBox="1"/>
          <p:nvPr>
            <p:ph idx="5" type="title"/>
          </p:nvPr>
        </p:nvSpPr>
        <p:spPr>
          <a:xfrm>
            <a:off x="5072750" y="1172335"/>
            <a:ext cx="1620600" cy="4656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p:txBody>
      </p:sp>
      <p:sp>
        <p:nvSpPr>
          <p:cNvPr id="117" name="Google Shape;117;p21"/>
          <p:cNvSpPr txBox="1"/>
          <p:nvPr>
            <p:ph idx="6" type="subTitle"/>
          </p:nvPr>
        </p:nvSpPr>
        <p:spPr>
          <a:xfrm>
            <a:off x="5072750" y="1637935"/>
            <a:ext cx="1620600" cy="55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a:solidFill>
                  <a:schemeClr val="lt1"/>
                </a:solidFill>
              </a:defRPr>
            </a:lvl1pPr>
            <a:lvl2pPr lvl="1" rtl="0" algn="ctr">
              <a:lnSpc>
                <a:spcPct val="100000"/>
              </a:lnSpc>
              <a:spcBef>
                <a:spcPts val="0"/>
              </a:spcBef>
              <a:spcAft>
                <a:spcPts val="0"/>
              </a:spcAft>
              <a:buClr>
                <a:schemeClr val="lt1"/>
              </a:buClr>
              <a:buSzPts val="1200"/>
              <a:buNone/>
              <a:defRPr sz="1200">
                <a:solidFill>
                  <a:schemeClr val="lt1"/>
                </a:solidFill>
              </a:defRPr>
            </a:lvl2pPr>
            <a:lvl3pPr lvl="2" rtl="0" algn="ctr">
              <a:lnSpc>
                <a:spcPct val="100000"/>
              </a:lnSpc>
              <a:spcBef>
                <a:spcPts val="0"/>
              </a:spcBef>
              <a:spcAft>
                <a:spcPts val="0"/>
              </a:spcAft>
              <a:buClr>
                <a:schemeClr val="lt1"/>
              </a:buClr>
              <a:buSzPts val="1200"/>
              <a:buNone/>
              <a:defRPr sz="1200">
                <a:solidFill>
                  <a:schemeClr val="lt1"/>
                </a:solidFill>
              </a:defRPr>
            </a:lvl3pPr>
            <a:lvl4pPr lvl="3" rtl="0" algn="ctr">
              <a:lnSpc>
                <a:spcPct val="100000"/>
              </a:lnSpc>
              <a:spcBef>
                <a:spcPts val="0"/>
              </a:spcBef>
              <a:spcAft>
                <a:spcPts val="0"/>
              </a:spcAft>
              <a:buClr>
                <a:schemeClr val="lt1"/>
              </a:buClr>
              <a:buSzPts val="1200"/>
              <a:buNone/>
              <a:defRPr sz="1200">
                <a:solidFill>
                  <a:schemeClr val="lt1"/>
                </a:solidFill>
              </a:defRPr>
            </a:lvl4pPr>
            <a:lvl5pPr lvl="4" rtl="0" algn="ctr">
              <a:lnSpc>
                <a:spcPct val="100000"/>
              </a:lnSpc>
              <a:spcBef>
                <a:spcPts val="0"/>
              </a:spcBef>
              <a:spcAft>
                <a:spcPts val="0"/>
              </a:spcAft>
              <a:buClr>
                <a:schemeClr val="lt1"/>
              </a:buClr>
              <a:buSzPts val="1200"/>
              <a:buNone/>
              <a:defRPr sz="1200">
                <a:solidFill>
                  <a:schemeClr val="lt1"/>
                </a:solidFill>
              </a:defRPr>
            </a:lvl5pPr>
            <a:lvl6pPr lvl="5" rtl="0" algn="ctr">
              <a:lnSpc>
                <a:spcPct val="100000"/>
              </a:lnSpc>
              <a:spcBef>
                <a:spcPts val="0"/>
              </a:spcBef>
              <a:spcAft>
                <a:spcPts val="0"/>
              </a:spcAft>
              <a:buClr>
                <a:schemeClr val="lt1"/>
              </a:buClr>
              <a:buSzPts val="1200"/>
              <a:buNone/>
              <a:defRPr sz="1200">
                <a:solidFill>
                  <a:schemeClr val="lt1"/>
                </a:solidFill>
              </a:defRPr>
            </a:lvl6pPr>
            <a:lvl7pPr lvl="6" rtl="0" algn="ctr">
              <a:lnSpc>
                <a:spcPct val="100000"/>
              </a:lnSpc>
              <a:spcBef>
                <a:spcPts val="0"/>
              </a:spcBef>
              <a:spcAft>
                <a:spcPts val="0"/>
              </a:spcAft>
              <a:buClr>
                <a:schemeClr val="lt1"/>
              </a:buClr>
              <a:buSzPts val="1200"/>
              <a:buNone/>
              <a:defRPr sz="1200">
                <a:solidFill>
                  <a:schemeClr val="lt1"/>
                </a:solidFill>
              </a:defRPr>
            </a:lvl7pPr>
            <a:lvl8pPr lvl="7" rtl="0" algn="ctr">
              <a:lnSpc>
                <a:spcPct val="100000"/>
              </a:lnSpc>
              <a:spcBef>
                <a:spcPts val="0"/>
              </a:spcBef>
              <a:spcAft>
                <a:spcPts val="0"/>
              </a:spcAft>
              <a:buClr>
                <a:schemeClr val="lt1"/>
              </a:buClr>
              <a:buSzPts val="1200"/>
              <a:buNone/>
              <a:defRPr sz="1200">
                <a:solidFill>
                  <a:schemeClr val="lt1"/>
                </a:solidFill>
              </a:defRPr>
            </a:lvl8pPr>
            <a:lvl9pPr lvl="8" rtl="0" algn="ctr">
              <a:lnSpc>
                <a:spcPct val="100000"/>
              </a:lnSpc>
              <a:spcBef>
                <a:spcPts val="0"/>
              </a:spcBef>
              <a:spcAft>
                <a:spcPts val="0"/>
              </a:spcAft>
              <a:buClr>
                <a:schemeClr val="lt1"/>
              </a:buClr>
              <a:buSzPts val="1200"/>
              <a:buNone/>
              <a:defRPr sz="1200">
                <a:solidFill>
                  <a:schemeClr val="lt1"/>
                </a:solidFill>
              </a:defRPr>
            </a:lvl9pPr>
          </a:lstStyle>
          <a:p/>
        </p:txBody>
      </p:sp>
      <p:sp>
        <p:nvSpPr>
          <p:cNvPr id="118" name="Google Shape;118;p21"/>
          <p:cNvSpPr txBox="1"/>
          <p:nvPr>
            <p:ph idx="7" type="title"/>
          </p:nvPr>
        </p:nvSpPr>
        <p:spPr>
          <a:xfrm>
            <a:off x="6764958" y="1172335"/>
            <a:ext cx="1620600" cy="4656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p:txBody>
      </p:sp>
      <p:sp>
        <p:nvSpPr>
          <p:cNvPr id="119" name="Google Shape;119;p21"/>
          <p:cNvSpPr txBox="1"/>
          <p:nvPr>
            <p:ph idx="8" type="subTitle"/>
          </p:nvPr>
        </p:nvSpPr>
        <p:spPr>
          <a:xfrm>
            <a:off x="6764958" y="1637935"/>
            <a:ext cx="1620600" cy="55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a:solidFill>
                  <a:schemeClr val="lt1"/>
                </a:solidFill>
              </a:defRPr>
            </a:lvl1pPr>
            <a:lvl2pPr lvl="1" rtl="0" algn="ctr">
              <a:lnSpc>
                <a:spcPct val="100000"/>
              </a:lnSpc>
              <a:spcBef>
                <a:spcPts val="0"/>
              </a:spcBef>
              <a:spcAft>
                <a:spcPts val="0"/>
              </a:spcAft>
              <a:buClr>
                <a:schemeClr val="lt1"/>
              </a:buClr>
              <a:buSzPts val="1200"/>
              <a:buNone/>
              <a:defRPr sz="1200">
                <a:solidFill>
                  <a:schemeClr val="lt1"/>
                </a:solidFill>
              </a:defRPr>
            </a:lvl2pPr>
            <a:lvl3pPr lvl="2" rtl="0" algn="ctr">
              <a:lnSpc>
                <a:spcPct val="100000"/>
              </a:lnSpc>
              <a:spcBef>
                <a:spcPts val="0"/>
              </a:spcBef>
              <a:spcAft>
                <a:spcPts val="0"/>
              </a:spcAft>
              <a:buClr>
                <a:schemeClr val="lt1"/>
              </a:buClr>
              <a:buSzPts val="1200"/>
              <a:buNone/>
              <a:defRPr sz="1200">
                <a:solidFill>
                  <a:schemeClr val="lt1"/>
                </a:solidFill>
              </a:defRPr>
            </a:lvl3pPr>
            <a:lvl4pPr lvl="3" rtl="0" algn="ctr">
              <a:lnSpc>
                <a:spcPct val="100000"/>
              </a:lnSpc>
              <a:spcBef>
                <a:spcPts val="0"/>
              </a:spcBef>
              <a:spcAft>
                <a:spcPts val="0"/>
              </a:spcAft>
              <a:buClr>
                <a:schemeClr val="lt1"/>
              </a:buClr>
              <a:buSzPts val="1200"/>
              <a:buNone/>
              <a:defRPr sz="1200">
                <a:solidFill>
                  <a:schemeClr val="lt1"/>
                </a:solidFill>
              </a:defRPr>
            </a:lvl4pPr>
            <a:lvl5pPr lvl="4" rtl="0" algn="ctr">
              <a:lnSpc>
                <a:spcPct val="100000"/>
              </a:lnSpc>
              <a:spcBef>
                <a:spcPts val="0"/>
              </a:spcBef>
              <a:spcAft>
                <a:spcPts val="0"/>
              </a:spcAft>
              <a:buClr>
                <a:schemeClr val="lt1"/>
              </a:buClr>
              <a:buSzPts val="1200"/>
              <a:buNone/>
              <a:defRPr sz="1200">
                <a:solidFill>
                  <a:schemeClr val="lt1"/>
                </a:solidFill>
              </a:defRPr>
            </a:lvl5pPr>
            <a:lvl6pPr lvl="5" rtl="0" algn="ctr">
              <a:lnSpc>
                <a:spcPct val="100000"/>
              </a:lnSpc>
              <a:spcBef>
                <a:spcPts val="0"/>
              </a:spcBef>
              <a:spcAft>
                <a:spcPts val="0"/>
              </a:spcAft>
              <a:buClr>
                <a:schemeClr val="lt1"/>
              </a:buClr>
              <a:buSzPts val="1200"/>
              <a:buNone/>
              <a:defRPr sz="1200">
                <a:solidFill>
                  <a:schemeClr val="lt1"/>
                </a:solidFill>
              </a:defRPr>
            </a:lvl6pPr>
            <a:lvl7pPr lvl="6" rtl="0" algn="ctr">
              <a:lnSpc>
                <a:spcPct val="100000"/>
              </a:lnSpc>
              <a:spcBef>
                <a:spcPts val="0"/>
              </a:spcBef>
              <a:spcAft>
                <a:spcPts val="0"/>
              </a:spcAft>
              <a:buClr>
                <a:schemeClr val="lt1"/>
              </a:buClr>
              <a:buSzPts val="1200"/>
              <a:buNone/>
              <a:defRPr sz="1200">
                <a:solidFill>
                  <a:schemeClr val="lt1"/>
                </a:solidFill>
              </a:defRPr>
            </a:lvl7pPr>
            <a:lvl8pPr lvl="7" rtl="0" algn="ctr">
              <a:lnSpc>
                <a:spcPct val="100000"/>
              </a:lnSpc>
              <a:spcBef>
                <a:spcPts val="0"/>
              </a:spcBef>
              <a:spcAft>
                <a:spcPts val="0"/>
              </a:spcAft>
              <a:buClr>
                <a:schemeClr val="lt1"/>
              </a:buClr>
              <a:buSzPts val="1200"/>
              <a:buNone/>
              <a:defRPr sz="1200">
                <a:solidFill>
                  <a:schemeClr val="lt1"/>
                </a:solidFill>
              </a:defRPr>
            </a:lvl8pPr>
            <a:lvl9pPr lvl="8" rtl="0" algn="ctr">
              <a:lnSpc>
                <a:spcPct val="100000"/>
              </a:lnSpc>
              <a:spcBef>
                <a:spcPts val="0"/>
              </a:spcBef>
              <a:spcAft>
                <a:spcPts val="0"/>
              </a:spcAft>
              <a:buClr>
                <a:schemeClr val="lt1"/>
              </a:buClr>
              <a:buSzPts val="1200"/>
              <a:buNone/>
              <a:defRPr sz="1200">
                <a:solidFill>
                  <a:schemeClr val="lt1"/>
                </a:solidFil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ix Columns">
  <p:cSld name="TITLE_ONLY_1_1_3">
    <p:bg>
      <p:bgPr>
        <a:blipFill>
          <a:blip r:embed="rId2">
            <a:alphaModFix/>
          </a:blip>
          <a:stretch>
            <a:fillRect/>
          </a:stretch>
        </a:blipFill>
      </p:bgPr>
    </p:bg>
    <p:spTree>
      <p:nvGrpSpPr>
        <p:cNvPr id="120" name="Shape 120"/>
        <p:cNvGrpSpPr/>
        <p:nvPr/>
      </p:nvGrpSpPr>
      <p:grpSpPr>
        <a:xfrm>
          <a:off x="0" y="0"/>
          <a:ext cx="0" cy="0"/>
          <a:chOff x="0" y="0"/>
          <a:chExt cx="0" cy="0"/>
        </a:xfrm>
      </p:grpSpPr>
      <p:sp>
        <p:nvSpPr>
          <p:cNvPr id="121" name="Google Shape;121;p22"/>
          <p:cNvSpPr txBox="1"/>
          <p:nvPr>
            <p:ph type="title"/>
          </p:nvPr>
        </p:nvSpPr>
        <p:spPr>
          <a:xfrm rot="-5400000">
            <a:off x="-1617675" y="2285400"/>
            <a:ext cx="4341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lgn="ctr">
              <a:spcBef>
                <a:spcPts val="0"/>
              </a:spcBef>
              <a:spcAft>
                <a:spcPts val="0"/>
              </a:spcAft>
              <a:buClr>
                <a:schemeClr val="lt1"/>
              </a:buClr>
              <a:buSzPts val="2800"/>
              <a:buNone/>
              <a:defRPr>
                <a:solidFill>
                  <a:schemeClr val="lt1"/>
                </a:solidFill>
              </a:defRPr>
            </a:lvl2pPr>
            <a:lvl3pPr lvl="2" rtl="0" algn="ctr">
              <a:spcBef>
                <a:spcPts val="0"/>
              </a:spcBef>
              <a:spcAft>
                <a:spcPts val="0"/>
              </a:spcAft>
              <a:buClr>
                <a:schemeClr val="lt1"/>
              </a:buClr>
              <a:buSzPts val="2800"/>
              <a:buNone/>
              <a:defRPr>
                <a:solidFill>
                  <a:schemeClr val="lt1"/>
                </a:solidFill>
              </a:defRPr>
            </a:lvl3pPr>
            <a:lvl4pPr lvl="3" rtl="0" algn="ctr">
              <a:spcBef>
                <a:spcPts val="0"/>
              </a:spcBef>
              <a:spcAft>
                <a:spcPts val="0"/>
              </a:spcAft>
              <a:buClr>
                <a:schemeClr val="lt1"/>
              </a:buClr>
              <a:buSzPts val="2800"/>
              <a:buNone/>
              <a:defRPr>
                <a:solidFill>
                  <a:schemeClr val="lt1"/>
                </a:solidFill>
              </a:defRPr>
            </a:lvl4pPr>
            <a:lvl5pPr lvl="4" rtl="0" algn="ctr">
              <a:spcBef>
                <a:spcPts val="0"/>
              </a:spcBef>
              <a:spcAft>
                <a:spcPts val="0"/>
              </a:spcAft>
              <a:buClr>
                <a:schemeClr val="lt1"/>
              </a:buClr>
              <a:buSzPts val="2800"/>
              <a:buNone/>
              <a:defRPr>
                <a:solidFill>
                  <a:schemeClr val="lt1"/>
                </a:solidFill>
              </a:defRPr>
            </a:lvl5pPr>
            <a:lvl6pPr lvl="5" rtl="0" algn="ctr">
              <a:spcBef>
                <a:spcPts val="0"/>
              </a:spcBef>
              <a:spcAft>
                <a:spcPts val="0"/>
              </a:spcAft>
              <a:buClr>
                <a:schemeClr val="lt1"/>
              </a:buClr>
              <a:buSzPts val="2800"/>
              <a:buNone/>
              <a:defRPr>
                <a:solidFill>
                  <a:schemeClr val="lt1"/>
                </a:solidFill>
              </a:defRPr>
            </a:lvl6pPr>
            <a:lvl7pPr lvl="6" rtl="0" algn="ctr">
              <a:spcBef>
                <a:spcPts val="0"/>
              </a:spcBef>
              <a:spcAft>
                <a:spcPts val="0"/>
              </a:spcAft>
              <a:buClr>
                <a:schemeClr val="lt1"/>
              </a:buClr>
              <a:buSzPts val="2800"/>
              <a:buNone/>
              <a:defRPr>
                <a:solidFill>
                  <a:schemeClr val="lt1"/>
                </a:solidFill>
              </a:defRPr>
            </a:lvl7pPr>
            <a:lvl8pPr lvl="7" rtl="0" algn="ctr">
              <a:spcBef>
                <a:spcPts val="0"/>
              </a:spcBef>
              <a:spcAft>
                <a:spcPts val="0"/>
              </a:spcAft>
              <a:buClr>
                <a:schemeClr val="lt1"/>
              </a:buClr>
              <a:buSzPts val="2800"/>
              <a:buNone/>
              <a:defRPr>
                <a:solidFill>
                  <a:schemeClr val="lt1"/>
                </a:solidFill>
              </a:defRPr>
            </a:lvl8pPr>
            <a:lvl9pPr lvl="8" rtl="0" algn="ctr">
              <a:spcBef>
                <a:spcPts val="0"/>
              </a:spcBef>
              <a:spcAft>
                <a:spcPts val="0"/>
              </a:spcAft>
              <a:buClr>
                <a:schemeClr val="lt1"/>
              </a:buClr>
              <a:buSzPts val="2800"/>
              <a:buNone/>
              <a:defRPr>
                <a:solidFill>
                  <a:schemeClr val="lt1"/>
                </a:solidFill>
              </a:defRPr>
            </a:lvl9pPr>
          </a:lstStyle>
          <a:p/>
        </p:txBody>
      </p:sp>
      <p:cxnSp>
        <p:nvCxnSpPr>
          <p:cNvPr id="122" name="Google Shape;122;p22"/>
          <p:cNvCxnSpPr/>
          <p:nvPr/>
        </p:nvCxnSpPr>
        <p:spPr>
          <a:xfrm>
            <a:off x="1147475" y="0"/>
            <a:ext cx="0" cy="5187000"/>
          </a:xfrm>
          <a:prstGeom prst="straightConnector1">
            <a:avLst/>
          </a:prstGeom>
          <a:noFill/>
          <a:ln cap="flat" cmpd="sng" w="9525">
            <a:solidFill>
              <a:schemeClr val="lt1"/>
            </a:solidFill>
            <a:prstDash val="dot"/>
            <a:round/>
            <a:headEnd len="med" w="med" type="none"/>
            <a:tailEnd len="med" w="med" type="none"/>
          </a:ln>
        </p:spPr>
      </p:cxnSp>
      <p:sp>
        <p:nvSpPr>
          <p:cNvPr id="123" name="Google Shape;123;p22"/>
          <p:cNvSpPr txBox="1"/>
          <p:nvPr>
            <p:ph idx="2" type="title"/>
          </p:nvPr>
        </p:nvSpPr>
        <p:spPr>
          <a:xfrm>
            <a:off x="2022425" y="3457175"/>
            <a:ext cx="1928100" cy="4656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p:txBody>
      </p:sp>
      <p:sp>
        <p:nvSpPr>
          <p:cNvPr id="124" name="Google Shape;124;p22"/>
          <p:cNvSpPr txBox="1"/>
          <p:nvPr>
            <p:ph idx="1" type="subTitle"/>
          </p:nvPr>
        </p:nvSpPr>
        <p:spPr>
          <a:xfrm>
            <a:off x="2022425" y="3846575"/>
            <a:ext cx="1928100" cy="55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a:solidFill>
                  <a:schemeClr val="lt1"/>
                </a:solidFill>
              </a:defRPr>
            </a:lvl1pPr>
            <a:lvl2pPr lvl="1" rtl="0" algn="ctr">
              <a:lnSpc>
                <a:spcPct val="100000"/>
              </a:lnSpc>
              <a:spcBef>
                <a:spcPts val="0"/>
              </a:spcBef>
              <a:spcAft>
                <a:spcPts val="0"/>
              </a:spcAft>
              <a:buClr>
                <a:schemeClr val="lt1"/>
              </a:buClr>
              <a:buSzPts val="1200"/>
              <a:buNone/>
              <a:defRPr sz="1200">
                <a:solidFill>
                  <a:schemeClr val="lt1"/>
                </a:solidFill>
              </a:defRPr>
            </a:lvl2pPr>
            <a:lvl3pPr lvl="2" rtl="0" algn="ctr">
              <a:lnSpc>
                <a:spcPct val="100000"/>
              </a:lnSpc>
              <a:spcBef>
                <a:spcPts val="0"/>
              </a:spcBef>
              <a:spcAft>
                <a:spcPts val="0"/>
              </a:spcAft>
              <a:buClr>
                <a:schemeClr val="lt1"/>
              </a:buClr>
              <a:buSzPts val="1200"/>
              <a:buNone/>
              <a:defRPr sz="1200">
                <a:solidFill>
                  <a:schemeClr val="lt1"/>
                </a:solidFill>
              </a:defRPr>
            </a:lvl3pPr>
            <a:lvl4pPr lvl="3" rtl="0" algn="ctr">
              <a:lnSpc>
                <a:spcPct val="100000"/>
              </a:lnSpc>
              <a:spcBef>
                <a:spcPts val="0"/>
              </a:spcBef>
              <a:spcAft>
                <a:spcPts val="0"/>
              </a:spcAft>
              <a:buClr>
                <a:schemeClr val="lt1"/>
              </a:buClr>
              <a:buSzPts val="1200"/>
              <a:buNone/>
              <a:defRPr sz="1200">
                <a:solidFill>
                  <a:schemeClr val="lt1"/>
                </a:solidFill>
              </a:defRPr>
            </a:lvl4pPr>
            <a:lvl5pPr lvl="4" rtl="0" algn="ctr">
              <a:lnSpc>
                <a:spcPct val="100000"/>
              </a:lnSpc>
              <a:spcBef>
                <a:spcPts val="0"/>
              </a:spcBef>
              <a:spcAft>
                <a:spcPts val="0"/>
              </a:spcAft>
              <a:buClr>
                <a:schemeClr val="lt1"/>
              </a:buClr>
              <a:buSzPts val="1200"/>
              <a:buNone/>
              <a:defRPr sz="1200">
                <a:solidFill>
                  <a:schemeClr val="lt1"/>
                </a:solidFill>
              </a:defRPr>
            </a:lvl5pPr>
            <a:lvl6pPr lvl="5" rtl="0" algn="ctr">
              <a:lnSpc>
                <a:spcPct val="100000"/>
              </a:lnSpc>
              <a:spcBef>
                <a:spcPts val="0"/>
              </a:spcBef>
              <a:spcAft>
                <a:spcPts val="0"/>
              </a:spcAft>
              <a:buClr>
                <a:schemeClr val="lt1"/>
              </a:buClr>
              <a:buSzPts val="1200"/>
              <a:buNone/>
              <a:defRPr sz="1200">
                <a:solidFill>
                  <a:schemeClr val="lt1"/>
                </a:solidFill>
              </a:defRPr>
            </a:lvl6pPr>
            <a:lvl7pPr lvl="6" rtl="0" algn="ctr">
              <a:lnSpc>
                <a:spcPct val="100000"/>
              </a:lnSpc>
              <a:spcBef>
                <a:spcPts val="0"/>
              </a:spcBef>
              <a:spcAft>
                <a:spcPts val="0"/>
              </a:spcAft>
              <a:buClr>
                <a:schemeClr val="lt1"/>
              </a:buClr>
              <a:buSzPts val="1200"/>
              <a:buNone/>
              <a:defRPr sz="1200">
                <a:solidFill>
                  <a:schemeClr val="lt1"/>
                </a:solidFill>
              </a:defRPr>
            </a:lvl7pPr>
            <a:lvl8pPr lvl="7" rtl="0" algn="ctr">
              <a:lnSpc>
                <a:spcPct val="100000"/>
              </a:lnSpc>
              <a:spcBef>
                <a:spcPts val="0"/>
              </a:spcBef>
              <a:spcAft>
                <a:spcPts val="0"/>
              </a:spcAft>
              <a:buClr>
                <a:schemeClr val="lt1"/>
              </a:buClr>
              <a:buSzPts val="1200"/>
              <a:buNone/>
              <a:defRPr sz="1200">
                <a:solidFill>
                  <a:schemeClr val="lt1"/>
                </a:solidFill>
              </a:defRPr>
            </a:lvl8pPr>
            <a:lvl9pPr lvl="8" rtl="0" algn="ctr">
              <a:lnSpc>
                <a:spcPct val="100000"/>
              </a:lnSpc>
              <a:spcBef>
                <a:spcPts val="0"/>
              </a:spcBef>
              <a:spcAft>
                <a:spcPts val="0"/>
              </a:spcAft>
              <a:buClr>
                <a:schemeClr val="lt1"/>
              </a:buClr>
              <a:buSzPts val="1200"/>
              <a:buNone/>
              <a:defRPr sz="1200">
                <a:solidFill>
                  <a:schemeClr val="lt1"/>
                </a:solidFill>
              </a:defRPr>
            </a:lvl9pPr>
          </a:lstStyle>
          <a:p/>
        </p:txBody>
      </p:sp>
      <p:sp>
        <p:nvSpPr>
          <p:cNvPr id="125" name="Google Shape;125;p22"/>
          <p:cNvSpPr txBox="1"/>
          <p:nvPr>
            <p:ph idx="3" type="title"/>
          </p:nvPr>
        </p:nvSpPr>
        <p:spPr>
          <a:xfrm>
            <a:off x="4188100" y="3457175"/>
            <a:ext cx="1928100" cy="4656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p:txBody>
      </p:sp>
      <p:sp>
        <p:nvSpPr>
          <p:cNvPr id="126" name="Google Shape;126;p22"/>
          <p:cNvSpPr txBox="1"/>
          <p:nvPr>
            <p:ph idx="4" type="subTitle"/>
          </p:nvPr>
        </p:nvSpPr>
        <p:spPr>
          <a:xfrm>
            <a:off x="4188100" y="3846575"/>
            <a:ext cx="1928100" cy="55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a:solidFill>
                  <a:schemeClr val="lt1"/>
                </a:solidFill>
              </a:defRPr>
            </a:lvl1pPr>
            <a:lvl2pPr lvl="1" rtl="0" algn="ctr">
              <a:lnSpc>
                <a:spcPct val="100000"/>
              </a:lnSpc>
              <a:spcBef>
                <a:spcPts val="0"/>
              </a:spcBef>
              <a:spcAft>
                <a:spcPts val="0"/>
              </a:spcAft>
              <a:buClr>
                <a:schemeClr val="lt1"/>
              </a:buClr>
              <a:buSzPts val="1200"/>
              <a:buNone/>
              <a:defRPr sz="1200">
                <a:solidFill>
                  <a:schemeClr val="lt1"/>
                </a:solidFill>
              </a:defRPr>
            </a:lvl2pPr>
            <a:lvl3pPr lvl="2" rtl="0" algn="ctr">
              <a:lnSpc>
                <a:spcPct val="100000"/>
              </a:lnSpc>
              <a:spcBef>
                <a:spcPts val="0"/>
              </a:spcBef>
              <a:spcAft>
                <a:spcPts val="0"/>
              </a:spcAft>
              <a:buClr>
                <a:schemeClr val="lt1"/>
              </a:buClr>
              <a:buSzPts val="1200"/>
              <a:buNone/>
              <a:defRPr sz="1200">
                <a:solidFill>
                  <a:schemeClr val="lt1"/>
                </a:solidFill>
              </a:defRPr>
            </a:lvl3pPr>
            <a:lvl4pPr lvl="3" rtl="0" algn="ctr">
              <a:lnSpc>
                <a:spcPct val="100000"/>
              </a:lnSpc>
              <a:spcBef>
                <a:spcPts val="0"/>
              </a:spcBef>
              <a:spcAft>
                <a:spcPts val="0"/>
              </a:spcAft>
              <a:buClr>
                <a:schemeClr val="lt1"/>
              </a:buClr>
              <a:buSzPts val="1200"/>
              <a:buNone/>
              <a:defRPr sz="1200">
                <a:solidFill>
                  <a:schemeClr val="lt1"/>
                </a:solidFill>
              </a:defRPr>
            </a:lvl4pPr>
            <a:lvl5pPr lvl="4" rtl="0" algn="ctr">
              <a:lnSpc>
                <a:spcPct val="100000"/>
              </a:lnSpc>
              <a:spcBef>
                <a:spcPts val="0"/>
              </a:spcBef>
              <a:spcAft>
                <a:spcPts val="0"/>
              </a:spcAft>
              <a:buClr>
                <a:schemeClr val="lt1"/>
              </a:buClr>
              <a:buSzPts val="1200"/>
              <a:buNone/>
              <a:defRPr sz="1200">
                <a:solidFill>
                  <a:schemeClr val="lt1"/>
                </a:solidFill>
              </a:defRPr>
            </a:lvl5pPr>
            <a:lvl6pPr lvl="5" rtl="0" algn="ctr">
              <a:lnSpc>
                <a:spcPct val="100000"/>
              </a:lnSpc>
              <a:spcBef>
                <a:spcPts val="0"/>
              </a:spcBef>
              <a:spcAft>
                <a:spcPts val="0"/>
              </a:spcAft>
              <a:buClr>
                <a:schemeClr val="lt1"/>
              </a:buClr>
              <a:buSzPts val="1200"/>
              <a:buNone/>
              <a:defRPr sz="1200">
                <a:solidFill>
                  <a:schemeClr val="lt1"/>
                </a:solidFill>
              </a:defRPr>
            </a:lvl6pPr>
            <a:lvl7pPr lvl="6" rtl="0" algn="ctr">
              <a:lnSpc>
                <a:spcPct val="100000"/>
              </a:lnSpc>
              <a:spcBef>
                <a:spcPts val="0"/>
              </a:spcBef>
              <a:spcAft>
                <a:spcPts val="0"/>
              </a:spcAft>
              <a:buClr>
                <a:schemeClr val="lt1"/>
              </a:buClr>
              <a:buSzPts val="1200"/>
              <a:buNone/>
              <a:defRPr sz="1200">
                <a:solidFill>
                  <a:schemeClr val="lt1"/>
                </a:solidFill>
              </a:defRPr>
            </a:lvl7pPr>
            <a:lvl8pPr lvl="7" rtl="0" algn="ctr">
              <a:lnSpc>
                <a:spcPct val="100000"/>
              </a:lnSpc>
              <a:spcBef>
                <a:spcPts val="0"/>
              </a:spcBef>
              <a:spcAft>
                <a:spcPts val="0"/>
              </a:spcAft>
              <a:buClr>
                <a:schemeClr val="lt1"/>
              </a:buClr>
              <a:buSzPts val="1200"/>
              <a:buNone/>
              <a:defRPr sz="1200">
                <a:solidFill>
                  <a:schemeClr val="lt1"/>
                </a:solidFill>
              </a:defRPr>
            </a:lvl8pPr>
            <a:lvl9pPr lvl="8" rtl="0" algn="ctr">
              <a:lnSpc>
                <a:spcPct val="100000"/>
              </a:lnSpc>
              <a:spcBef>
                <a:spcPts val="0"/>
              </a:spcBef>
              <a:spcAft>
                <a:spcPts val="0"/>
              </a:spcAft>
              <a:buClr>
                <a:schemeClr val="lt1"/>
              </a:buClr>
              <a:buSzPts val="1200"/>
              <a:buNone/>
              <a:defRPr sz="1200">
                <a:solidFill>
                  <a:schemeClr val="lt1"/>
                </a:solidFill>
              </a:defRPr>
            </a:lvl9pPr>
          </a:lstStyle>
          <a:p/>
        </p:txBody>
      </p:sp>
      <p:sp>
        <p:nvSpPr>
          <p:cNvPr id="127" name="Google Shape;127;p22"/>
          <p:cNvSpPr txBox="1"/>
          <p:nvPr>
            <p:ph idx="5" type="title"/>
          </p:nvPr>
        </p:nvSpPr>
        <p:spPr>
          <a:xfrm>
            <a:off x="6353775" y="3457175"/>
            <a:ext cx="1928100" cy="4656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p:txBody>
      </p:sp>
      <p:sp>
        <p:nvSpPr>
          <p:cNvPr id="128" name="Google Shape;128;p22"/>
          <p:cNvSpPr txBox="1"/>
          <p:nvPr>
            <p:ph idx="6" type="subTitle"/>
          </p:nvPr>
        </p:nvSpPr>
        <p:spPr>
          <a:xfrm>
            <a:off x="6353775" y="3846575"/>
            <a:ext cx="1928100" cy="55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a:solidFill>
                  <a:schemeClr val="lt1"/>
                </a:solidFill>
              </a:defRPr>
            </a:lvl1pPr>
            <a:lvl2pPr lvl="1" rtl="0" algn="ctr">
              <a:lnSpc>
                <a:spcPct val="100000"/>
              </a:lnSpc>
              <a:spcBef>
                <a:spcPts val="0"/>
              </a:spcBef>
              <a:spcAft>
                <a:spcPts val="0"/>
              </a:spcAft>
              <a:buClr>
                <a:schemeClr val="lt1"/>
              </a:buClr>
              <a:buSzPts val="1200"/>
              <a:buNone/>
              <a:defRPr sz="1200">
                <a:solidFill>
                  <a:schemeClr val="lt1"/>
                </a:solidFill>
              </a:defRPr>
            </a:lvl2pPr>
            <a:lvl3pPr lvl="2" rtl="0" algn="ctr">
              <a:lnSpc>
                <a:spcPct val="100000"/>
              </a:lnSpc>
              <a:spcBef>
                <a:spcPts val="0"/>
              </a:spcBef>
              <a:spcAft>
                <a:spcPts val="0"/>
              </a:spcAft>
              <a:buClr>
                <a:schemeClr val="lt1"/>
              </a:buClr>
              <a:buSzPts val="1200"/>
              <a:buNone/>
              <a:defRPr sz="1200">
                <a:solidFill>
                  <a:schemeClr val="lt1"/>
                </a:solidFill>
              </a:defRPr>
            </a:lvl3pPr>
            <a:lvl4pPr lvl="3" rtl="0" algn="ctr">
              <a:lnSpc>
                <a:spcPct val="100000"/>
              </a:lnSpc>
              <a:spcBef>
                <a:spcPts val="0"/>
              </a:spcBef>
              <a:spcAft>
                <a:spcPts val="0"/>
              </a:spcAft>
              <a:buClr>
                <a:schemeClr val="lt1"/>
              </a:buClr>
              <a:buSzPts val="1200"/>
              <a:buNone/>
              <a:defRPr sz="1200">
                <a:solidFill>
                  <a:schemeClr val="lt1"/>
                </a:solidFill>
              </a:defRPr>
            </a:lvl4pPr>
            <a:lvl5pPr lvl="4" rtl="0" algn="ctr">
              <a:lnSpc>
                <a:spcPct val="100000"/>
              </a:lnSpc>
              <a:spcBef>
                <a:spcPts val="0"/>
              </a:spcBef>
              <a:spcAft>
                <a:spcPts val="0"/>
              </a:spcAft>
              <a:buClr>
                <a:schemeClr val="lt1"/>
              </a:buClr>
              <a:buSzPts val="1200"/>
              <a:buNone/>
              <a:defRPr sz="1200">
                <a:solidFill>
                  <a:schemeClr val="lt1"/>
                </a:solidFill>
              </a:defRPr>
            </a:lvl5pPr>
            <a:lvl6pPr lvl="5" rtl="0" algn="ctr">
              <a:lnSpc>
                <a:spcPct val="100000"/>
              </a:lnSpc>
              <a:spcBef>
                <a:spcPts val="0"/>
              </a:spcBef>
              <a:spcAft>
                <a:spcPts val="0"/>
              </a:spcAft>
              <a:buClr>
                <a:schemeClr val="lt1"/>
              </a:buClr>
              <a:buSzPts val="1200"/>
              <a:buNone/>
              <a:defRPr sz="1200">
                <a:solidFill>
                  <a:schemeClr val="lt1"/>
                </a:solidFill>
              </a:defRPr>
            </a:lvl6pPr>
            <a:lvl7pPr lvl="6" rtl="0" algn="ctr">
              <a:lnSpc>
                <a:spcPct val="100000"/>
              </a:lnSpc>
              <a:spcBef>
                <a:spcPts val="0"/>
              </a:spcBef>
              <a:spcAft>
                <a:spcPts val="0"/>
              </a:spcAft>
              <a:buClr>
                <a:schemeClr val="lt1"/>
              </a:buClr>
              <a:buSzPts val="1200"/>
              <a:buNone/>
              <a:defRPr sz="1200">
                <a:solidFill>
                  <a:schemeClr val="lt1"/>
                </a:solidFill>
              </a:defRPr>
            </a:lvl7pPr>
            <a:lvl8pPr lvl="7" rtl="0" algn="ctr">
              <a:lnSpc>
                <a:spcPct val="100000"/>
              </a:lnSpc>
              <a:spcBef>
                <a:spcPts val="0"/>
              </a:spcBef>
              <a:spcAft>
                <a:spcPts val="0"/>
              </a:spcAft>
              <a:buClr>
                <a:schemeClr val="lt1"/>
              </a:buClr>
              <a:buSzPts val="1200"/>
              <a:buNone/>
              <a:defRPr sz="1200">
                <a:solidFill>
                  <a:schemeClr val="lt1"/>
                </a:solidFill>
              </a:defRPr>
            </a:lvl8pPr>
            <a:lvl9pPr lvl="8" rtl="0" algn="ctr">
              <a:lnSpc>
                <a:spcPct val="100000"/>
              </a:lnSpc>
              <a:spcBef>
                <a:spcPts val="0"/>
              </a:spcBef>
              <a:spcAft>
                <a:spcPts val="0"/>
              </a:spcAft>
              <a:buClr>
                <a:schemeClr val="lt1"/>
              </a:buClr>
              <a:buSzPts val="1200"/>
              <a:buNone/>
              <a:defRPr sz="1200">
                <a:solidFill>
                  <a:schemeClr val="lt1"/>
                </a:solidFill>
              </a:defRPr>
            </a:lvl9pPr>
          </a:lstStyle>
          <a:p/>
        </p:txBody>
      </p:sp>
      <p:sp>
        <p:nvSpPr>
          <p:cNvPr id="129" name="Google Shape;129;p22"/>
          <p:cNvSpPr txBox="1"/>
          <p:nvPr>
            <p:ph idx="7" type="title"/>
          </p:nvPr>
        </p:nvSpPr>
        <p:spPr>
          <a:xfrm>
            <a:off x="2022425" y="1474825"/>
            <a:ext cx="1928100" cy="4656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p:txBody>
      </p:sp>
      <p:sp>
        <p:nvSpPr>
          <p:cNvPr id="130" name="Google Shape;130;p22"/>
          <p:cNvSpPr txBox="1"/>
          <p:nvPr>
            <p:ph idx="8" type="subTitle"/>
          </p:nvPr>
        </p:nvSpPr>
        <p:spPr>
          <a:xfrm>
            <a:off x="2022425" y="1864225"/>
            <a:ext cx="1928100" cy="55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a:solidFill>
                  <a:schemeClr val="lt1"/>
                </a:solidFill>
              </a:defRPr>
            </a:lvl1pPr>
            <a:lvl2pPr lvl="1" rtl="0" algn="ctr">
              <a:lnSpc>
                <a:spcPct val="100000"/>
              </a:lnSpc>
              <a:spcBef>
                <a:spcPts val="0"/>
              </a:spcBef>
              <a:spcAft>
                <a:spcPts val="0"/>
              </a:spcAft>
              <a:buClr>
                <a:schemeClr val="lt1"/>
              </a:buClr>
              <a:buSzPts val="1200"/>
              <a:buNone/>
              <a:defRPr sz="1200">
                <a:solidFill>
                  <a:schemeClr val="lt1"/>
                </a:solidFill>
              </a:defRPr>
            </a:lvl2pPr>
            <a:lvl3pPr lvl="2" rtl="0" algn="ctr">
              <a:lnSpc>
                <a:spcPct val="100000"/>
              </a:lnSpc>
              <a:spcBef>
                <a:spcPts val="0"/>
              </a:spcBef>
              <a:spcAft>
                <a:spcPts val="0"/>
              </a:spcAft>
              <a:buClr>
                <a:schemeClr val="lt1"/>
              </a:buClr>
              <a:buSzPts val="1200"/>
              <a:buNone/>
              <a:defRPr sz="1200">
                <a:solidFill>
                  <a:schemeClr val="lt1"/>
                </a:solidFill>
              </a:defRPr>
            </a:lvl3pPr>
            <a:lvl4pPr lvl="3" rtl="0" algn="ctr">
              <a:lnSpc>
                <a:spcPct val="100000"/>
              </a:lnSpc>
              <a:spcBef>
                <a:spcPts val="0"/>
              </a:spcBef>
              <a:spcAft>
                <a:spcPts val="0"/>
              </a:spcAft>
              <a:buClr>
                <a:schemeClr val="lt1"/>
              </a:buClr>
              <a:buSzPts val="1200"/>
              <a:buNone/>
              <a:defRPr sz="1200">
                <a:solidFill>
                  <a:schemeClr val="lt1"/>
                </a:solidFill>
              </a:defRPr>
            </a:lvl4pPr>
            <a:lvl5pPr lvl="4" rtl="0" algn="ctr">
              <a:lnSpc>
                <a:spcPct val="100000"/>
              </a:lnSpc>
              <a:spcBef>
                <a:spcPts val="0"/>
              </a:spcBef>
              <a:spcAft>
                <a:spcPts val="0"/>
              </a:spcAft>
              <a:buClr>
                <a:schemeClr val="lt1"/>
              </a:buClr>
              <a:buSzPts val="1200"/>
              <a:buNone/>
              <a:defRPr sz="1200">
                <a:solidFill>
                  <a:schemeClr val="lt1"/>
                </a:solidFill>
              </a:defRPr>
            </a:lvl5pPr>
            <a:lvl6pPr lvl="5" rtl="0" algn="ctr">
              <a:lnSpc>
                <a:spcPct val="100000"/>
              </a:lnSpc>
              <a:spcBef>
                <a:spcPts val="0"/>
              </a:spcBef>
              <a:spcAft>
                <a:spcPts val="0"/>
              </a:spcAft>
              <a:buClr>
                <a:schemeClr val="lt1"/>
              </a:buClr>
              <a:buSzPts val="1200"/>
              <a:buNone/>
              <a:defRPr sz="1200">
                <a:solidFill>
                  <a:schemeClr val="lt1"/>
                </a:solidFill>
              </a:defRPr>
            </a:lvl6pPr>
            <a:lvl7pPr lvl="6" rtl="0" algn="ctr">
              <a:lnSpc>
                <a:spcPct val="100000"/>
              </a:lnSpc>
              <a:spcBef>
                <a:spcPts val="0"/>
              </a:spcBef>
              <a:spcAft>
                <a:spcPts val="0"/>
              </a:spcAft>
              <a:buClr>
                <a:schemeClr val="lt1"/>
              </a:buClr>
              <a:buSzPts val="1200"/>
              <a:buNone/>
              <a:defRPr sz="1200">
                <a:solidFill>
                  <a:schemeClr val="lt1"/>
                </a:solidFill>
              </a:defRPr>
            </a:lvl7pPr>
            <a:lvl8pPr lvl="7" rtl="0" algn="ctr">
              <a:lnSpc>
                <a:spcPct val="100000"/>
              </a:lnSpc>
              <a:spcBef>
                <a:spcPts val="0"/>
              </a:spcBef>
              <a:spcAft>
                <a:spcPts val="0"/>
              </a:spcAft>
              <a:buClr>
                <a:schemeClr val="lt1"/>
              </a:buClr>
              <a:buSzPts val="1200"/>
              <a:buNone/>
              <a:defRPr sz="1200">
                <a:solidFill>
                  <a:schemeClr val="lt1"/>
                </a:solidFill>
              </a:defRPr>
            </a:lvl8pPr>
            <a:lvl9pPr lvl="8" rtl="0" algn="ctr">
              <a:lnSpc>
                <a:spcPct val="100000"/>
              </a:lnSpc>
              <a:spcBef>
                <a:spcPts val="0"/>
              </a:spcBef>
              <a:spcAft>
                <a:spcPts val="0"/>
              </a:spcAft>
              <a:buClr>
                <a:schemeClr val="lt1"/>
              </a:buClr>
              <a:buSzPts val="1200"/>
              <a:buNone/>
              <a:defRPr sz="1200">
                <a:solidFill>
                  <a:schemeClr val="lt1"/>
                </a:solidFill>
              </a:defRPr>
            </a:lvl9pPr>
          </a:lstStyle>
          <a:p/>
        </p:txBody>
      </p:sp>
      <p:sp>
        <p:nvSpPr>
          <p:cNvPr id="131" name="Google Shape;131;p22"/>
          <p:cNvSpPr txBox="1"/>
          <p:nvPr>
            <p:ph idx="9" type="title"/>
          </p:nvPr>
        </p:nvSpPr>
        <p:spPr>
          <a:xfrm>
            <a:off x="4188100" y="1474825"/>
            <a:ext cx="1928100" cy="4656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p:txBody>
      </p:sp>
      <p:sp>
        <p:nvSpPr>
          <p:cNvPr id="132" name="Google Shape;132;p22"/>
          <p:cNvSpPr txBox="1"/>
          <p:nvPr>
            <p:ph idx="13" type="subTitle"/>
          </p:nvPr>
        </p:nvSpPr>
        <p:spPr>
          <a:xfrm>
            <a:off x="4188100" y="1864225"/>
            <a:ext cx="1928100" cy="55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a:solidFill>
                  <a:schemeClr val="lt1"/>
                </a:solidFill>
              </a:defRPr>
            </a:lvl1pPr>
            <a:lvl2pPr lvl="1" rtl="0" algn="ctr">
              <a:lnSpc>
                <a:spcPct val="100000"/>
              </a:lnSpc>
              <a:spcBef>
                <a:spcPts val="0"/>
              </a:spcBef>
              <a:spcAft>
                <a:spcPts val="0"/>
              </a:spcAft>
              <a:buClr>
                <a:schemeClr val="lt1"/>
              </a:buClr>
              <a:buSzPts val="1200"/>
              <a:buNone/>
              <a:defRPr sz="1200">
                <a:solidFill>
                  <a:schemeClr val="lt1"/>
                </a:solidFill>
              </a:defRPr>
            </a:lvl2pPr>
            <a:lvl3pPr lvl="2" rtl="0" algn="ctr">
              <a:lnSpc>
                <a:spcPct val="100000"/>
              </a:lnSpc>
              <a:spcBef>
                <a:spcPts val="0"/>
              </a:spcBef>
              <a:spcAft>
                <a:spcPts val="0"/>
              </a:spcAft>
              <a:buClr>
                <a:schemeClr val="lt1"/>
              </a:buClr>
              <a:buSzPts val="1200"/>
              <a:buNone/>
              <a:defRPr sz="1200">
                <a:solidFill>
                  <a:schemeClr val="lt1"/>
                </a:solidFill>
              </a:defRPr>
            </a:lvl3pPr>
            <a:lvl4pPr lvl="3" rtl="0" algn="ctr">
              <a:lnSpc>
                <a:spcPct val="100000"/>
              </a:lnSpc>
              <a:spcBef>
                <a:spcPts val="0"/>
              </a:spcBef>
              <a:spcAft>
                <a:spcPts val="0"/>
              </a:spcAft>
              <a:buClr>
                <a:schemeClr val="lt1"/>
              </a:buClr>
              <a:buSzPts val="1200"/>
              <a:buNone/>
              <a:defRPr sz="1200">
                <a:solidFill>
                  <a:schemeClr val="lt1"/>
                </a:solidFill>
              </a:defRPr>
            </a:lvl4pPr>
            <a:lvl5pPr lvl="4" rtl="0" algn="ctr">
              <a:lnSpc>
                <a:spcPct val="100000"/>
              </a:lnSpc>
              <a:spcBef>
                <a:spcPts val="0"/>
              </a:spcBef>
              <a:spcAft>
                <a:spcPts val="0"/>
              </a:spcAft>
              <a:buClr>
                <a:schemeClr val="lt1"/>
              </a:buClr>
              <a:buSzPts val="1200"/>
              <a:buNone/>
              <a:defRPr sz="1200">
                <a:solidFill>
                  <a:schemeClr val="lt1"/>
                </a:solidFill>
              </a:defRPr>
            </a:lvl5pPr>
            <a:lvl6pPr lvl="5" rtl="0" algn="ctr">
              <a:lnSpc>
                <a:spcPct val="100000"/>
              </a:lnSpc>
              <a:spcBef>
                <a:spcPts val="0"/>
              </a:spcBef>
              <a:spcAft>
                <a:spcPts val="0"/>
              </a:spcAft>
              <a:buClr>
                <a:schemeClr val="lt1"/>
              </a:buClr>
              <a:buSzPts val="1200"/>
              <a:buNone/>
              <a:defRPr sz="1200">
                <a:solidFill>
                  <a:schemeClr val="lt1"/>
                </a:solidFill>
              </a:defRPr>
            </a:lvl6pPr>
            <a:lvl7pPr lvl="6" rtl="0" algn="ctr">
              <a:lnSpc>
                <a:spcPct val="100000"/>
              </a:lnSpc>
              <a:spcBef>
                <a:spcPts val="0"/>
              </a:spcBef>
              <a:spcAft>
                <a:spcPts val="0"/>
              </a:spcAft>
              <a:buClr>
                <a:schemeClr val="lt1"/>
              </a:buClr>
              <a:buSzPts val="1200"/>
              <a:buNone/>
              <a:defRPr sz="1200">
                <a:solidFill>
                  <a:schemeClr val="lt1"/>
                </a:solidFill>
              </a:defRPr>
            </a:lvl7pPr>
            <a:lvl8pPr lvl="7" rtl="0" algn="ctr">
              <a:lnSpc>
                <a:spcPct val="100000"/>
              </a:lnSpc>
              <a:spcBef>
                <a:spcPts val="0"/>
              </a:spcBef>
              <a:spcAft>
                <a:spcPts val="0"/>
              </a:spcAft>
              <a:buClr>
                <a:schemeClr val="lt1"/>
              </a:buClr>
              <a:buSzPts val="1200"/>
              <a:buNone/>
              <a:defRPr sz="1200">
                <a:solidFill>
                  <a:schemeClr val="lt1"/>
                </a:solidFill>
              </a:defRPr>
            </a:lvl8pPr>
            <a:lvl9pPr lvl="8" rtl="0" algn="ctr">
              <a:lnSpc>
                <a:spcPct val="100000"/>
              </a:lnSpc>
              <a:spcBef>
                <a:spcPts val="0"/>
              </a:spcBef>
              <a:spcAft>
                <a:spcPts val="0"/>
              </a:spcAft>
              <a:buClr>
                <a:schemeClr val="lt1"/>
              </a:buClr>
              <a:buSzPts val="1200"/>
              <a:buNone/>
              <a:defRPr sz="1200">
                <a:solidFill>
                  <a:schemeClr val="lt1"/>
                </a:solidFill>
              </a:defRPr>
            </a:lvl9pPr>
          </a:lstStyle>
          <a:p/>
        </p:txBody>
      </p:sp>
      <p:sp>
        <p:nvSpPr>
          <p:cNvPr id="133" name="Google Shape;133;p22"/>
          <p:cNvSpPr txBox="1"/>
          <p:nvPr>
            <p:ph idx="14" type="title"/>
          </p:nvPr>
        </p:nvSpPr>
        <p:spPr>
          <a:xfrm>
            <a:off x="6353775" y="1474825"/>
            <a:ext cx="1928100" cy="4656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p:txBody>
      </p:sp>
      <p:sp>
        <p:nvSpPr>
          <p:cNvPr id="134" name="Google Shape;134;p22"/>
          <p:cNvSpPr txBox="1"/>
          <p:nvPr>
            <p:ph idx="15" type="subTitle"/>
          </p:nvPr>
        </p:nvSpPr>
        <p:spPr>
          <a:xfrm>
            <a:off x="6353775" y="1864225"/>
            <a:ext cx="1928100" cy="55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a:solidFill>
                  <a:schemeClr val="lt1"/>
                </a:solidFill>
              </a:defRPr>
            </a:lvl1pPr>
            <a:lvl2pPr lvl="1" rtl="0" algn="ctr">
              <a:lnSpc>
                <a:spcPct val="100000"/>
              </a:lnSpc>
              <a:spcBef>
                <a:spcPts val="0"/>
              </a:spcBef>
              <a:spcAft>
                <a:spcPts val="0"/>
              </a:spcAft>
              <a:buClr>
                <a:schemeClr val="lt1"/>
              </a:buClr>
              <a:buSzPts val="1200"/>
              <a:buNone/>
              <a:defRPr sz="1200">
                <a:solidFill>
                  <a:schemeClr val="lt1"/>
                </a:solidFill>
              </a:defRPr>
            </a:lvl2pPr>
            <a:lvl3pPr lvl="2" rtl="0" algn="ctr">
              <a:lnSpc>
                <a:spcPct val="100000"/>
              </a:lnSpc>
              <a:spcBef>
                <a:spcPts val="0"/>
              </a:spcBef>
              <a:spcAft>
                <a:spcPts val="0"/>
              </a:spcAft>
              <a:buClr>
                <a:schemeClr val="lt1"/>
              </a:buClr>
              <a:buSzPts val="1200"/>
              <a:buNone/>
              <a:defRPr sz="1200">
                <a:solidFill>
                  <a:schemeClr val="lt1"/>
                </a:solidFill>
              </a:defRPr>
            </a:lvl3pPr>
            <a:lvl4pPr lvl="3" rtl="0" algn="ctr">
              <a:lnSpc>
                <a:spcPct val="100000"/>
              </a:lnSpc>
              <a:spcBef>
                <a:spcPts val="0"/>
              </a:spcBef>
              <a:spcAft>
                <a:spcPts val="0"/>
              </a:spcAft>
              <a:buClr>
                <a:schemeClr val="lt1"/>
              </a:buClr>
              <a:buSzPts val="1200"/>
              <a:buNone/>
              <a:defRPr sz="1200">
                <a:solidFill>
                  <a:schemeClr val="lt1"/>
                </a:solidFill>
              </a:defRPr>
            </a:lvl4pPr>
            <a:lvl5pPr lvl="4" rtl="0" algn="ctr">
              <a:lnSpc>
                <a:spcPct val="100000"/>
              </a:lnSpc>
              <a:spcBef>
                <a:spcPts val="0"/>
              </a:spcBef>
              <a:spcAft>
                <a:spcPts val="0"/>
              </a:spcAft>
              <a:buClr>
                <a:schemeClr val="lt1"/>
              </a:buClr>
              <a:buSzPts val="1200"/>
              <a:buNone/>
              <a:defRPr sz="1200">
                <a:solidFill>
                  <a:schemeClr val="lt1"/>
                </a:solidFill>
              </a:defRPr>
            </a:lvl5pPr>
            <a:lvl6pPr lvl="5" rtl="0" algn="ctr">
              <a:lnSpc>
                <a:spcPct val="100000"/>
              </a:lnSpc>
              <a:spcBef>
                <a:spcPts val="0"/>
              </a:spcBef>
              <a:spcAft>
                <a:spcPts val="0"/>
              </a:spcAft>
              <a:buClr>
                <a:schemeClr val="lt1"/>
              </a:buClr>
              <a:buSzPts val="1200"/>
              <a:buNone/>
              <a:defRPr sz="1200">
                <a:solidFill>
                  <a:schemeClr val="lt1"/>
                </a:solidFill>
              </a:defRPr>
            </a:lvl6pPr>
            <a:lvl7pPr lvl="6" rtl="0" algn="ctr">
              <a:lnSpc>
                <a:spcPct val="100000"/>
              </a:lnSpc>
              <a:spcBef>
                <a:spcPts val="0"/>
              </a:spcBef>
              <a:spcAft>
                <a:spcPts val="0"/>
              </a:spcAft>
              <a:buClr>
                <a:schemeClr val="lt1"/>
              </a:buClr>
              <a:buSzPts val="1200"/>
              <a:buNone/>
              <a:defRPr sz="1200">
                <a:solidFill>
                  <a:schemeClr val="lt1"/>
                </a:solidFill>
              </a:defRPr>
            </a:lvl7pPr>
            <a:lvl8pPr lvl="7" rtl="0" algn="ctr">
              <a:lnSpc>
                <a:spcPct val="100000"/>
              </a:lnSpc>
              <a:spcBef>
                <a:spcPts val="0"/>
              </a:spcBef>
              <a:spcAft>
                <a:spcPts val="0"/>
              </a:spcAft>
              <a:buClr>
                <a:schemeClr val="lt1"/>
              </a:buClr>
              <a:buSzPts val="1200"/>
              <a:buNone/>
              <a:defRPr sz="1200">
                <a:solidFill>
                  <a:schemeClr val="lt1"/>
                </a:solidFill>
              </a:defRPr>
            </a:lvl8pPr>
            <a:lvl9pPr lvl="8" rtl="0" algn="ctr">
              <a:lnSpc>
                <a:spcPct val="100000"/>
              </a:lnSpc>
              <a:spcBef>
                <a:spcPts val="0"/>
              </a:spcBef>
              <a:spcAft>
                <a:spcPts val="0"/>
              </a:spcAft>
              <a:buClr>
                <a:schemeClr val="lt1"/>
              </a:buClr>
              <a:buSzPts val="1200"/>
              <a:buNone/>
              <a:defRPr sz="1200">
                <a:solidFill>
                  <a:schemeClr val="lt1"/>
                </a:solidFil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2">
  <p:cSld name="TITLE_ONLY_1_2">
    <p:bg>
      <p:bgPr>
        <a:blipFill>
          <a:blip r:embed="rId2">
            <a:alphaModFix/>
          </a:blip>
          <a:stretch>
            <a:fillRect/>
          </a:stretch>
        </a:blipFill>
      </p:bgPr>
    </p:bg>
    <p:spTree>
      <p:nvGrpSpPr>
        <p:cNvPr id="135" name="Shape 135"/>
        <p:cNvGrpSpPr/>
        <p:nvPr/>
      </p:nvGrpSpPr>
      <p:grpSpPr>
        <a:xfrm>
          <a:off x="0" y="0"/>
          <a:ext cx="0" cy="0"/>
          <a:chOff x="0" y="0"/>
          <a:chExt cx="0" cy="0"/>
        </a:xfrm>
      </p:grpSpPr>
      <p:sp>
        <p:nvSpPr>
          <p:cNvPr id="136" name="Google Shape;136;p23"/>
          <p:cNvSpPr txBox="1"/>
          <p:nvPr>
            <p:ph type="title"/>
          </p:nvPr>
        </p:nvSpPr>
        <p:spPr>
          <a:xfrm rot="-5400000">
            <a:off x="-1617675" y="2285400"/>
            <a:ext cx="4341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lgn="ctr">
              <a:spcBef>
                <a:spcPts val="0"/>
              </a:spcBef>
              <a:spcAft>
                <a:spcPts val="0"/>
              </a:spcAft>
              <a:buClr>
                <a:schemeClr val="lt1"/>
              </a:buClr>
              <a:buSzPts val="2800"/>
              <a:buNone/>
              <a:defRPr>
                <a:solidFill>
                  <a:schemeClr val="lt1"/>
                </a:solidFill>
              </a:defRPr>
            </a:lvl2pPr>
            <a:lvl3pPr lvl="2" rtl="0" algn="ctr">
              <a:spcBef>
                <a:spcPts val="0"/>
              </a:spcBef>
              <a:spcAft>
                <a:spcPts val="0"/>
              </a:spcAft>
              <a:buClr>
                <a:schemeClr val="lt1"/>
              </a:buClr>
              <a:buSzPts val="2800"/>
              <a:buNone/>
              <a:defRPr>
                <a:solidFill>
                  <a:schemeClr val="lt1"/>
                </a:solidFill>
              </a:defRPr>
            </a:lvl3pPr>
            <a:lvl4pPr lvl="3" rtl="0" algn="ctr">
              <a:spcBef>
                <a:spcPts val="0"/>
              </a:spcBef>
              <a:spcAft>
                <a:spcPts val="0"/>
              </a:spcAft>
              <a:buClr>
                <a:schemeClr val="lt1"/>
              </a:buClr>
              <a:buSzPts val="2800"/>
              <a:buNone/>
              <a:defRPr>
                <a:solidFill>
                  <a:schemeClr val="lt1"/>
                </a:solidFill>
              </a:defRPr>
            </a:lvl4pPr>
            <a:lvl5pPr lvl="4" rtl="0" algn="ctr">
              <a:spcBef>
                <a:spcPts val="0"/>
              </a:spcBef>
              <a:spcAft>
                <a:spcPts val="0"/>
              </a:spcAft>
              <a:buClr>
                <a:schemeClr val="lt1"/>
              </a:buClr>
              <a:buSzPts val="2800"/>
              <a:buNone/>
              <a:defRPr>
                <a:solidFill>
                  <a:schemeClr val="lt1"/>
                </a:solidFill>
              </a:defRPr>
            </a:lvl5pPr>
            <a:lvl6pPr lvl="5" rtl="0" algn="ctr">
              <a:spcBef>
                <a:spcPts val="0"/>
              </a:spcBef>
              <a:spcAft>
                <a:spcPts val="0"/>
              </a:spcAft>
              <a:buClr>
                <a:schemeClr val="lt1"/>
              </a:buClr>
              <a:buSzPts val="2800"/>
              <a:buNone/>
              <a:defRPr>
                <a:solidFill>
                  <a:schemeClr val="lt1"/>
                </a:solidFill>
              </a:defRPr>
            </a:lvl6pPr>
            <a:lvl7pPr lvl="6" rtl="0" algn="ctr">
              <a:spcBef>
                <a:spcPts val="0"/>
              </a:spcBef>
              <a:spcAft>
                <a:spcPts val="0"/>
              </a:spcAft>
              <a:buClr>
                <a:schemeClr val="lt1"/>
              </a:buClr>
              <a:buSzPts val="2800"/>
              <a:buNone/>
              <a:defRPr>
                <a:solidFill>
                  <a:schemeClr val="lt1"/>
                </a:solidFill>
              </a:defRPr>
            </a:lvl7pPr>
            <a:lvl8pPr lvl="7" rtl="0" algn="ctr">
              <a:spcBef>
                <a:spcPts val="0"/>
              </a:spcBef>
              <a:spcAft>
                <a:spcPts val="0"/>
              </a:spcAft>
              <a:buClr>
                <a:schemeClr val="lt1"/>
              </a:buClr>
              <a:buSzPts val="2800"/>
              <a:buNone/>
              <a:defRPr>
                <a:solidFill>
                  <a:schemeClr val="lt1"/>
                </a:solidFill>
              </a:defRPr>
            </a:lvl8pPr>
            <a:lvl9pPr lvl="8" rtl="0" algn="ctr">
              <a:spcBef>
                <a:spcPts val="0"/>
              </a:spcBef>
              <a:spcAft>
                <a:spcPts val="0"/>
              </a:spcAft>
              <a:buClr>
                <a:schemeClr val="lt1"/>
              </a:buClr>
              <a:buSzPts val="2800"/>
              <a:buNone/>
              <a:defRPr>
                <a:solidFill>
                  <a:schemeClr val="lt1"/>
                </a:solidFill>
              </a:defRPr>
            </a:lvl9pPr>
          </a:lstStyle>
          <a:p/>
        </p:txBody>
      </p:sp>
      <p:cxnSp>
        <p:nvCxnSpPr>
          <p:cNvPr id="137" name="Google Shape;137;p23"/>
          <p:cNvCxnSpPr/>
          <p:nvPr/>
        </p:nvCxnSpPr>
        <p:spPr>
          <a:xfrm>
            <a:off x="1147475" y="0"/>
            <a:ext cx="0" cy="5187000"/>
          </a:xfrm>
          <a:prstGeom prst="straightConnector1">
            <a:avLst/>
          </a:prstGeom>
          <a:noFill/>
          <a:ln cap="flat" cmpd="sng" w="9525">
            <a:solidFill>
              <a:schemeClr val="lt1"/>
            </a:solidFill>
            <a:prstDash val="dot"/>
            <a:round/>
            <a:headEnd len="med" w="med" type="none"/>
            <a:tailEnd len="med" w="med" type="none"/>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1">
  <p:cSld name="TITLE_ONLY_1_1_4">
    <p:bg>
      <p:bgPr>
        <a:blipFill>
          <a:blip r:embed="rId2">
            <a:alphaModFix/>
          </a:blip>
          <a:stretch>
            <a:fillRect/>
          </a:stretch>
        </a:blipFill>
      </p:bgPr>
    </p:bg>
    <p:spTree>
      <p:nvGrpSpPr>
        <p:cNvPr id="138" name="Shape 138"/>
        <p:cNvGrpSpPr/>
        <p:nvPr/>
      </p:nvGrpSpPr>
      <p:grpSpPr>
        <a:xfrm>
          <a:off x="0" y="0"/>
          <a:ext cx="0" cy="0"/>
          <a:chOff x="0" y="0"/>
          <a:chExt cx="0" cy="0"/>
        </a:xfrm>
      </p:grpSpPr>
      <p:sp>
        <p:nvSpPr>
          <p:cNvPr id="139" name="Google Shape;139;p24"/>
          <p:cNvSpPr txBox="1"/>
          <p:nvPr>
            <p:ph type="title"/>
          </p:nvPr>
        </p:nvSpPr>
        <p:spPr>
          <a:xfrm rot="-5400000">
            <a:off x="-1617675" y="2285400"/>
            <a:ext cx="4341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lgn="ctr">
              <a:spcBef>
                <a:spcPts val="0"/>
              </a:spcBef>
              <a:spcAft>
                <a:spcPts val="0"/>
              </a:spcAft>
              <a:buClr>
                <a:schemeClr val="lt1"/>
              </a:buClr>
              <a:buSzPts val="2800"/>
              <a:buNone/>
              <a:defRPr>
                <a:solidFill>
                  <a:schemeClr val="lt1"/>
                </a:solidFill>
              </a:defRPr>
            </a:lvl2pPr>
            <a:lvl3pPr lvl="2" rtl="0" algn="ctr">
              <a:spcBef>
                <a:spcPts val="0"/>
              </a:spcBef>
              <a:spcAft>
                <a:spcPts val="0"/>
              </a:spcAft>
              <a:buClr>
                <a:schemeClr val="lt1"/>
              </a:buClr>
              <a:buSzPts val="2800"/>
              <a:buNone/>
              <a:defRPr>
                <a:solidFill>
                  <a:schemeClr val="lt1"/>
                </a:solidFill>
              </a:defRPr>
            </a:lvl3pPr>
            <a:lvl4pPr lvl="3" rtl="0" algn="ctr">
              <a:spcBef>
                <a:spcPts val="0"/>
              </a:spcBef>
              <a:spcAft>
                <a:spcPts val="0"/>
              </a:spcAft>
              <a:buClr>
                <a:schemeClr val="lt1"/>
              </a:buClr>
              <a:buSzPts val="2800"/>
              <a:buNone/>
              <a:defRPr>
                <a:solidFill>
                  <a:schemeClr val="lt1"/>
                </a:solidFill>
              </a:defRPr>
            </a:lvl4pPr>
            <a:lvl5pPr lvl="4" rtl="0" algn="ctr">
              <a:spcBef>
                <a:spcPts val="0"/>
              </a:spcBef>
              <a:spcAft>
                <a:spcPts val="0"/>
              </a:spcAft>
              <a:buClr>
                <a:schemeClr val="lt1"/>
              </a:buClr>
              <a:buSzPts val="2800"/>
              <a:buNone/>
              <a:defRPr>
                <a:solidFill>
                  <a:schemeClr val="lt1"/>
                </a:solidFill>
              </a:defRPr>
            </a:lvl5pPr>
            <a:lvl6pPr lvl="5" rtl="0" algn="ctr">
              <a:spcBef>
                <a:spcPts val="0"/>
              </a:spcBef>
              <a:spcAft>
                <a:spcPts val="0"/>
              </a:spcAft>
              <a:buClr>
                <a:schemeClr val="lt1"/>
              </a:buClr>
              <a:buSzPts val="2800"/>
              <a:buNone/>
              <a:defRPr>
                <a:solidFill>
                  <a:schemeClr val="lt1"/>
                </a:solidFill>
              </a:defRPr>
            </a:lvl6pPr>
            <a:lvl7pPr lvl="6" rtl="0" algn="ctr">
              <a:spcBef>
                <a:spcPts val="0"/>
              </a:spcBef>
              <a:spcAft>
                <a:spcPts val="0"/>
              </a:spcAft>
              <a:buClr>
                <a:schemeClr val="lt1"/>
              </a:buClr>
              <a:buSzPts val="2800"/>
              <a:buNone/>
              <a:defRPr>
                <a:solidFill>
                  <a:schemeClr val="lt1"/>
                </a:solidFill>
              </a:defRPr>
            </a:lvl7pPr>
            <a:lvl8pPr lvl="7" rtl="0" algn="ctr">
              <a:spcBef>
                <a:spcPts val="0"/>
              </a:spcBef>
              <a:spcAft>
                <a:spcPts val="0"/>
              </a:spcAft>
              <a:buClr>
                <a:schemeClr val="lt1"/>
              </a:buClr>
              <a:buSzPts val="2800"/>
              <a:buNone/>
              <a:defRPr>
                <a:solidFill>
                  <a:schemeClr val="lt1"/>
                </a:solidFill>
              </a:defRPr>
            </a:lvl8pPr>
            <a:lvl9pPr lvl="8" rtl="0" algn="ctr">
              <a:spcBef>
                <a:spcPts val="0"/>
              </a:spcBef>
              <a:spcAft>
                <a:spcPts val="0"/>
              </a:spcAft>
              <a:buClr>
                <a:schemeClr val="lt1"/>
              </a:buClr>
              <a:buSzPts val="2800"/>
              <a:buNone/>
              <a:defRPr>
                <a:solidFill>
                  <a:schemeClr val="lt1"/>
                </a:solidFill>
              </a:defRPr>
            </a:lvl9pPr>
          </a:lstStyle>
          <a:p/>
        </p:txBody>
      </p:sp>
      <p:cxnSp>
        <p:nvCxnSpPr>
          <p:cNvPr id="140" name="Google Shape;140;p24"/>
          <p:cNvCxnSpPr/>
          <p:nvPr/>
        </p:nvCxnSpPr>
        <p:spPr>
          <a:xfrm>
            <a:off x="1147475" y="0"/>
            <a:ext cx="0" cy="5187000"/>
          </a:xfrm>
          <a:prstGeom prst="straightConnector1">
            <a:avLst/>
          </a:prstGeom>
          <a:noFill/>
          <a:ln cap="flat" cmpd="sng" w="9525">
            <a:solidFill>
              <a:schemeClr val="lt1"/>
            </a:solidFill>
            <a:prstDash val="dot"/>
            <a:round/>
            <a:headEnd len="med" w="med" type="none"/>
            <a:tailEnd len="med" w="med" type="none"/>
          </a:ln>
        </p:spPr>
      </p:cxnSp>
      <p:sp>
        <p:nvSpPr>
          <p:cNvPr id="141" name="Google Shape;141;p24"/>
          <p:cNvSpPr txBox="1"/>
          <p:nvPr>
            <p:ph idx="2" type="title"/>
          </p:nvPr>
        </p:nvSpPr>
        <p:spPr>
          <a:xfrm>
            <a:off x="1977200" y="1572800"/>
            <a:ext cx="1671300" cy="4656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p:txBody>
      </p:sp>
      <p:sp>
        <p:nvSpPr>
          <p:cNvPr id="142" name="Google Shape;142;p24"/>
          <p:cNvSpPr txBox="1"/>
          <p:nvPr>
            <p:ph idx="1" type="subTitle"/>
          </p:nvPr>
        </p:nvSpPr>
        <p:spPr>
          <a:xfrm>
            <a:off x="1977200" y="2876600"/>
            <a:ext cx="1671300" cy="55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a:solidFill>
                  <a:schemeClr val="lt1"/>
                </a:solidFill>
              </a:defRPr>
            </a:lvl1pPr>
            <a:lvl2pPr lvl="1" rtl="0" algn="ctr">
              <a:lnSpc>
                <a:spcPct val="100000"/>
              </a:lnSpc>
              <a:spcBef>
                <a:spcPts val="0"/>
              </a:spcBef>
              <a:spcAft>
                <a:spcPts val="0"/>
              </a:spcAft>
              <a:buClr>
                <a:schemeClr val="lt1"/>
              </a:buClr>
              <a:buSzPts val="1200"/>
              <a:buNone/>
              <a:defRPr sz="1200">
                <a:solidFill>
                  <a:schemeClr val="lt1"/>
                </a:solidFill>
              </a:defRPr>
            </a:lvl2pPr>
            <a:lvl3pPr lvl="2" rtl="0" algn="ctr">
              <a:lnSpc>
                <a:spcPct val="100000"/>
              </a:lnSpc>
              <a:spcBef>
                <a:spcPts val="0"/>
              </a:spcBef>
              <a:spcAft>
                <a:spcPts val="0"/>
              </a:spcAft>
              <a:buClr>
                <a:schemeClr val="lt1"/>
              </a:buClr>
              <a:buSzPts val="1200"/>
              <a:buNone/>
              <a:defRPr sz="1200">
                <a:solidFill>
                  <a:schemeClr val="lt1"/>
                </a:solidFill>
              </a:defRPr>
            </a:lvl3pPr>
            <a:lvl4pPr lvl="3" rtl="0" algn="ctr">
              <a:lnSpc>
                <a:spcPct val="100000"/>
              </a:lnSpc>
              <a:spcBef>
                <a:spcPts val="0"/>
              </a:spcBef>
              <a:spcAft>
                <a:spcPts val="0"/>
              </a:spcAft>
              <a:buClr>
                <a:schemeClr val="lt1"/>
              </a:buClr>
              <a:buSzPts val="1200"/>
              <a:buNone/>
              <a:defRPr sz="1200">
                <a:solidFill>
                  <a:schemeClr val="lt1"/>
                </a:solidFill>
              </a:defRPr>
            </a:lvl4pPr>
            <a:lvl5pPr lvl="4" rtl="0" algn="ctr">
              <a:lnSpc>
                <a:spcPct val="100000"/>
              </a:lnSpc>
              <a:spcBef>
                <a:spcPts val="0"/>
              </a:spcBef>
              <a:spcAft>
                <a:spcPts val="0"/>
              </a:spcAft>
              <a:buClr>
                <a:schemeClr val="lt1"/>
              </a:buClr>
              <a:buSzPts val="1200"/>
              <a:buNone/>
              <a:defRPr sz="1200">
                <a:solidFill>
                  <a:schemeClr val="lt1"/>
                </a:solidFill>
              </a:defRPr>
            </a:lvl5pPr>
            <a:lvl6pPr lvl="5" rtl="0" algn="ctr">
              <a:lnSpc>
                <a:spcPct val="100000"/>
              </a:lnSpc>
              <a:spcBef>
                <a:spcPts val="0"/>
              </a:spcBef>
              <a:spcAft>
                <a:spcPts val="0"/>
              </a:spcAft>
              <a:buClr>
                <a:schemeClr val="lt1"/>
              </a:buClr>
              <a:buSzPts val="1200"/>
              <a:buNone/>
              <a:defRPr sz="1200">
                <a:solidFill>
                  <a:schemeClr val="lt1"/>
                </a:solidFill>
              </a:defRPr>
            </a:lvl6pPr>
            <a:lvl7pPr lvl="6" rtl="0" algn="ctr">
              <a:lnSpc>
                <a:spcPct val="100000"/>
              </a:lnSpc>
              <a:spcBef>
                <a:spcPts val="0"/>
              </a:spcBef>
              <a:spcAft>
                <a:spcPts val="0"/>
              </a:spcAft>
              <a:buClr>
                <a:schemeClr val="lt1"/>
              </a:buClr>
              <a:buSzPts val="1200"/>
              <a:buNone/>
              <a:defRPr sz="1200">
                <a:solidFill>
                  <a:schemeClr val="lt1"/>
                </a:solidFill>
              </a:defRPr>
            </a:lvl7pPr>
            <a:lvl8pPr lvl="7" rtl="0" algn="ctr">
              <a:lnSpc>
                <a:spcPct val="100000"/>
              </a:lnSpc>
              <a:spcBef>
                <a:spcPts val="0"/>
              </a:spcBef>
              <a:spcAft>
                <a:spcPts val="0"/>
              </a:spcAft>
              <a:buClr>
                <a:schemeClr val="lt1"/>
              </a:buClr>
              <a:buSzPts val="1200"/>
              <a:buNone/>
              <a:defRPr sz="1200">
                <a:solidFill>
                  <a:schemeClr val="lt1"/>
                </a:solidFill>
              </a:defRPr>
            </a:lvl8pPr>
            <a:lvl9pPr lvl="8" rtl="0" algn="ctr">
              <a:lnSpc>
                <a:spcPct val="100000"/>
              </a:lnSpc>
              <a:spcBef>
                <a:spcPts val="0"/>
              </a:spcBef>
              <a:spcAft>
                <a:spcPts val="0"/>
              </a:spcAft>
              <a:buClr>
                <a:schemeClr val="lt1"/>
              </a:buClr>
              <a:buSzPts val="1200"/>
              <a:buNone/>
              <a:defRPr sz="1200">
                <a:solidFill>
                  <a:schemeClr val="lt1"/>
                </a:solidFill>
              </a:defRPr>
            </a:lvl9pPr>
          </a:lstStyle>
          <a:p/>
        </p:txBody>
      </p:sp>
      <p:sp>
        <p:nvSpPr>
          <p:cNvPr id="143" name="Google Shape;143;p24"/>
          <p:cNvSpPr txBox="1"/>
          <p:nvPr>
            <p:ph idx="3" type="title"/>
          </p:nvPr>
        </p:nvSpPr>
        <p:spPr>
          <a:xfrm>
            <a:off x="4301000" y="1572800"/>
            <a:ext cx="1671300" cy="4656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p:txBody>
      </p:sp>
      <p:sp>
        <p:nvSpPr>
          <p:cNvPr id="144" name="Google Shape;144;p24"/>
          <p:cNvSpPr txBox="1"/>
          <p:nvPr>
            <p:ph idx="4" type="subTitle"/>
          </p:nvPr>
        </p:nvSpPr>
        <p:spPr>
          <a:xfrm>
            <a:off x="4301000" y="2876600"/>
            <a:ext cx="1671300" cy="55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a:solidFill>
                  <a:schemeClr val="lt1"/>
                </a:solidFill>
              </a:defRPr>
            </a:lvl1pPr>
            <a:lvl2pPr lvl="1" rtl="0" algn="ctr">
              <a:lnSpc>
                <a:spcPct val="100000"/>
              </a:lnSpc>
              <a:spcBef>
                <a:spcPts val="0"/>
              </a:spcBef>
              <a:spcAft>
                <a:spcPts val="0"/>
              </a:spcAft>
              <a:buClr>
                <a:schemeClr val="lt1"/>
              </a:buClr>
              <a:buSzPts val="1200"/>
              <a:buNone/>
              <a:defRPr sz="1200">
                <a:solidFill>
                  <a:schemeClr val="lt1"/>
                </a:solidFill>
              </a:defRPr>
            </a:lvl2pPr>
            <a:lvl3pPr lvl="2" rtl="0" algn="ctr">
              <a:lnSpc>
                <a:spcPct val="100000"/>
              </a:lnSpc>
              <a:spcBef>
                <a:spcPts val="0"/>
              </a:spcBef>
              <a:spcAft>
                <a:spcPts val="0"/>
              </a:spcAft>
              <a:buClr>
                <a:schemeClr val="lt1"/>
              </a:buClr>
              <a:buSzPts val="1200"/>
              <a:buNone/>
              <a:defRPr sz="1200">
                <a:solidFill>
                  <a:schemeClr val="lt1"/>
                </a:solidFill>
              </a:defRPr>
            </a:lvl3pPr>
            <a:lvl4pPr lvl="3" rtl="0" algn="ctr">
              <a:lnSpc>
                <a:spcPct val="100000"/>
              </a:lnSpc>
              <a:spcBef>
                <a:spcPts val="0"/>
              </a:spcBef>
              <a:spcAft>
                <a:spcPts val="0"/>
              </a:spcAft>
              <a:buClr>
                <a:schemeClr val="lt1"/>
              </a:buClr>
              <a:buSzPts val="1200"/>
              <a:buNone/>
              <a:defRPr sz="1200">
                <a:solidFill>
                  <a:schemeClr val="lt1"/>
                </a:solidFill>
              </a:defRPr>
            </a:lvl4pPr>
            <a:lvl5pPr lvl="4" rtl="0" algn="ctr">
              <a:lnSpc>
                <a:spcPct val="100000"/>
              </a:lnSpc>
              <a:spcBef>
                <a:spcPts val="0"/>
              </a:spcBef>
              <a:spcAft>
                <a:spcPts val="0"/>
              </a:spcAft>
              <a:buClr>
                <a:schemeClr val="lt1"/>
              </a:buClr>
              <a:buSzPts val="1200"/>
              <a:buNone/>
              <a:defRPr sz="1200">
                <a:solidFill>
                  <a:schemeClr val="lt1"/>
                </a:solidFill>
              </a:defRPr>
            </a:lvl5pPr>
            <a:lvl6pPr lvl="5" rtl="0" algn="ctr">
              <a:lnSpc>
                <a:spcPct val="100000"/>
              </a:lnSpc>
              <a:spcBef>
                <a:spcPts val="0"/>
              </a:spcBef>
              <a:spcAft>
                <a:spcPts val="0"/>
              </a:spcAft>
              <a:buClr>
                <a:schemeClr val="lt1"/>
              </a:buClr>
              <a:buSzPts val="1200"/>
              <a:buNone/>
              <a:defRPr sz="1200">
                <a:solidFill>
                  <a:schemeClr val="lt1"/>
                </a:solidFill>
              </a:defRPr>
            </a:lvl6pPr>
            <a:lvl7pPr lvl="6" rtl="0" algn="ctr">
              <a:lnSpc>
                <a:spcPct val="100000"/>
              </a:lnSpc>
              <a:spcBef>
                <a:spcPts val="0"/>
              </a:spcBef>
              <a:spcAft>
                <a:spcPts val="0"/>
              </a:spcAft>
              <a:buClr>
                <a:schemeClr val="lt1"/>
              </a:buClr>
              <a:buSzPts val="1200"/>
              <a:buNone/>
              <a:defRPr sz="1200">
                <a:solidFill>
                  <a:schemeClr val="lt1"/>
                </a:solidFill>
              </a:defRPr>
            </a:lvl7pPr>
            <a:lvl8pPr lvl="7" rtl="0" algn="ctr">
              <a:lnSpc>
                <a:spcPct val="100000"/>
              </a:lnSpc>
              <a:spcBef>
                <a:spcPts val="0"/>
              </a:spcBef>
              <a:spcAft>
                <a:spcPts val="0"/>
              </a:spcAft>
              <a:buClr>
                <a:schemeClr val="lt1"/>
              </a:buClr>
              <a:buSzPts val="1200"/>
              <a:buNone/>
              <a:defRPr sz="1200">
                <a:solidFill>
                  <a:schemeClr val="lt1"/>
                </a:solidFill>
              </a:defRPr>
            </a:lvl8pPr>
            <a:lvl9pPr lvl="8" rtl="0" algn="ctr">
              <a:lnSpc>
                <a:spcPct val="100000"/>
              </a:lnSpc>
              <a:spcBef>
                <a:spcPts val="0"/>
              </a:spcBef>
              <a:spcAft>
                <a:spcPts val="0"/>
              </a:spcAft>
              <a:buClr>
                <a:schemeClr val="lt1"/>
              </a:buClr>
              <a:buSzPts val="1200"/>
              <a:buNone/>
              <a:defRPr sz="1200">
                <a:solidFill>
                  <a:schemeClr val="lt1"/>
                </a:solidFill>
              </a:defRPr>
            </a:lvl9pPr>
          </a:lstStyle>
          <a:p/>
        </p:txBody>
      </p:sp>
      <p:sp>
        <p:nvSpPr>
          <p:cNvPr id="145" name="Google Shape;145;p24"/>
          <p:cNvSpPr txBox="1"/>
          <p:nvPr>
            <p:ph idx="5" type="title"/>
          </p:nvPr>
        </p:nvSpPr>
        <p:spPr>
          <a:xfrm>
            <a:off x="6624801" y="1572800"/>
            <a:ext cx="1671300" cy="4656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p:txBody>
      </p:sp>
      <p:sp>
        <p:nvSpPr>
          <p:cNvPr id="146" name="Google Shape;146;p24"/>
          <p:cNvSpPr txBox="1"/>
          <p:nvPr>
            <p:ph idx="6" type="subTitle"/>
          </p:nvPr>
        </p:nvSpPr>
        <p:spPr>
          <a:xfrm>
            <a:off x="6624801" y="2876600"/>
            <a:ext cx="1671300" cy="55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a:solidFill>
                  <a:schemeClr val="lt1"/>
                </a:solidFill>
              </a:defRPr>
            </a:lvl1pPr>
            <a:lvl2pPr lvl="1" rtl="0" algn="ctr">
              <a:lnSpc>
                <a:spcPct val="100000"/>
              </a:lnSpc>
              <a:spcBef>
                <a:spcPts val="0"/>
              </a:spcBef>
              <a:spcAft>
                <a:spcPts val="0"/>
              </a:spcAft>
              <a:buClr>
                <a:schemeClr val="lt1"/>
              </a:buClr>
              <a:buSzPts val="1200"/>
              <a:buNone/>
              <a:defRPr sz="1200">
                <a:solidFill>
                  <a:schemeClr val="lt1"/>
                </a:solidFill>
              </a:defRPr>
            </a:lvl2pPr>
            <a:lvl3pPr lvl="2" rtl="0" algn="ctr">
              <a:lnSpc>
                <a:spcPct val="100000"/>
              </a:lnSpc>
              <a:spcBef>
                <a:spcPts val="0"/>
              </a:spcBef>
              <a:spcAft>
                <a:spcPts val="0"/>
              </a:spcAft>
              <a:buClr>
                <a:schemeClr val="lt1"/>
              </a:buClr>
              <a:buSzPts val="1200"/>
              <a:buNone/>
              <a:defRPr sz="1200">
                <a:solidFill>
                  <a:schemeClr val="lt1"/>
                </a:solidFill>
              </a:defRPr>
            </a:lvl3pPr>
            <a:lvl4pPr lvl="3" rtl="0" algn="ctr">
              <a:lnSpc>
                <a:spcPct val="100000"/>
              </a:lnSpc>
              <a:spcBef>
                <a:spcPts val="0"/>
              </a:spcBef>
              <a:spcAft>
                <a:spcPts val="0"/>
              </a:spcAft>
              <a:buClr>
                <a:schemeClr val="lt1"/>
              </a:buClr>
              <a:buSzPts val="1200"/>
              <a:buNone/>
              <a:defRPr sz="1200">
                <a:solidFill>
                  <a:schemeClr val="lt1"/>
                </a:solidFill>
              </a:defRPr>
            </a:lvl4pPr>
            <a:lvl5pPr lvl="4" rtl="0" algn="ctr">
              <a:lnSpc>
                <a:spcPct val="100000"/>
              </a:lnSpc>
              <a:spcBef>
                <a:spcPts val="0"/>
              </a:spcBef>
              <a:spcAft>
                <a:spcPts val="0"/>
              </a:spcAft>
              <a:buClr>
                <a:schemeClr val="lt1"/>
              </a:buClr>
              <a:buSzPts val="1200"/>
              <a:buNone/>
              <a:defRPr sz="1200">
                <a:solidFill>
                  <a:schemeClr val="lt1"/>
                </a:solidFill>
              </a:defRPr>
            </a:lvl5pPr>
            <a:lvl6pPr lvl="5" rtl="0" algn="ctr">
              <a:lnSpc>
                <a:spcPct val="100000"/>
              </a:lnSpc>
              <a:spcBef>
                <a:spcPts val="0"/>
              </a:spcBef>
              <a:spcAft>
                <a:spcPts val="0"/>
              </a:spcAft>
              <a:buClr>
                <a:schemeClr val="lt1"/>
              </a:buClr>
              <a:buSzPts val="1200"/>
              <a:buNone/>
              <a:defRPr sz="1200">
                <a:solidFill>
                  <a:schemeClr val="lt1"/>
                </a:solidFill>
              </a:defRPr>
            </a:lvl6pPr>
            <a:lvl7pPr lvl="6" rtl="0" algn="ctr">
              <a:lnSpc>
                <a:spcPct val="100000"/>
              </a:lnSpc>
              <a:spcBef>
                <a:spcPts val="0"/>
              </a:spcBef>
              <a:spcAft>
                <a:spcPts val="0"/>
              </a:spcAft>
              <a:buClr>
                <a:schemeClr val="lt1"/>
              </a:buClr>
              <a:buSzPts val="1200"/>
              <a:buNone/>
              <a:defRPr sz="1200">
                <a:solidFill>
                  <a:schemeClr val="lt1"/>
                </a:solidFill>
              </a:defRPr>
            </a:lvl7pPr>
            <a:lvl8pPr lvl="7" rtl="0" algn="ctr">
              <a:lnSpc>
                <a:spcPct val="100000"/>
              </a:lnSpc>
              <a:spcBef>
                <a:spcPts val="0"/>
              </a:spcBef>
              <a:spcAft>
                <a:spcPts val="0"/>
              </a:spcAft>
              <a:buClr>
                <a:schemeClr val="lt1"/>
              </a:buClr>
              <a:buSzPts val="1200"/>
              <a:buNone/>
              <a:defRPr sz="1200">
                <a:solidFill>
                  <a:schemeClr val="lt1"/>
                </a:solidFill>
              </a:defRPr>
            </a:lvl8pPr>
            <a:lvl9pPr lvl="8" rtl="0" algn="ctr">
              <a:lnSpc>
                <a:spcPct val="100000"/>
              </a:lnSpc>
              <a:spcBef>
                <a:spcPts val="0"/>
              </a:spcBef>
              <a:spcAft>
                <a:spcPts val="0"/>
              </a:spcAft>
              <a:buClr>
                <a:schemeClr val="lt1"/>
              </a:buClr>
              <a:buSzPts val="1200"/>
              <a:buNone/>
              <a:defRPr sz="1200">
                <a:solidFill>
                  <a:schemeClr val="lt1"/>
                </a:solidFil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3">
  <p:cSld name="SECTION_HEADER_2_1">
    <p:bg>
      <p:bgPr>
        <a:blipFill>
          <a:blip r:embed="rId2">
            <a:alphaModFix/>
          </a:blip>
          <a:stretch>
            <a:fillRect/>
          </a:stretch>
        </a:blipFill>
      </p:bgPr>
    </p:bg>
    <p:spTree>
      <p:nvGrpSpPr>
        <p:cNvPr id="147" name="Shape 147"/>
        <p:cNvGrpSpPr/>
        <p:nvPr/>
      </p:nvGrpSpPr>
      <p:grpSpPr>
        <a:xfrm>
          <a:off x="0" y="0"/>
          <a:ext cx="0" cy="0"/>
          <a:chOff x="0" y="0"/>
          <a:chExt cx="0" cy="0"/>
        </a:xfrm>
      </p:grpSpPr>
      <p:sp>
        <p:nvSpPr>
          <p:cNvPr id="148" name="Google Shape;148;p25"/>
          <p:cNvSpPr txBox="1"/>
          <p:nvPr>
            <p:ph type="title"/>
          </p:nvPr>
        </p:nvSpPr>
        <p:spPr>
          <a:xfrm>
            <a:off x="2152200" y="2723225"/>
            <a:ext cx="48396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3600"/>
              <a:buNone/>
              <a:defRPr sz="3600">
                <a:solidFill>
                  <a:schemeClr val="lt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49" name="Google Shape;149;p25"/>
          <p:cNvSpPr txBox="1"/>
          <p:nvPr>
            <p:ph hasCustomPrompt="1" idx="2" type="title"/>
          </p:nvPr>
        </p:nvSpPr>
        <p:spPr>
          <a:xfrm>
            <a:off x="1950300" y="1178125"/>
            <a:ext cx="5243400" cy="1483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2000"/>
              <a:buNone/>
              <a:defRPr sz="12000">
                <a:solidFill>
                  <a:schemeClr val="lt1"/>
                </a:solidFill>
              </a:defRPr>
            </a:lvl1pPr>
            <a:lvl2pPr lvl="1" rtl="0" algn="ctr">
              <a:spcBef>
                <a:spcPts val="0"/>
              </a:spcBef>
              <a:spcAft>
                <a:spcPts val="0"/>
              </a:spcAft>
              <a:buClr>
                <a:schemeClr val="lt1"/>
              </a:buClr>
              <a:buSzPts val="12000"/>
              <a:buNone/>
              <a:defRPr sz="12000">
                <a:solidFill>
                  <a:schemeClr val="lt1"/>
                </a:solidFill>
              </a:defRPr>
            </a:lvl2pPr>
            <a:lvl3pPr lvl="2" rtl="0" algn="ctr">
              <a:spcBef>
                <a:spcPts val="0"/>
              </a:spcBef>
              <a:spcAft>
                <a:spcPts val="0"/>
              </a:spcAft>
              <a:buClr>
                <a:schemeClr val="lt1"/>
              </a:buClr>
              <a:buSzPts val="12000"/>
              <a:buNone/>
              <a:defRPr sz="12000">
                <a:solidFill>
                  <a:schemeClr val="lt1"/>
                </a:solidFill>
              </a:defRPr>
            </a:lvl3pPr>
            <a:lvl4pPr lvl="3" rtl="0" algn="ctr">
              <a:spcBef>
                <a:spcPts val="0"/>
              </a:spcBef>
              <a:spcAft>
                <a:spcPts val="0"/>
              </a:spcAft>
              <a:buClr>
                <a:schemeClr val="lt1"/>
              </a:buClr>
              <a:buSzPts val="12000"/>
              <a:buNone/>
              <a:defRPr sz="12000">
                <a:solidFill>
                  <a:schemeClr val="lt1"/>
                </a:solidFill>
              </a:defRPr>
            </a:lvl4pPr>
            <a:lvl5pPr lvl="4" rtl="0" algn="ctr">
              <a:spcBef>
                <a:spcPts val="0"/>
              </a:spcBef>
              <a:spcAft>
                <a:spcPts val="0"/>
              </a:spcAft>
              <a:buClr>
                <a:schemeClr val="lt1"/>
              </a:buClr>
              <a:buSzPts val="12000"/>
              <a:buNone/>
              <a:defRPr sz="12000">
                <a:solidFill>
                  <a:schemeClr val="lt1"/>
                </a:solidFill>
              </a:defRPr>
            </a:lvl5pPr>
            <a:lvl6pPr lvl="5" rtl="0" algn="ctr">
              <a:spcBef>
                <a:spcPts val="0"/>
              </a:spcBef>
              <a:spcAft>
                <a:spcPts val="0"/>
              </a:spcAft>
              <a:buClr>
                <a:schemeClr val="lt1"/>
              </a:buClr>
              <a:buSzPts val="12000"/>
              <a:buNone/>
              <a:defRPr sz="12000">
                <a:solidFill>
                  <a:schemeClr val="lt1"/>
                </a:solidFill>
              </a:defRPr>
            </a:lvl6pPr>
            <a:lvl7pPr lvl="6" rtl="0" algn="ctr">
              <a:spcBef>
                <a:spcPts val="0"/>
              </a:spcBef>
              <a:spcAft>
                <a:spcPts val="0"/>
              </a:spcAft>
              <a:buClr>
                <a:schemeClr val="lt1"/>
              </a:buClr>
              <a:buSzPts val="12000"/>
              <a:buNone/>
              <a:defRPr sz="12000">
                <a:solidFill>
                  <a:schemeClr val="lt1"/>
                </a:solidFill>
              </a:defRPr>
            </a:lvl7pPr>
            <a:lvl8pPr lvl="7" rtl="0" algn="ctr">
              <a:spcBef>
                <a:spcPts val="0"/>
              </a:spcBef>
              <a:spcAft>
                <a:spcPts val="0"/>
              </a:spcAft>
              <a:buClr>
                <a:schemeClr val="lt1"/>
              </a:buClr>
              <a:buSzPts val="12000"/>
              <a:buNone/>
              <a:defRPr sz="12000">
                <a:solidFill>
                  <a:schemeClr val="lt1"/>
                </a:solidFill>
              </a:defRPr>
            </a:lvl8pPr>
            <a:lvl9pPr lvl="8" rtl="0" algn="ctr">
              <a:spcBef>
                <a:spcPts val="0"/>
              </a:spcBef>
              <a:spcAft>
                <a:spcPts val="0"/>
              </a:spcAft>
              <a:buClr>
                <a:schemeClr val="lt1"/>
              </a:buClr>
              <a:buSzPts val="12000"/>
              <a:buNone/>
              <a:defRPr sz="12000">
                <a:solidFill>
                  <a:schemeClr val="lt1"/>
                </a:solidFill>
              </a:defRPr>
            </a:lvl9pPr>
          </a:lstStyle>
          <a:p>
            <a:r>
              <a:t>xx%</a:t>
            </a:r>
          </a:p>
        </p:txBody>
      </p:sp>
      <p:sp>
        <p:nvSpPr>
          <p:cNvPr id="150" name="Google Shape;150;p25"/>
          <p:cNvSpPr txBox="1"/>
          <p:nvPr>
            <p:ph idx="1" type="subTitle"/>
          </p:nvPr>
        </p:nvSpPr>
        <p:spPr>
          <a:xfrm>
            <a:off x="2549400" y="3396937"/>
            <a:ext cx="4045200" cy="55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800"/>
              <a:buNone/>
              <a:defRPr sz="1800">
                <a:solidFill>
                  <a:schemeClr val="lt1"/>
                </a:solidFill>
              </a:defRPr>
            </a:lvl1pPr>
            <a:lvl2pPr lvl="1" rtl="0" algn="ctr">
              <a:lnSpc>
                <a:spcPct val="100000"/>
              </a:lnSpc>
              <a:spcBef>
                <a:spcPts val="0"/>
              </a:spcBef>
              <a:spcAft>
                <a:spcPts val="0"/>
              </a:spcAft>
              <a:buClr>
                <a:schemeClr val="lt1"/>
              </a:buClr>
              <a:buSzPts val="1800"/>
              <a:buNone/>
              <a:defRPr sz="1800">
                <a:solidFill>
                  <a:schemeClr val="lt1"/>
                </a:solidFill>
              </a:defRPr>
            </a:lvl2pPr>
            <a:lvl3pPr lvl="2" rtl="0" algn="ctr">
              <a:lnSpc>
                <a:spcPct val="100000"/>
              </a:lnSpc>
              <a:spcBef>
                <a:spcPts val="0"/>
              </a:spcBef>
              <a:spcAft>
                <a:spcPts val="0"/>
              </a:spcAft>
              <a:buClr>
                <a:schemeClr val="lt1"/>
              </a:buClr>
              <a:buSzPts val="1800"/>
              <a:buNone/>
              <a:defRPr sz="1800">
                <a:solidFill>
                  <a:schemeClr val="lt1"/>
                </a:solidFill>
              </a:defRPr>
            </a:lvl3pPr>
            <a:lvl4pPr lvl="3" rtl="0" algn="ctr">
              <a:lnSpc>
                <a:spcPct val="100000"/>
              </a:lnSpc>
              <a:spcBef>
                <a:spcPts val="0"/>
              </a:spcBef>
              <a:spcAft>
                <a:spcPts val="0"/>
              </a:spcAft>
              <a:buClr>
                <a:schemeClr val="lt1"/>
              </a:buClr>
              <a:buSzPts val="1800"/>
              <a:buNone/>
              <a:defRPr sz="1800">
                <a:solidFill>
                  <a:schemeClr val="lt1"/>
                </a:solidFill>
              </a:defRPr>
            </a:lvl4pPr>
            <a:lvl5pPr lvl="4" rtl="0" algn="ctr">
              <a:lnSpc>
                <a:spcPct val="100000"/>
              </a:lnSpc>
              <a:spcBef>
                <a:spcPts val="0"/>
              </a:spcBef>
              <a:spcAft>
                <a:spcPts val="0"/>
              </a:spcAft>
              <a:buClr>
                <a:schemeClr val="lt1"/>
              </a:buClr>
              <a:buSzPts val="1800"/>
              <a:buNone/>
              <a:defRPr sz="1800">
                <a:solidFill>
                  <a:schemeClr val="lt1"/>
                </a:solidFill>
              </a:defRPr>
            </a:lvl5pPr>
            <a:lvl6pPr lvl="5" rtl="0" algn="ctr">
              <a:lnSpc>
                <a:spcPct val="100000"/>
              </a:lnSpc>
              <a:spcBef>
                <a:spcPts val="0"/>
              </a:spcBef>
              <a:spcAft>
                <a:spcPts val="0"/>
              </a:spcAft>
              <a:buClr>
                <a:schemeClr val="lt1"/>
              </a:buClr>
              <a:buSzPts val="1800"/>
              <a:buNone/>
              <a:defRPr sz="1800">
                <a:solidFill>
                  <a:schemeClr val="lt1"/>
                </a:solidFill>
              </a:defRPr>
            </a:lvl6pPr>
            <a:lvl7pPr lvl="6" rtl="0" algn="ctr">
              <a:lnSpc>
                <a:spcPct val="100000"/>
              </a:lnSpc>
              <a:spcBef>
                <a:spcPts val="0"/>
              </a:spcBef>
              <a:spcAft>
                <a:spcPts val="0"/>
              </a:spcAft>
              <a:buClr>
                <a:schemeClr val="lt1"/>
              </a:buClr>
              <a:buSzPts val="1800"/>
              <a:buNone/>
              <a:defRPr sz="1800">
                <a:solidFill>
                  <a:schemeClr val="lt1"/>
                </a:solidFill>
              </a:defRPr>
            </a:lvl7pPr>
            <a:lvl8pPr lvl="7" rtl="0" algn="ctr">
              <a:lnSpc>
                <a:spcPct val="100000"/>
              </a:lnSpc>
              <a:spcBef>
                <a:spcPts val="0"/>
              </a:spcBef>
              <a:spcAft>
                <a:spcPts val="0"/>
              </a:spcAft>
              <a:buClr>
                <a:schemeClr val="lt1"/>
              </a:buClr>
              <a:buSzPts val="1800"/>
              <a:buNone/>
              <a:defRPr sz="1800">
                <a:solidFill>
                  <a:schemeClr val="lt1"/>
                </a:solidFill>
              </a:defRPr>
            </a:lvl8pPr>
            <a:lvl9pPr lvl="8" rtl="0" algn="ctr">
              <a:lnSpc>
                <a:spcPct val="100000"/>
              </a:lnSpc>
              <a:spcBef>
                <a:spcPts val="0"/>
              </a:spcBef>
              <a:spcAft>
                <a:spcPts val="0"/>
              </a:spcAft>
              <a:buClr>
                <a:schemeClr val="lt1"/>
              </a:buClr>
              <a:buSzPts val="1800"/>
              <a:buNone/>
              <a:defRPr sz="1800">
                <a:solidFill>
                  <a:schemeClr val="lt1"/>
                </a:solidFil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ur Columns 1">
  <p:cSld name="TITLE_ONLY_1_1_5">
    <p:bg>
      <p:bgPr>
        <a:blipFill>
          <a:blip r:embed="rId2">
            <a:alphaModFix/>
          </a:blip>
          <a:stretch>
            <a:fillRect/>
          </a:stretch>
        </a:blipFill>
      </p:bgPr>
    </p:bg>
    <p:spTree>
      <p:nvGrpSpPr>
        <p:cNvPr id="151" name="Shape 151"/>
        <p:cNvGrpSpPr/>
        <p:nvPr/>
      </p:nvGrpSpPr>
      <p:grpSpPr>
        <a:xfrm>
          <a:off x="0" y="0"/>
          <a:ext cx="0" cy="0"/>
          <a:chOff x="0" y="0"/>
          <a:chExt cx="0" cy="0"/>
        </a:xfrm>
      </p:grpSpPr>
      <p:sp>
        <p:nvSpPr>
          <p:cNvPr id="152" name="Google Shape;152;p26"/>
          <p:cNvSpPr txBox="1"/>
          <p:nvPr>
            <p:ph type="title"/>
          </p:nvPr>
        </p:nvSpPr>
        <p:spPr>
          <a:xfrm rot="-5400000">
            <a:off x="-1617675" y="2285400"/>
            <a:ext cx="4341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lgn="ctr">
              <a:spcBef>
                <a:spcPts val="0"/>
              </a:spcBef>
              <a:spcAft>
                <a:spcPts val="0"/>
              </a:spcAft>
              <a:buClr>
                <a:schemeClr val="lt1"/>
              </a:buClr>
              <a:buSzPts val="2800"/>
              <a:buNone/>
              <a:defRPr>
                <a:solidFill>
                  <a:schemeClr val="lt1"/>
                </a:solidFill>
              </a:defRPr>
            </a:lvl2pPr>
            <a:lvl3pPr lvl="2" rtl="0" algn="ctr">
              <a:spcBef>
                <a:spcPts val="0"/>
              </a:spcBef>
              <a:spcAft>
                <a:spcPts val="0"/>
              </a:spcAft>
              <a:buClr>
                <a:schemeClr val="lt1"/>
              </a:buClr>
              <a:buSzPts val="2800"/>
              <a:buNone/>
              <a:defRPr>
                <a:solidFill>
                  <a:schemeClr val="lt1"/>
                </a:solidFill>
              </a:defRPr>
            </a:lvl3pPr>
            <a:lvl4pPr lvl="3" rtl="0" algn="ctr">
              <a:spcBef>
                <a:spcPts val="0"/>
              </a:spcBef>
              <a:spcAft>
                <a:spcPts val="0"/>
              </a:spcAft>
              <a:buClr>
                <a:schemeClr val="lt1"/>
              </a:buClr>
              <a:buSzPts val="2800"/>
              <a:buNone/>
              <a:defRPr>
                <a:solidFill>
                  <a:schemeClr val="lt1"/>
                </a:solidFill>
              </a:defRPr>
            </a:lvl4pPr>
            <a:lvl5pPr lvl="4" rtl="0" algn="ctr">
              <a:spcBef>
                <a:spcPts val="0"/>
              </a:spcBef>
              <a:spcAft>
                <a:spcPts val="0"/>
              </a:spcAft>
              <a:buClr>
                <a:schemeClr val="lt1"/>
              </a:buClr>
              <a:buSzPts val="2800"/>
              <a:buNone/>
              <a:defRPr>
                <a:solidFill>
                  <a:schemeClr val="lt1"/>
                </a:solidFill>
              </a:defRPr>
            </a:lvl5pPr>
            <a:lvl6pPr lvl="5" rtl="0" algn="ctr">
              <a:spcBef>
                <a:spcPts val="0"/>
              </a:spcBef>
              <a:spcAft>
                <a:spcPts val="0"/>
              </a:spcAft>
              <a:buClr>
                <a:schemeClr val="lt1"/>
              </a:buClr>
              <a:buSzPts val="2800"/>
              <a:buNone/>
              <a:defRPr>
                <a:solidFill>
                  <a:schemeClr val="lt1"/>
                </a:solidFill>
              </a:defRPr>
            </a:lvl6pPr>
            <a:lvl7pPr lvl="6" rtl="0" algn="ctr">
              <a:spcBef>
                <a:spcPts val="0"/>
              </a:spcBef>
              <a:spcAft>
                <a:spcPts val="0"/>
              </a:spcAft>
              <a:buClr>
                <a:schemeClr val="lt1"/>
              </a:buClr>
              <a:buSzPts val="2800"/>
              <a:buNone/>
              <a:defRPr>
                <a:solidFill>
                  <a:schemeClr val="lt1"/>
                </a:solidFill>
              </a:defRPr>
            </a:lvl7pPr>
            <a:lvl8pPr lvl="7" rtl="0" algn="ctr">
              <a:spcBef>
                <a:spcPts val="0"/>
              </a:spcBef>
              <a:spcAft>
                <a:spcPts val="0"/>
              </a:spcAft>
              <a:buClr>
                <a:schemeClr val="lt1"/>
              </a:buClr>
              <a:buSzPts val="2800"/>
              <a:buNone/>
              <a:defRPr>
                <a:solidFill>
                  <a:schemeClr val="lt1"/>
                </a:solidFill>
              </a:defRPr>
            </a:lvl8pPr>
            <a:lvl9pPr lvl="8" rtl="0" algn="ctr">
              <a:spcBef>
                <a:spcPts val="0"/>
              </a:spcBef>
              <a:spcAft>
                <a:spcPts val="0"/>
              </a:spcAft>
              <a:buClr>
                <a:schemeClr val="lt1"/>
              </a:buClr>
              <a:buSzPts val="2800"/>
              <a:buNone/>
              <a:defRPr>
                <a:solidFill>
                  <a:schemeClr val="lt1"/>
                </a:solidFill>
              </a:defRPr>
            </a:lvl9pPr>
          </a:lstStyle>
          <a:p/>
        </p:txBody>
      </p:sp>
      <p:cxnSp>
        <p:nvCxnSpPr>
          <p:cNvPr id="153" name="Google Shape;153;p26"/>
          <p:cNvCxnSpPr/>
          <p:nvPr/>
        </p:nvCxnSpPr>
        <p:spPr>
          <a:xfrm>
            <a:off x="1147475" y="0"/>
            <a:ext cx="0" cy="5187000"/>
          </a:xfrm>
          <a:prstGeom prst="straightConnector1">
            <a:avLst/>
          </a:prstGeom>
          <a:noFill/>
          <a:ln cap="flat" cmpd="sng" w="9525">
            <a:solidFill>
              <a:schemeClr val="lt1"/>
            </a:solidFill>
            <a:prstDash val="dot"/>
            <a:round/>
            <a:headEnd len="med" w="med" type="none"/>
            <a:tailEnd len="med" w="med" type="none"/>
          </a:ln>
        </p:spPr>
      </p:cxnSp>
      <p:sp>
        <p:nvSpPr>
          <p:cNvPr id="154" name="Google Shape;154;p26"/>
          <p:cNvSpPr txBox="1"/>
          <p:nvPr>
            <p:ph idx="2" type="title"/>
          </p:nvPr>
        </p:nvSpPr>
        <p:spPr>
          <a:xfrm>
            <a:off x="1838863" y="2486075"/>
            <a:ext cx="1516500" cy="4656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p:txBody>
      </p:sp>
      <p:sp>
        <p:nvSpPr>
          <p:cNvPr id="155" name="Google Shape;155;p26"/>
          <p:cNvSpPr txBox="1"/>
          <p:nvPr>
            <p:ph idx="1" type="subTitle"/>
          </p:nvPr>
        </p:nvSpPr>
        <p:spPr>
          <a:xfrm>
            <a:off x="1838863" y="2951675"/>
            <a:ext cx="1516500" cy="55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a:solidFill>
                  <a:schemeClr val="lt1"/>
                </a:solidFill>
              </a:defRPr>
            </a:lvl1pPr>
            <a:lvl2pPr lvl="1" rtl="0" algn="ctr">
              <a:lnSpc>
                <a:spcPct val="100000"/>
              </a:lnSpc>
              <a:spcBef>
                <a:spcPts val="0"/>
              </a:spcBef>
              <a:spcAft>
                <a:spcPts val="0"/>
              </a:spcAft>
              <a:buClr>
                <a:schemeClr val="lt1"/>
              </a:buClr>
              <a:buSzPts val="1200"/>
              <a:buNone/>
              <a:defRPr sz="1200">
                <a:solidFill>
                  <a:schemeClr val="lt1"/>
                </a:solidFill>
              </a:defRPr>
            </a:lvl2pPr>
            <a:lvl3pPr lvl="2" rtl="0" algn="ctr">
              <a:lnSpc>
                <a:spcPct val="100000"/>
              </a:lnSpc>
              <a:spcBef>
                <a:spcPts val="0"/>
              </a:spcBef>
              <a:spcAft>
                <a:spcPts val="0"/>
              </a:spcAft>
              <a:buClr>
                <a:schemeClr val="lt1"/>
              </a:buClr>
              <a:buSzPts val="1200"/>
              <a:buNone/>
              <a:defRPr sz="1200">
                <a:solidFill>
                  <a:schemeClr val="lt1"/>
                </a:solidFill>
              </a:defRPr>
            </a:lvl3pPr>
            <a:lvl4pPr lvl="3" rtl="0" algn="ctr">
              <a:lnSpc>
                <a:spcPct val="100000"/>
              </a:lnSpc>
              <a:spcBef>
                <a:spcPts val="0"/>
              </a:spcBef>
              <a:spcAft>
                <a:spcPts val="0"/>
              </a:spcAft>
              <a:buClr>
                <a:schemeClr val="lt1"/>
              </a:buClr>
              <a:buSzPts val="1200"/>
              <a:buNone/>
              <a:defRPr sz="1200">
                <a:solidFill>
                  <a:schemeClr val="lt1"/>
                </a:solidFill>
              </a:defRPr>
            </a:lvl4pPr>
            <a:lvl5pPr lvl="4" rtl="0" algn="ctr">
              <a:lnSpc>
                <a:spcPct val="100000"/>
              </a:lnSpc>
              <a:spcBef>
                <a:spcPts val="0"/>
              </a:spcBef>
              <a:spcAft>
                <a:spcPts val="0"/>
              </a:spcAft>
              <a:buClr>
                <a:schemeClr val="lt1"/>
              </a:buClr>
              <a:buSzPts val="1200"/>
              <a:buNone/>
              <a:defRPr sz="1200">
                <a:solidFill>
                  <a:schemeClr val="lt1"/>
                </a:solidFill>
              </a:defRPr>
            </a:lvl5pPr>
            <a:lvl6pPr lvl="5" rtl="0" algn="ctr">
              <a:lnSpc>
                <a:spcPct val="100000"/>
              </a:lnSpc>
              <a:spcBef>
                <a:spcPts val="0"/>
              </a:spcBef>
              <a:spcAft>
                <a:spcPts val="0"/>
              </a:spcAft>
              <a:buClr>
                <a:schemeClr val="lt1"/>
              </a:buClr>
              <a:buSzPts val="1200"/>
              <a:buNone/>
              <a:defRPr sz="1200">
                <a:solidFill>
                  <a:schemeClr val="lt1"/>
                </a:solidFill>
              </a:defRPr>
            </a:lvl6pPr>
            <a:lvl7pPr lvl="6" rtl="0" algn="ctr">
              <a:lnSpc>
                <a:spcPct val="100000"/>
              </a:lnSpc>
              <a:spcBef>
                <a:spcPts val="0"/>
              </a:spcBef>
              <a:spcAft>
                <a:spcPts val="0"/>
              </a:spcAft>
              <a:buClr>
                <a:schemeClr val="lt1"/>
              </a:buClr>
              <a:buSzPts val="1200"/>
              <a:buNone/>
              <a:defRPr sz="1200">
                <a:solidFill>
                  <a:schemeClr val="lt1"/>
                </a:solidFill>
              </a:defRPr>
            </a:lvl7pPr>
            <a:lvl8pPr lvl="7" rtl="0" algn="ctr">
              <a:lnSpc>
                <a:spcPct val="100000"/>
              </a:lnSpc>
              <a:spcBef>
                <a:spcPts val="0"/>
              </a:spcBef>
              <a:spcAft>
                <a:spcPts val="0"/>
              </a:spcAft>
              <a:buClr>
                <a:schemeClr val="lt1"/>
              </a:buClr>
              <a:buSzPts val="1200"/>
              <a:buNone/>
              <a:defRPr sz="1200">
                <a:solidFill>
                  <a:schemeClr val="lt1"/>
                </a:solidFill>
              </a:defRPr>
            </a:lvl8pPr>
            <a:lvl9pPr lvl="8" rtl="0" algn="ctr">
              <a:lnSpc>
                <a:spcPct val="100000"/>
              </a:lnSpc>
              <a:spcBef>
                <a:spcPts val="0"/>
              </a:spcBef>
              <a:spcAft>
                <a:spcPts val="0"/>
              </a:spcAft>
              <a:buClr>
                <a:schemeClr val="lt1"/>
              </a:buClr>
              <a:buSzPts val="1200"/>
              <a:buNone/>
              <a:defRPr sz="1200">
                <a:solidFill>
                  <a:schemeClr val="lt1"/>
                </a:solidFill>
              </a:defRPr>
            </a:lvl9pPr>
          </a:lstStyle>
          <a:p/>
        </p:txBody>
      </p:sp>
      <p:sp>
        <p:nvSpPr>
          <p:cNvPr id="156" name="Google Shape;156;p26"/>
          <p:cNvSpPr txBox="1"/>
          <p:nvPr>
            <p:ph idx="3" type="title"/>
          </p:nvPr>
        </p:nvSpPr>
        <p:spPr>
          <a:xfrm>
            <a:off x="3542230" y="2486075"/>
            <a:ext cx="1516500" cy="4656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p:txBody>
      </p:sp>
      <p:sp>
        <p:nvSpPr>
          <p:cNvPr id="157" name="Google Shape;157;p26"/>
          <p:cNvSpPr txBox="1"/>
          <p:nvPr>
            <p:ph idx="4" type="subTitle"/>
          </p:nvPr>
        </p:nvSpPr>
        <p:spPr>
          <a:xfrm>
            <a:off x="3542230" y="2951675"/>
            <a:ext cx="1516500" cy="55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a:solidFill>
                  <a:schemeClr val="lt1"/>
                </a:solidFill>
              </a:defRPr>
            </a:lvl1pPr>
            <a:lvl2pPr lvl="1" rtl="0" algn="ctr">
              <a:lnSpc>
                <a:spcPct val="100000"/>
              </a:lnSpc>
              <a:spcBef>
                <a:spcPts val="0"/>
              </a:spcBef>
              <a:spcAft>
                <a:spcPts val="0"/>
              </a:spcAft>
              <a:buClr>
                <a:schemeClr val="lt1"/>
              </a:buClr>
              <a:buSzPts val="1200"/>
              <a:buNone/>
              <a:defRPr sz="1200">
                <a:solidFill>
                  <a:schemeClr val="lt1"/>
                </a:solidFill>
              </a:defRPr>
            </a:lvl2pPr>
            <a:lvl3pPr lvl="2" rtl="0" algn="ctr">
              <a:lnSpc>
                <a:spcPct val="100000"/>
              </a:lnSpc>
              <a:spcBef>
                <a:spcPts val="0"/>
              </a:spcBef>
              <a:spcAft>
                <a:spcPts val="0"/>
              </a:spcAft>
              <a:buClr>
                <a:schemeClr val="lt1"/>
              </a:buClr>
              <a:buSzPts val="1200"/>
              <a:buNone/>
              <a:defRPr sz="1200">
                <a:solidFill>
                  <a:schemeClr val="lt1"/>
                </a:solidFill>
              </a:defRPr>
            </a:lvl3pPr>
            <a:lvl4pPr lvl="3" rtl="0" algn="ctr">
              <a:lnSpc>
                <a:spcPct val="100000"/>
              </a:lnSpc>
              <a:spcBef>
                <a:spcPts val="0"/>
              </a:spcBef>
              <a:spcAft>
                <a:spcPts val="0"/>
              </a:spcAft>
              <a:buClr>
                <a:schemeClr val="lt1"/>
              </a:buClr>
              <a:buSzPts val="1200"/>
              <a:buNone/>
              <a:defRPr sz="1200">
                <a:solidFill>
                  <a:schemeClr val="lt1"/>
                </a:solidFill>
              </a:defRPr>
            </a:lvl4pPr>
            <a:lvl5pPr lvl="4" rtl="0" algn="ctr">
              <a:lnSpc>
                <a:spcPct val="100000"/>
              </a:lnSpc>
              <a:spcBef>
                <a:spcPts val="0"/>
              </a:spcBef>
              <a:spcAft>
                <a:spcPts val="0"/>
              </a:spcAft>
              <a:buClr>
                <a:schemeClr val="lt1"/>
              </a:buClr>
              <a:buSzPts val="1200"/>
              <a:buNone/>
              <a:defRPr sz="1200">
                <a:solidFill>
                  <a:schemeClr val="lt1"/>
                </a:solidFill>
              </a:defRPr>
            </a:lvl5pPr>
            <a:lvl6pPr lvl="5" rtl="0" algn="ctr">
              <a:lnSpc>
                <a:spcPct val="100000"/>
              </a:lnSpc>
              <a:spcBef>
                <a:spcPts val="0"/>
              </a:spcBef>
              <a:spcAft>
                <a:spcPts val="0"/>
              </a:spcAft>
              <a:buClr>
                <a:schemeClr val="lt1"/>
              </a:buClr>
              <a:buSzPts val="1200"/>
              <a:buNone/>
              <a:defRPr sz="1200">
                <a:solidFill>
                  <a:schemeClr val="lt1"/>
                </a:solidFill>
              </a:defRPr>
            </a:lvl6pPr>
            <a:lvl7pPr lvl="6" rtl="0" algn="ctr">
              <a:lnSpc>
                <a:spcPct val="100000"/>
              </a:lnSpc>
              <a:spcBef>
                <a:spcPts val="0"/>
              </a:spcBef>
              <a:spcAft>
                <a:spcPts val="0"/>
              </a:spcAft>
              <a:buClr>
                <a:schemeClr val="lt1"/>
              </a:buClr>
              <a:buSzPts val="1200"/>
              <a:buNone/>
              <a:defRPr sz="1200">
                <a:solidFill>
                  <a:schemeClr val="lt1"/>
                </a:solidFill>
              </a:defRPr>
            </a:lvl7pPr>
            <a:lvl8pPr lvl="7" rtl="0" algn="ctr">
              <a:lnSpc>
                <a:spcPct val="100000"/>
              </a:lnSpc>
              <a:spcBef>
                <a:spcPts val="0"/>
              </a:spcBef>
              <a:spcAft>
                <a:spcPts val="0"/>
              </a:spcAft>
              <a:buClr>
                <a:schemeClr val="lt1"/>
              </a:buClr>
              <a:buSzPts val="1200"/>
              <a:buNone/>
              <a:defRPr sz="1200">
                <a:solidFill>
                  <a:schemeClr val="lt1"/>
                </a:solidFill>
              </a:defRPr>
            </a:lvl8pPr>
            <a:lvl9pPr lvl="8" rtl="0" algn="ctr">
              <a:lnSpc>
                <a:spcPct val="100000"/>
              </a:lnSpc>
              <a:spcBef>
                <a:spcPts val="0"/>
              </a:spcBef>
              <a:spcAft>
                <a:spcPts val="0"/>
              </a:spcAft>
              <a:buClr>
                <a:schemeClr val="lt1"/>
              </a:buClr>
              <a:buSzPts val="1200"/>
              <a:buNone/>
              <a:defRPr sz="1200">
                <a:solidFill>
                  <a:schemeClr val="lt1"/>
                </a:solidFill>
              </a:defRPr>
            </a:lvl9pPr>
          </a:lstStyle>
          <a:p/>
        </p:txBody>
      </p:sp>
      <p:sp>
        <p:nvSpPr>
          <p:cNvPr id="158" name="Google Shape;158;p26"/>
          <p:cNvSpPr txBox="1"/>
          <p:nvPr>
            <p:ph idx="5" type="title"/>
          </p:nvPr>
        </p:nvSpPr>
        <p:spPr>
          <a:xfrm>
            <a:off x="5245597" y="2486075"/>
            <a:ext cx="1516500" cy="4656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p:txBody>
      </p:sp>
      <p:sp>
        <p:nvSpPr>
          <p:cNvPr id="159" name="Google Shape;159;p26"/>
          <p:cNvSpPr txBox="1"/>
          <p:nvPr>
            <p:ph idx="6" type="subTitle"/>
          </p:nvPr>
        </p:nvSpPr>
        <p:spPr>
          <a:xfrm>
            <a:off x="5245597" y="2951675"/>
            <a:ext cx="1516500" cy="55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a:solidFill>
                  <a:schemeClr val="lt1"/>
                </a:solidFill>
              </a:defRPr>
            </a:lvl1pPr>
            <a:lvl2pPr lvl="1" rtl="0" algn="ctr">
              <a:lnSpc>
                <a:spcPct val="100000"/>
              </a:lnSpc>
              <a:spcBef>
                <a:spcPts val="0"/>
              </a:spcBef>
              <a:spcAft>
                <a:spcPts val="0"/>
              </a:spcAft>
              <a:buClr>
                <a:schemeClr val="lt1"/>
              </a:buClr>
              <a:buSzPts val="1200"/>
              <a:buNone/>
              <a:defRPr sz="1200">
                <a:solidFill>
                  <a:schemeClr val="lt1"/>
                </a:solidFill>
              </a:defRPr>
            </a:lvl2pPr>
            <a:lvl3pPr lvl="2" rtl="0" algn="ctr">
              <a:lnSpc>
                <a:spcPct val="100000"/>
              </a:lnSpc>
              <a:spcBef>
                <a:spcPts val="0"/>
              </a:spcBef>
              <a:spcAft>
                <a:spcPts val="0"/>
              </a:spcAft>
              <a:buClr>
                <a:schemeClr val="lt1"/>
              </a:buClr>
              <a:buSzPts val="1200"/>
              <a:buNone/>
              <a:defRPr sz="1200">
                <a:solidFill>
                  <a:schemeClr val="lt1"/>
                </a:solidFill>
              </a:defRPr>
            </a:lvl3pPr>
            <a:lvl4pPr lvl="3" rtl="0" algn="ctr">
              <a:lnSpc>
                <a:spcPct val="100000"/>
              </a:lnSpc>
              <a:spcBef>
                <a:spcPts val="0"/>
              </a:spcBef>
              <a:spcAft>
                <a:spcPts val="0"/>
              </a:spcAft>
              <a:buClr>
                <a:schemeClr val="lt1"/>
              </a:buClr>
              <a:buSzPts val="1200"/>
              <a:buNone/>
              <a:defRPr sz="1200">
                <a:solidFill>
                  <a:schemeClr val="lt1"/>
                </a:solidFill>
              </a:defRPr>
            </a:lvl4pPr>
            <a:lvl5pPr lvl="4" rtl="0" algn="ctr">
              <a:lnSpc>
                <a:spcPct val="100000"/>
              </a:lnSpc>
              <a:spcBef>
                <a:spcPts val="0"/>
              </a:spcBef>
              <a:spcAft>
                <a:spcPts val="0"/>
              </a:spcAft>
              <a:buClr>
                <a:schemeClr val="lt1"/>
              </a:buClr>
              <a:buSzPts val="1200"/>
              <a:buNone/>
              <a:defRPr sz="1200">
                <a:solidFill>
                  <a:schemeClr val="lt1"/>
                </a:solidFill>
              </a:defRPr>
            </a:lvl5pPr>
            <a:lvl6pPr lvl="5" rtl="0" algn="ctr">
              <a:lnSpc>
                <a:spcPct val="100000"/>
              </a:lnSpc>
              <a:spcBef>
                <a:spcPts val="0"/>
              </a:spcBef>
              <a:spcAft>
                <a:spcPts val="0"/>
              </a:spcAft>
              <a:buClr>
                <a:schemeClr val="lt1"/>
              </a:buClr>
              <a:buSzPts val="1200"/>
              <a:buNone/>
              <a:defRPr sz="1200">
                <a:solidFill>
                  <a:schemeClr val="lt1"/>
                </a:solidFill>
              </a:defRPr>
            </a:lvl6pPr>
            <a:lvl7pPr lvl="6" rtl="0" algn="ctr">
              <a:lnSpc>
                <a:spcPct val="100000"/>
              </a:lnSpc>
              <a:spcBef>
                <a:spcPts val="0"/>
              </a:spcBef>
              <a:spcAft>
                <a:spcPts val="0"/>
              </a:spcAft>
              <a:buClr>
                <a:schemeClr val="lt1"/>
              </a:buClr>
              <a:buSzPts val="1200"/>
              <a:buNone/>
              <a:defRPr sz="1200">
                <a:solidFill>
                  <a:schemeClr val="lt1"/>
                </a:solidFill>
              </a:defRPr>
            </a:lvl7pPr>
            <a:lvl8pPr lvl="7" rtl="0" algn="ctr">
              <a:lnSpc>
                <a:spcPct val="100000"/>
              </a:lnSpc>
              <a:spcBef>
                <a:spcPts val="0"/>
              </a:spcBef>
              <a:spcAft>
                <a:spcPts val="0"/>
              </a:spcAft>
              <a:buClr>
                <a:schemeClr val="lt1"/>
              </a:buClr>
              <a:buSzPts val="1200"/>
              <a:buNone/>
              <a:defRPr sz="1200">
                <a:solidFill>
                  <a:schemeClr val="lt1"/>
                </a:solidFill>
              </a:defRPr>
            </a:lvl8pPr>
            <a:lvl9pPr lvl="8" rtl="0" algn="ctr">
              <a:lnSpc>
                <a:spcPct val="100000"/>
              </a:lnSpc>
              <a:spcBef>
                <a:spcPts val="0"/>
              </a:spcBef>
              <a:spcAft>
                <a:spcPts val="0"/>
              </a:spcAft>
              <a:buClr>
                <a:schemeClr val="lt1"/>
              </a:buClr>
              <a:buSzPts val="1200"/>
              <a:buNone/>
              <a:defRPr sz="1200">
                <a:solidFill>
                  <a:schemeClr val="lt1"/>
                </a:solidFill>
              </a:defRPr>
            </a:lvl9pPr>
          </a:lstStyle>
          <a:p/>
        </p:txBody>
      </p:sp>
      <p:sp>
        <p:nvSpPr>
          <p:cNvPr id="160" name="Google Shape;160;p26"/>
          <p:cNvSpPr txBox="1"/>
          <p:nvPr>
            <p:ph idx="7" type="title"/>
          </p:nvPr>
        </p:nvSpPr>
        <p:spPr>
          <a:xfrm>
            <a:off x="6948947" y="2486075"/>
            <a:ext cx="1516500" cy="4656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p:txBody>
      </p:sp>
      <p:sp>
        <p:nvSpPr>
          <p:cNvPr id="161" name="Google Shape;161;p26"/>
          <p:cNvSpPr txBox="1"/>
          <p:nvPr>
            <p:ph idx="8" type="subTitle"/>
          </p:nvPr>
        </p:nvSpPr>
        <p:spPr>
          <a:xfrm>
            <a:off x="6948947" y="2951675"/>
            <a:ext cx="1516500" cy="55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a:solidFill>
                  <a:schemeClr val="lt1"/>
                </a:solidFill>
              </a:defRPr>
            </a:lvl1pPr>
            <a:lvl2pPr lvl="1" rtl="0" algn="ctr">
              <a:lnSpc>
                <a:spcPct val="100000"/>
              </a:lnSpc>
              <a:spcBef>
                <a:spcPts val="0"/>
              </a:spcBef>
              <a:spcAft>
                <a:spcPts val="0"/>
              </a:spcAft>
              <a:buClr>
                <a:schemeClr val="lt1"/>
              </a:buClr>
              <a:buSzPts val="1200"/>
              <a:buNone/>
              <a:defRPr sz="1200">
                <a:solidFill>
                  <a:schemeClr val="lt1"/>
                </a:solidFill>
              </a:defRPr>
            </a:lvl2pPr>
            <a:lvl3pPr lvl="2" rtl="0" algn="ctr">
              <a:lnSpc>
                <a:spcPct val="100000"/>
              </a:lnSpc>
              <a:spcBef>
                <a:spcPts val="0"/>
              </a:spcBef>
              <a:spcAft>
                <a:spcPts val="0"/>
              </a:spcAft>
              <a:buClr>
                <a:schemeClr val="lt1"/>
              </a:buClr>
              <a:buSzPts val="1200"/>
              <a:buNone/>
              <a:defRPr sz="1200">
                <a:solidFill>
                  <a:schemeClr val="lt1"/>
                </a:solidFill>
              </a:defRPr>
            </a:lvl3pPr>
            <a:lvl4pPr lvl="3" rtl="0" algn="ctr">
              <a:lnSpc>
                <a:spcPct val="100000"/>
              </a:lnSpc>
              <a:spcBef>
                <a:spcPts val="0"/>
              </a:spcBef>
              <a:spcAft>
                <a:spcPts val="0"/>
              </a:spcAft>
              <a:buClr>
                <a:schemeClr val="lt1"/>
              </a:buClr>
              <a:buSzPts val="1200"/>
              <a:buNone/>
              <a:defRPr sz="1200">
                <a:solidFill>
                  <a:schemeClr val="lt1"/>
                </a:solidFill>
              </a:defRPr>
            </a:lvl4pPr>
            <a:lvl5pPr lvl="4" rtl="0" algn="ctr">
              <a:lnSpc>
                <a:spcPct val="100000"/>
              </a:lnSpc>
              <a:spcBef>
                <a:spcPts val="0"/>
              </a:spcBef>
              <a:spcAft>
                <a:spcPts val="0"/>
              </a:spcAft>
              <a:buClr>
                <a:schemeClr val="lt1"/>
              </a:buClr>
              <a:buSzPts val="1200"/>
              <a:buNone/>
              <a:defRPr sz="1200">
                <a:solidFill>
                  <a:schemeClr val="lt1"/>
                </a:solidFill>
              </a:defRPr>
            </a:lvl5pPr>
            <a:lvl6pPr lvl="5" rtl="0" algn="ctr">
              <a:lnSpc>
                <a:spcPct val="100000"/>
              </a:lnSpc>
              <a:spcBef>
                <a:spcPts val="0"/>
              </a:spcBef>
              <a:spcAft>
                <a:spcPts val="0"/>
              </a:spcAft>
              <a:buClr>
                <a:schemeClr val="lt1"/>
              </a:buClr>
              <a:buSzPts val="1200"/>
              <a:buNone/>
              <a:defRPr sz="1200">
                <a:solidFill>
                  <a:schemeClr val="lt1"/>
                </a:solidFill>
              </a:defRPr>
            </a:lvl6pPr>
            <a:lvl7pPr lvl="6" rtl="0" algn="ctr">
              <a:lnSpc>
                <a:spcPct val="100000"/>
              </a:lnSpc>
              <a:spcBef>
                <a:spcPts val="0"/>
              </a:spcBef>
              <a:spcAft>
                <a:spcPts val="0"/>
              </a:spcAft>
              <a:buClr>
                <a:schemeClr val="lt1"/>
              </a:buClr>
              <a:buSzPts val="1200"/>
              <a:buNone/>
              <a:defRPr sz="1200">
                <a:solidFill>
                  <a:schemeClr val="lt1"/>
                </a:solidFill>
              </a:defRPr>
            </a:lvl7pPr>
            <a:lvl8pPr lvl="7" rtl="0" algn="ctr">
              <a:lnSpc>
                <a:spcPct val="100000"/>
              </a:lnSpc>
              <a:spcBef>
                <a:spcPts val="0"/>
              </a:spcBef>
              <a:spcAft>
                <a:spcPts val="0"/>
              </a:spcAft>
              <a:buClr>
                <a:schemeClr val="lt1"/>
              </a:buClr>
              <a:buSzPts val="1200"/>
              <a:buNone/>
              <a:defRPr sz="1200">
                <a:solidFill>
                  <a:schemeClr val="lt1"/>
                </a:solidFill>
              </a:defRPr>
            </a:lvl8pPr>
            <a:lvl9pPr lvl="8" rtl="0" algn="ctr">
              <a:lnSpc>
                <a:spcPct val="100000"/>
              </a:lnSpc>
              <a:spcBef>
                <a:spcPts val="0"/>
              </a:spcBef>
              <a:spcAft>
                <a:spcPts val="0"/>
              </a:spcAft>
              <a:buClr>
                <a:schemeClr val="lt1"/>
              </a:buClr>
              <a:buSzPts val="1200"/>
              <a:buNone/>
              <a:defRPr sz="1200">
                <a:solidFill>
                  <a:schemeClr val="lt1"/>
                </a:solidFill>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4">
  <p:cSld name="SECTION_HEADER_2_1_1">
    <p:bg>
      <p:bgPr>
        <a:blipFill>
          <a:blip r:embed="rId2">
            <a:alphaModFix/>
          </a:blip>
          <a:stretch>
            <a:fillRect/>
          </a:stretch>
        </a:blipFill>
      </p:bgPr>
    </p:bg>
    <p:spTree>
      <p:nvGrpSpPr>
        <p:cNvPr id="162" name="Shape 162"/>
        <p:cNvGrpSpPr/>
        <p:nvPr/>
      </p:nvGrpSpPr>
      <p:grpSpPr>
        <a:xfrm>
          <a:off x="0" y="0"/>
          <a:ext cx="0" cy="0"/>
          <a:chOff x="0" y="0"/>
          <a:chExt cx="0" cy="0"/>
        </a:xfrm>
      </p:grpSpPr>
      <p:sp>
        <p:nvSpPr>
          <p:cNvPr id="163" name="Google Shape;163;p27"/>
          <p:cNvSpPr txBox="1"/>
          <p:nvPr>
            <p:ph type="title"/>
          </p:nvPr>
        </p:nvSpPr>
        <p:spPr>
          <a:xfrm>
            <a:off x="1035550" y="2731750"/>
            <a:ext cx="4839600" cy="841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64" name="Google Shape;164;p27"/>
          <p:cNvSpPr txBox="1"/>
          <p:nvPr>
            <p:ph hasCustomPrompt="1" idx="2" type="title"/>
          </p:nvPr>
        </p:nvSpPr>
        <p:spPr>
          <a:xfrm>
            <a:off x="1035550" y="1186650"/>
            <a:ext cx="5243400" cy="1483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12000"/>
              <a:buNone/>
              <a:defRPr sz="12000">
                <a:solidFill>
                  <a:schemeClr val="lt1"/>
                </a:solidFill>
              </a:defRPr>
            </a:lvl1pPr>
            <a:lvl2pPr lvl="1" rtl="0">
              <a:spcBef>
                <a:spcPts val="0"/>
              </a:spcBef>
              <a:spcAft>
                <a:spcPts val="0"/>
              </a:spcAft>
              <a:buClr>
                <a:schemeClr val="lt1"/>
              </a:buClr>
              <a:buSzPts val="12000"/>
              <a:buNone/>
              <a:defRPr sz="12000">
                <a:solidFill>
                  <a:schemeClr val="lt1"/>
                </a:solidFill>
              </a:defRPr>
            </a:lvl2pPr>
            <a:lvl3pPr lvl="2" rtl="0">
              <a:spcBef>
                <a:spcPts val="0"/>
              </a:spcBef>
              <a:spcAft>
                <a:spcPts val="0"/>
              </a:spcAft>
              <a:buClr>
                <a:schemeClr val="lt1"/>
              </a:buClr>
              <a:buSzPts val="12000"/>
              <a:buNone/>
              <a:defRPr sz="12000">
                <a:solidFill>
                  <a:schemeClr val="lt1"/>
                </a:solidFill>
              </a:defRPr>
            </a:lvl3pPr>
            <a:lvl4pPr lvl="3" rtl="0">
              <a:spcBef>
                <a:spcPts val="0"/>
              </a:spcBef>
              <a:spcAft>
                <a:spcPts val="0"/>
              </a:spcAft>
              <a:buClr>
                <a:schemeClr val="lt1"/>
              </a:buClr>
              <a:buSzPts val="12000"/>
              <a:buNone/>
              <a:defRPr sz="12000">
                <a:solidFill>
                  <a:schemeClr val="lt1"/>
                </a:solidFill>
              </a:defRPr>
            </a:lvl4pPr>
            <a:lvl5pPr lvl="4" rtl="0">
              <a:spcBef>
                <a:spcPts val="0"/>
              </a:spcBef>
              <a:spcAft>
                <a:spcPts val="0"/>
              </a:spcAft>
              <a:buClr>
                <a:schemeClr val="lt1"/>
              </a:buClr>
              <a:buSzPts val="12000"/>
              <a:buNone/>
              <a:defRPr sz="12000">
                <a:solidFill>
                  <a:schemeClr val="lt1"/>
                </a:solidFill>
              </a:defRPr>
            </a:lvl5pPr>
            <a:lvl6pPr lvl="5" rtl="0">
              <a:spcBef>
                <a:spcPts val="0"/>
              </a:spcBef>
              <a:spcAft>
                <a:spcPts val="0"/>
              </a:spcAft>
              <a:buClr>
                <a:schemeClr val="lt1"/>
              </a:buClr>
              <a:buSzPts val="12000"/>
              <a:buNone/>
              <a:defRPr sz="12000">
                <a:solidFill>
                  <a:schemeClr val="lt1"/>
                </a:solidFill>
              </a:defRPr>
            </a:lvl6pPr>
            <a:lvl7pPr lvl="6" rtl="0">
              <a:spcBef>
                <a:spcPts val="0"/>
              </a:spcBef>
              <a:spcAft>
                <a:spcPts val="0"/>
              </a:spcAft>
              <a:buClr>
                <a:schemeClr val="lt1"/>
              </a:buClr>
              <a:buSzPts val="12000"/>
              <a:buNone/>
              <a:defRPr sz="12000">
                <a:solidFill>
                  <a:schemeClr val="lt1"/>
                </a:solidFill>
              </a:defRPr>
            </a:lvl7pPr>
            <a:lvl8pPr lvl="7" rtl="0">
              <a:spcBef>
                <a:spcPts val="0"/>
              </a:spcBef>
              <a:spcAft>
                <a:spcPts val="0"/>
              </a:spcAft>
              <a:buClr>
                <a:schemeClr val="lt1"/>
              </a:buClr>
              <a:buSzPts val="12000"/>
              <a:buNone/>
              <a:defRPr sz="12000">
                <a:solidFill>
                  <a:schemeClr val="lt1"/>
                </a:solidFill>
              </a:defRPr>
            </a:lvl8pPr>
            <a:lvl9pPr lvl="8" rtl="0">
              <a:spcBef>
                <a:spcPts val="0"/>
              </a:spcBef>
              <a:spcAft>
                <a:spcPts val="0"/>
              </a:spcAft>
              <a:buClr>
                <a:schemeClr val="lt1"/>
              </a:buClr>
              <a:buSzPts val="12000"/>
              <a:buNone/>
              <a:defRPr sz="12000">
                <a:solidFill>
                  <a:schemeClr val="lt1"/>
                </a:solidFill>
              </a:defRPr>
            </a:lvl9pPr>
          </a:lstStyle>
          <a:p>
            <a:r>
              <a:t>xx%</a:t>
            </a:r>
          </a:p>
        </p:txBody>
      </p:sp>
      <p:sp>
        <p:nvSpPr>
          <p:cNvPr id="165" name="Google Shape;165;p27"/>
          <p:cNvSpPr txBox="1"/>
          <p:nvPr>
            <p:ph idx="1" type="subTitle"/>
          </p:nvPr>
        </p:nvSpPr>
        <p:spPr>
          <a:xfrm>
            <a:off x="1035550" y="3405450"/>
            <a:ext cx="3178500" cy="55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800"/>
              <a:buNone/>
              <a:defRPr sz="1800">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5">
  <p:cSld name="SECTION_HEADER_2_1_1_1">
    <p:bg>
      <p:bgPr>
        <a:blipFill>
          <a:blip r:embed="rId2">
            <a:alphaModFix/>
          </a:blip>
          <a:stretch>
            <a:fillRect/>
          </a:stretch>
        </a:blipFill>
      </p:bgPr>
    </p:bg>
    <p:spTree>
      <p:nvGrpSpPr>
        <p:cNvPr id="166" name="Shape 166"/>
        <p:cNvGrpSpPr/>
        <p:nvPr/>
      </p:nvGrpSpPr>
      <p:grpSpPr>
        <a:xfrm>
          <a:off x="0" y="0"/>
          <a:ext cx="0" cy="0"/>
          <a:chOff x="0" y="0"/>
          <a:chExt cx="0" cy="0"/>
        </a:xfrm>
      </p:grpSpPr>
      <p:sp>
        <p:nvSpPr>
          <p:cNvPr id="167" name="Google Shape;167;p28"/>
          <p:cNvSpPr txBox="1"/>
          <p:nvPr>
            <p:ph type="title"/>
          </p:nvPr>
        </p:nvSpPr>
        <p:spPr>
          <a:xfrm>
            <a:off x="2152200" y="2189825"/>
            <a:ext cx="48396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3600"/>
              <a:buNone/>
              <a:defRPr sz="3600">
                <a:solidFill>
                  <a:schemeClr val="lt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68" name="Google Shape;168;p28"/>
          <p:cNvSpPr txBox="1"/>
          <p:nvPr>
            <p:ph hasCustomPrompt="1" idx="2" type="title"/>
          </p:nvPr>
        </p:nvSpPr>
        <p:spPr>
          <a:xfrm>
            <a:off x="1950300" y="644725"/>
            <a:ext cx="5243400" cy="1483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2000"/>
              <a:buNone/>
              <a:defRPr sz="12000">
                <a:solidFill>
                  <a:schemeClr val="lt1"/>
                </a:solidFill>
              </a:defRPr>
            </a:lvl1pPr>
            <a:lvl2pPr lvl="1" rtl="0" algn="ctr">
              <a:spcBef>
                <a:spcPts val="0"/>
              </a:spcBef>
              <a:spcAft>
                <a:spcPts val="0"/>
              </a:spcAft>
              <a:buClr>
                <a:schemeClr val="lt1"/>
              </a:buClr>
              <a:buSzPts val="12000"/>
              <a:buNone/>
              <a:defRPr sz="12000">
                <a:solidFill>
                  <a:schemeClr val="lt1"/>
                </a:solidFill>
              </a:defRPr>
            </a:lvl2pPr>
            <a:lvl3pPr lvl="2" rtl="0" algn="ctr">
              <a:spcBef>
                <a:spcPts val="0"/>
              </a:spcBef>
              <a:spcAft>
                <a:spcPts val="0"/>
              </a:spcAft>
              <a:buClr>
                <a:schemeClr val="lt1"/>
              </a:buClr>
              <a:buSzPts val="12000"/>
              <a:buNone/>
              <a:defRPr sz="12000">
                <a:solidFill>
                  <a:schemeClr val="lt1"/>
                </a:solidFill>
              </a:defRPr>
            </a:lvl3pPr>
            <a:lvl4pPr lvl="3" rtl="0" algn="ctr">
              <a:spcBef>
                <a:spcPts val="0"/>
              </a:spcBef>
              <a:spcAft>
                <a:spcPts val="0"/>
              </a:spcAft>
              <a:buClr>
                <a:schemeClr val="lt1"/>
              </a:buClr>
              <a:buSzPts val="12000"/>
              <a:buNone/>
              <a:defRPr sz="12000">
                <a:solidFill>
                  <a:schemeClr val="lt1"/>
                </a:solidFill>
              </a:defRPr>
            </a:lvl4pPr>
            <a:lvl5pPr lvl="4" rtl="0" algn="ctr">
              <a:spcBef>
                <a:spcPts val="0"/>
              </a:spcBef>
              <a:spcAft>
                <a:spcPts val="0"/>
              </a:spcAft>
              <a:buClr>
                <a:schemeClr val="lt1"/>
              </a:buClr>
              <a:buSzPts val="12000"/>
              <a:buNone/>
              <a:defRPr sz="12000">
                <a:solidFill>
                  <a:schemeClr val="lt1"/>
                </a:solidFill>
              </a:defRPr>
            </a:lvl5pPr>
            <a:lvl6pPr lvl="5" rtl="0" algn="ctr">
              <a:spcBef>
                <a:spcPts val="0"/>
              </a:spcBef>
              <a:spcAft>
                <a:spcPts val="0"/>
              </a:spcAft>
              <a:buClr>
                <a:schemeClr val="lt1"/>
              </a:buClr>
              <a:buSzPts val="12000"/>
              <a:buNone/>
              <a:defRPr sz="12000">
                <a:solidFill>
                  <a:schemeClr val="lt1"/>
                </a:solidFill>
              </a:defRPr>
            </a:lvl6pPr>
            <a:lvl7pPr lvl="6" rtl="0" algn="ctr">
              <a:spcBef>
                <a:spcPts val="0"/>
              </a:spcBef>
              <a:spcAft>
                <a:spcPts val="0"/>
              </a:spcAft>
              <a:buClr>
                <a:schemeClr val="lt1"/>
              </a:buClr>
              <a:buSzPts val="12000"/>
              <a:buNone/>
              <a:defRPr sz="12000">
                <a:solidFill>
                  <a:schemeClr val="lt1"/>
                </a:solidFill>
              </a:defRPr>
            </a:lvl7pPr>
            <a:lvl8pPr lvl="7" rtl="0" algn="ctr">
              <a:spcBef>
                <a:spcPts val="0"/>
              </a:spcBef>
              <a:spcAft>
                <a:spcPts val="0"/>
              </a:spcAft>
              <a:buClr>
                <a:schemeClr val="lt1"/>
              </a:buClr>
              <a:buSzPts val="12000"/>
              <a:buNone/>
              <a:defRPr sz="12000">
                <a:solidFill>
                  <a:schemeClr val="lt1"/>
                </a:solidFill>
              </a:defRPr>
            </a:lvl8pPr>
            <a:lvl9pPr lvl="8" rtl="0" algn="ctr">
              <a:spcBef>
                <a:spcPts val="0"/>
              </a:spcBef>
              <a:spcAft>
                <a:spcPts val="0"/>
              </a:spcAft>
              <a:buClr>
                <a:schemeClr val="lt1"/>
              </a:buClr>
              <a:buSzPts val="12000"/>
              <a:buNone/>
              <a:defRPr sz="12000">
                <a:solidFill>
                  <a:schemeClr val="lt1"/>
                </a:solidFill>
              </a:defRPr>
            </a:lvl9pPr>
          </a:lstStyle>
          <a:p>
            <a:r>
              <a:t>xx%</a:t>
            </a:r>
          </a:p>
        </p:txBody>
      </p:sp>
      <p:sp>
        <p:nvSpPr>
          <p:cNvPr id="169" name="Google Shape;169;p28"/>
          <p:cNvSpPr txBox="1"/>
          <p:nvPr>
            <p:ph idx="1" type="subTitle"/>
          </p:nvPr>
        </p:nvSpPr>
        <p:spPr>
          <a:xfrm>
            <a:off x="2713500" y="2863525"/>
            <a:ext cx="3717000" cy="55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800"/>
              <a:buNone/>
              <a:defRPr sz="1800">
                <a:solidFill>
                  <a:schemeClr val="lt1"/>
                </a:solidFill>
              </a:defRPr>
            </a:lvl1pPr>
            <a:lvl2pPr lvl="1" rtl="0" algn="ctr">
              <a:lnSpc>
                <a:spcPct val="100000"/>
              </a:lnSpc>
              <a:spcBef>
                <a:spcPts val="0"/>
              </a:spcBef>
              <a:spcAft>
                <a:spcPts val="0"/>
              </a:spcAft>
              <a:buClr>
                <a:schemeClr val="lt1"/>
              </a:buClr>
              <a:buSzPts val="1800"/>
              <a:buNone/>
              <a:defRPr sz="1800">
                <a:solidFill>
                  <a:schemeClr val="lt1"/>
                </a:solidFill>
              </a:defRPr>
            </a:lvl2pPr>
            <a:lvl3pPr lvl="2" rtl="0" algn="ctr">
              <a:lnSpc>
                <a:spcPct val="100000"/>
              </a:lnSpc>
              <a:spcBef>
                <a:spcPts val="0"/>
              </a:spcBef>
              <a:spcAft>
                <a:spcPts val="0"/>
              </a:spcAft>
              <a:buClr>
                <a:schemeClr val="lt1"/>
              </a:buClr>
              <a:buSzPts val="1800"/>
              <a:buNone/>
              <a:defRPr sz="1800">
                <a:solidFill>
                  <a:schemeClr val="lt1"/>
                </a:solidFill>
              </a:defRPr>
            </a:lvl3pPr>
            <a:lvl4pPr lvl="3" rtl="0" algn="ctr">
              <a:lnSpc>
                <a:spcPct val="100000"/>
              </a:lnSpc>
              <a:spcBef>
                <a:spcPts val="0"/>
              </a:spcBef>
              <a:spcAft>
                <a:spcPts val="0"/>
              </a:spcAft>
              <a:buClr>
                <a:schemeClr val="lt1"/>
              </a:buClr>
              <a:buSzPts val="1800"/>
              <a:buNone/>
              <a:defRPr sz="1800">
                <a:solidFill>
                  <a:schemeClr val="lt1"/>
                </a:solidFill>
              </a:defRPr>
            </a:lvl4pPr>
            <a:lvl5pPr lvl="4" rtl="0" algn="ctr">
              <a:lnSpc>
                <a:spcPct val="100000"/>
              </a:lnSpc>
              <a:spcBef>
                <a:spcPts val="0"/>
              </a:spcBef>
              <a:spcAft>
                <a:spcPts val="0"/>
              </a:spcAft>
              <a:buClr>
                <a:schemeClr val="lt1"/>
              </a:buClr>
              <a:buSzPts val="1800"/>
              <a:buNone/>
              <a:defRPr sz="1800">
                <a:solidFill>
                  <a:schemeClr val="lt1"/>
                </a:solidFill>
              </a:defRPr>
            </a:lvl5pPr>
            <a:lvl6pPr lvl="5" rtl="0" algn="ctr">
              <a:lnSpc>
                <a:spcPct val="100000"/>
              </a:lnSpc>
              <a:spcBef>
                <a:spcPts val="0"/>
              </a:spcBef>
              <a:spcAft>
                <a:spcPts val="0"/>
              </a:spcAft>
              <a:buClr>
                <a:schemeClr val="lt1"/>
              </a:buClr>
              <a:buSzPts val="1800"/>
              <a:buNone/>
              <a:defRPr sz="1800">
                <a:solidFill>
                  <a:schemeClr val="lt1"/>
                </a:solidFill>
              </a:defRPr>
            </a:lvl6pPr>
            <a:lvl7pPr lvl="6" rtl="0" algn="ctr">
              <a:lnSpc>
                <a:spcPct val="100000"/>
              </a:lnSpc>
              <a:spcBef>
                <a:spcPts val="0"/>
              </a:spcBef>
              <a:spcAft>
                <a:spcPts val="0"/>
              </a:spcAft>
              <a:buClr>
                <a:schemeClr val="lt1"/>
              </a:buClr>
              <a:buSzPts val="1800"/>
              <a:buNone/>
              <a:defRPr sz="1800">
                <a:solidFill>
                  <a:schemeClr val="lt1"/>
                </a:solidFill>
              </a:defRPr>
            </a:lvl7pPr>
            <a:lvl8pPr lvl="7" rtl="0" algn="ctr">
              <a:lnSpc>
                <a:spcPct val="100000"/>
              </a:lnSpc>
              <a:spcBef>
                <a:spcPts val="0"/>
              </a:spcBef>
              <a:spcAft>
                <a:spcPts val="0"/>
              </a:spcAft>
              <a:buClr>
                <a:schemeClr val="lt1"/>
              </a:buClr>
              <a:buSzPts val="1800"/>
              <a:buNone/>
              <a:defRPr sz="1800">
                <a:solidFill>
                  <a:schemeClr val="lt1"/>
                </a:solidFill>
              </a:defRPr>
            </a:lvl8pPr>
            <a:lvl9pPr lvl="8" rtl="0" algn="ctr">
              <a:lnSpc>
                <a:spcPct val="100000"/>
              </a:lnSpc>
              <a:spcBef>
                <a:spcPts val="0"/>
              </a:spcBef>
              <a:spcAft>
                <a:spcPts val="0"/>
              </a:spcAft>
              <a:buClr>
                <a:schemeClr val="lt1"/>
              </a:buClr>
              <a:buSzPts val="1800"/>
              <a:buNone/>
              <a:defRPr sz="1800">
                <a:solidFill>
                  <a:schemeClr val="lt1"/>
                </a:solidFill>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ercentages">
  <p:cSld name="BIG_NUMBER_2_1">
    <p:bg>
      <p:bgPr>
        <a:blipFill>
          <a:blip r:embed="rId2">
            <a:alphaModFix/>
          </a:blip>
          <a:stretch>
            <a:fillRect/>
          </a:stretch>
        </a:blipFill>
      </p:bgPr>
    </p:bg>
    <p:spTree>
      <p:nvGrpSpPr>
        <p:cNvPr id="170" name="Shape 170"/>
        <p:cNvGrpSpPr/>
        <p:nvPr/>
      </p:nvGrpSpPr>
      <p:grpSpPr>
        <a:xfrm>
          <a:off x="0" y="0"/>
          <a:ext cx="0" cy="0"/>
          <a:chOff x="0" y="0"/>
          <a:chExt cx="0" cy="0"/>
        </a:xfrm>
      </p:grpSpPr>
      <p:sp>
        <p:nvSpPr>
          <p:cNvPr id="171" name="Google Shape;171;p29"/>
          <p:cNvSpPr txBox="1"/>
          <p:nvPr>
            <p:ph hasCustomPrompt="1" type="title"/>
          </p:nvPr>
        </p:nvSpPr>
        <p:spPr>
          <a:xfrm>
            <a:off x="2349000" y="3024625"/>
            <a:ext cx="1599600" cy="551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3000"/>
              <a:buNone/>
              <a:defRPr sz="3000">
                <a:solidFill>
                  <a:schemeClr val="lt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72" name="Google Shape;172;p29"/>
          <p:cNvSpPr txBox="1"/>
          <p:nvPr>
            <p:ph idx="2" type="title"/>
          </p:nvPr>
        </p:nvSpPr>
        <p:spPr>
          <a:xfrm rot="-5400000">
            <a:off x="-1617675" y="2285400"/>
            <a:ext cx="4341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lgn="ctr">
              <a:spcBef>
                <a:spcPts val="0"/>
              </a:spcBef>
              <a:spcAft>
                <a:spcPts val="0"/>
              </a:spcAft>
              <a:buClr>
                <a:schemeClr val="lt1"/>
              </a:buClr>
              <a:buSzPts val="2800"/>
              <a:buNone/>
              <a:defRPr>
                <a:solidFill>
                  <a:schemeClr val="lt1"/>
                </a:solidFill>
              </a:defRPr>
            </a:lvl2pPr>
            <a:lvl3pPr lvl="2" rtl="0" algn="ctr">
              <a:spcBef>
                <a:spcPts val="0"/>
              </a:spcBef>
              <a:spcAft>
                <a:spcPts val="0"/>
              </a:spcAft>
              <a:buClr>
                <a:schemeClr val="lt1"/>
              </a:buClr>
              <a:buSzPts val="2800"/>
              <a:buNone/>
              <a:defRPr>
                <a:solidFill>
                  <a:schemeClr val="lt1"/>
                </a:solidFill>
              </a:defRPr>
            </a:lvl3pPr>
            <a:lvl4pPr lvl="3" rtl="0" algn="ctr">
              <a:spcBef>
                <a:spcPts val="0"/>
              </a:spcBef>
              <a:spcAft>
                <a:spcPts val="0"/>
              </a:spcAft>
              <a:buClr>
                <a:schemeClr val="lt1"/>
              </a:buClr>
              <a:buSzPts val="2800"/>
              <a:buNone/>
              <a:defRPr>
                <a:solidFill>
                  <a:schemeClr val="lt1"/>
                </a:solidFill>
              </a:defRPr>
            </a:lvl4pPr>
            <a:lvl5pPr lvl="4" rtl="0" algn="ctr">
              <a:spcBef>
                <a:spcPts val="0"/>
              </a:spcBef>
              <a:spcAft>
                <a:spcPts val="0"/>
              </a:spcAft>
              <a:buClr>
                <a:schemeClr val="lt1"/>
              </a:buClr>
              <a:buSzPts val="2800"/>
              <a:buNone/>
              <a:defRPr>
                <a:solidFill>
                  <a:schemeClr val="lt1"/>
                </a:solidFill>
              </a:defRPr>
            </a:lvl5pPr>
            <a:lvl6pPr lvl="5" rtl="0" algn="ctr">
              <a:spcBef>
                <a:spcPts val="0"/>
              </a:spcBef>
              <a:spcAft>
                <a:spcPts val="0"/>
              </a:spcAft>
              <a:buClr>
                <a:schemeClr val="lt1"/>
              </a:buClr>
              <a:buSzPts val="2800"/>
              <a:buNone/>
              <a:defRPr>
                <a:solidFill>
                  <a:schemeClr val="lt1"/>
                </a:solidFill>
              </a:defRPr>
            </a:lvl6pPr>
            <a:lvl7pPr lvl="6" rtl="0" algn="ctr">
              <a:spcBef>
                <a:spcPts val="0"/>
              </a:spcBef>
              <a:spcAft>
                <a:spcPts val="0"/>
              </a:spcAft>
              <a:buClr>
                <a:schemeClr val="lt1"/>
              </a:buClr>
              <a:buSzPts val="2800"/>
              <a:buNone/>
              <a:defRPr>
                <a:solidFill>
                  <a:schemeClr val="lt1"/>
                </a:solidFill>
              </a:defRPr>
            </a:lvl7pPr>
            <a:lvl8pPr lvl="7" rtl="0" algn="ctr">
              <a:spcBef>
                <a:spcPts val="0"/>
              </a:spcBef>
              <a:spcAft>
                <a:spcPts val="0"/>
              </a:spcAft>
              <a:buClr>
                <a:schemeClr val="lt1"/>
              </a:buClr>
              <a:buSzPts val="2800"/>
              <a:buNone/>
              <a:defRPr>
                <a:solidFill>
                  <a:schemeClr val="lt1"/>
                </a:solidFill>
              </a:defRPr>
            </a:lvl8pPr>
            <a:lvl9pPr lvl="8" rtl="0" algn="ctr">
              <a:spcBef>
                <a:spcPts val="0"/>
              </a:spcBef>
              <a:spcAft>
                <a:spcPts val="0"/>
              </a:spcAft>
              <a:buClr>
                <a:schemeClr val="lt1"/>
              </a:buClr>
              <a:buSzPts val="2800"/>
              <a:buNone/>
              <a:defRPr>
                <a:solidFill>
                  <a:schemeClr val="lt1"/>
                </a:solidFill>
              </a:defRPr>
            </a:lvl9pPr>
          </a:lstStyle>
          <a:p/>
        </p:txBody>
      </p:sp>
      <p:cxnSp>
        <p:nvCxnSpPr>
          <p:cNvPr id="173" name="Google Shape;173;p29"/>
          <p:cNvCxnSpPr/>
          <p:nvPr/>
        </p:nvCxnSpPr>
        <p:spPr>
          <a:xfrm>
            <a:off x="1147475" y="0"/>
            <a:ext cx="0" cy="5187000"/>
          </a:xfrm>
          <a:prstGeom prst="straightConnector1">
            <a:avLst/>
          </a:prstGeom>
          <a:noFill/>
          <a:ln cap="flat" cmpd="sng" w="9525">
            <a:solidFill>
              <a:schemeClr val="lt1"/>
            </a:solidFill>
            <a:prstDash val="dot"/>
            <a:round/>
            <a:headEnd len="med" w="med" type="none"/>
            <a:tailEnd len="med" w="med" type="none"/>
          </a:ln>
        </p:spPr>
      </p:cxnSp>
      <p:sp>
        <p:nvSpPr>
          <p:cNvPr id="174" name="Google Shape;174;p29"/>
          <p:cNvSpPr txBox="1"/>
          <p:nvPr>
            <p:ph idx="3" type="title"/>
          </p:nvPr>
        </p:nvSpPr>
        <p:spPr>
          <a:xfrm>
            <a:off x="2356642" y="3579800"/>
            <a:ext cx="1584300" cy="4656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p:txBody>
      </p:sp>
      <p:sp>
        <p:nvSpPr>
          <p:cNvPr id="175" name="Google Shape;175;p29"/>
          <p:cNvSpPr txBox="1"/>
          <p:nvPr>
            <p:ph idx="1" type="subTitle"/>
          </p:nvPr>
        </p:nvSpPr>
        <p:spPr>
          <a:xfrm>
            <a:off x="2356642" y="3969200"/>
            <a:ext cx="1584300" cy="55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a:solidFill>
                  <a:schemeClr val="lt1"/>
                </a:solidFill>
              </a:defRPr>
            </a:lvl1pPr>
            <a:lvl2pPr lvl="1" rtl="0" algn="ctr">
              <a:lnSpc>
                <a:spcPct val="100000"/>
              </a:lnSpc>
              <a:spcBef>
                <a:spcPts val="0"/>
              </a:spcBef>
              <a:spcAft>
                <a:spcPts val="0"/>
              </a:spcAft>
              <a:buClr>
                <a:schemeClr val="lt1"/>
              </a:buClr>
              <a:buSzPts val="1200"/>
              <a:buNone/>
              <a:defRPr sz="1200">
                <a:solidFill>
                  <a:schemeClr val="lt1"/>
                </a:solidFill>
              </a:defRPr>
            </a:lvl2pPr>
            <a:lvl3pPr lvl="2" rtl="0" algn="ctr">
              <a:lnSpc>
                <a:spcPct val="100000"/>
              </a:lnSpc>
              <a:spcBef>
                <a:spcPts val="0"/>
              </a:spcBef>
              <a:spcAft>
                <a:spcPts val="0"/>
              </a:spcAft>
              <a:buClr>
                <a:schemeClr val="lt1"/>
              </a:buClr>
              <a:buSzPts val="1200"/>
              <a:buNone/>
              <a:defRPr sz="1200">
                <a:solidFill>
                  <a:schemeClr val="lt1"/>
                </a:solidFill>
              </a:defRPr>
            </a:lvl3pPr>
            <a:lvl4pPr lvl="3" rtl="0" algn="ctr">
              <a:lnSpc>
                <a:spcPct val="100000"/>
              </a:lnSpc>
              <a:spcBef>
                <a:spcPts val="0"/>
              </a:spcBef>
              <a:spcAft>
                <a:spcPts val="0"/>
              </a:spcAft>
              <a:buClr>
                <a:schemeClr val="lt1"/>
              </a:buClr>
              <a:buSzPts val="1200"/>
              <a:buNone/>
              <a:defRPr sz="1200">
                <a:solidFill>
                  <a:schemeClr val="lt1"/>
                </a:solidFill>
              </a:defRPr>
            </a:lvl4pPr>
            <a:lvl5pPr lvl="4" rtl="0" algn="ctr">
              <a:lnSpc>
                <a:spcPct val="100000"/>
              </a:lnSpc>
              <a:spcBef>
                <a:spcPts val="0"/>
              </a:spcBef>
              <a:spcAft>
                <a:spcPts val="0"/>
              </a:spcAft>
              <a:buClr>
                <a:schemeClr val="lt1"/>
              </a:buClr>
              <a:buSzPts val="1200"/>
              <a:buNone/>
              <a:defRPr sz="1200">
                <a:solidFill>
                  <a:schemeClr val="lt1"/>
                </a:solidFill>
              </a:defRPr>
            </a:lvl5pPr>
            <a:lvl6pPr lvl="5" rtl="0" algn="ctr">
              <a:lnSpc>
                <a:spcPct val="100000"/>
              </a:lnSpc>
              <a:spcBef>
                <a:spcPts val="0"/>
              </a:spcBef>
              <a:spcAft>
                <a:spcPts val="0"/>
              </a:spcAft>
              <a:buClr>
                <a:schemeClr val="lt1"/>
              </a:buClr>
              <a:buSzPts val="1200"/>
              <a:buNone/>
              <a:defRPr sz="1200">
                <a:solidFill>
                  <a:schemeClr val="lt1"/>
                </a:solidFill>
              </a:defRPr>
            </a:lvl6pPr>
            <a:lvl7pPr lvl="6" rtl="0" algn="ctr">
              <a:lnSpc>
                <a:spcPct val="100000"/>
              </a:lnSpc>
              <a:spcBef>
                <a:spcPts val="0"/>
              </a:spcBef>
              <a:spcAft>
                <a:spcPts val="0"/>
              </a:spcAft>
              <a:buClr>
                <a:schemeClr val="lt1"/>
              </a:buClr>
              <a:buSzPts val="1200"/>
              <a:buNone/>
              <a:defRPr sz="1200">
                <a:solidFill>
                  <a:schemeClr val="lt1"/>
                </a:solidFill>
              </a:defRPr>
            </a:lvl7pPr>
            <a:lvl8pPr lvl="7" rtl="0" algn="ctr">
              <a:lnSpc>
                <a:spcPct val="100000"/>
              </a:lnSpc>
              <a:spcBef>
                <a:spcPts val="0"/>
              </a:spcBef>
              <a:spcAft>
                <a:spcPts val="0"/>
              </a:spcAft>
              <a:buClr>
                <a:schemeClr val="lt1"/>
              </a:buClr>
              <a:buSzPts val="1200"/>
              <a:buNone/>
              <a:defRPr sz="1200">
                <a:solidFill>
                  <a:schemeClr val="lt1"/>
                </a:solidFill>
              </a:defRPr>
            </a:lvl8pPr>
            <a:lvl9pPr lvl="8" rtl="0" algn="ctr">
              <a:lnSpc>
                <a:spcPct val="100000"/>
              </a:lnSpc>
              <a:spcBef>
                <a:spcPts val="0"/>
              </a:spcBef>
              <a:spcAft>
                <a:spcPts val="0"/>
              </a:spcAft>
              <a:buClr>
                <a:schemeClr val="lt1"/>
              </a:buClr>
              <a:buSzPts val="1200"/>
              <a:buNone/>
              <a:defRPr sz="1200">
                <a:solidFill>
                  <a:schemeClr val="lt1"/>
                </a:solidFill>
              </a:defRPr>
            </a:lvl9pPr>
          </a:lstStyle>
          <a:p/>
        </p:txBody>
      </p:sp>
      <p:sp>
        <p:nvSpPr>
          <p:cNvPr id="176" name="Google Shape;176;p29"/>
          <p:cNvSpPr txBox="1"/>
          <p:nvPr>
            <p:ph hasCustomPrompt="1" idx="4" type="title"/>
          </p:nvPr>
        </p:nvSpPr>
        <p:spPr>
          <a:xfrm>
            <a:off x="4360000" y="3024625"/>
            <a:ext cx="1599600" cy="551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3000"/>
              <a:buNone/>
              <a:defRPr sz="3000">
                <a:solidFill>
                  <a:schemeClr val="lt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77" name="Google Shape;177;p29"/>
          <p:cNvSpPr txBox="1"/>
          <p:nvPr>
            <p:ph idx="5" type="title"/>
          </p:nvPr>
        </p:nvSpPr>
        <p:spPr>
          <a:xfrm>
            <a:off x="4367642" y="3579800"/>
            <a:ext cx="1584300" cy="4656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p:txBody>
      </p:sp>
      <p:sp>
        <p:nvSpPr>
          <p:cNvPr id="178" name="Google Shape;178;p29"/>
          <p:cNvSpPr txBox="1"/>
          <p:nvPr>
            <p:ph idx="6" type="subTitle"/>
          </p:nvPr>
        </p:nvSpPr>
        <p:spPr>
          <a:xfrm>
            <a:off x="4367642" y="3969200"/>
            <a:ext cx="1584300" cy="55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a:solidFill>
                  <a:schemeClr val="lt1"/>
                </a:solidFill>
              </a:defRPr>
            </a:lvl1pPr>
            <a:lvl2pPr lvl="1" rtl="0" algn="ctr">
              <a:lnSpc>
                <a:spcPct val="100000"/>
              </a:lnSpc>
              <a:spcBef>
                <a:spcPts val="0"/>
              </a:spcBef>
              <a:spcAft>
                <a:spcPts val="0"/>
              </a:spcAft>
              <a:buClr>
                <a:schemeClr val="lt1"/>
              </a:buClr>
              <a:buSzPts val="1200"/>
              <a:buNone/>
              <a:defRPr sz="1200">
                <a:solidFill>
                  <a:schemeClr val="lt1"/>
                </a:solidFill>
              </a:defRPr>
            </a:lvl2pPr>
            <a:lvl3pPr lvl="2" rtl="0" algn="ctr">
              <a:lnSpc>
                <a:spcPct val="100000"/>
              </a:lnSpc>
              <a:spcBef>
                <a:spcPts val="0"/>
              </a:spcBef>
              <a:spcAft>
                <a:spcPts val="0"/>
              </a:spcAft>
              <a:buClr>
                <a:schemeClr val="lt1"/>
              </a:buClr>
              <a:buSzPts val="1200"/>
              <a:buNone/>
              <a:defRPr sz="1200">
                <a:solidFill>
                  <a:schemeClr val="lt1"/>
                </a:solidFill>
              </a:defRPr>
            </a:lvl3pPr>
            <a:lvl4pPr lvl="3" rtl="0" algn="ctr">
              <a:lnSpc>
                <a:spcPct val="100000"/>
              </a:lnSpc>
              <a:spcBef>
                <a:spcPts val="0"/>
              </a:spcBef>
              <a:spcAft>
                <a:spcPts val="0"/>
              </a:spcAft>
              <a:buClr>
                <a:schemeClr val="lt1"/>
              </a:buClr>
              <a:buSzPts val="1200"/>
              <a:buNone/>
              <a:defRPr sz="1200">
                <a:solidFill>
                  <a:schemeClr val="lt1"/>
                </a:solidFill>
              </a:defRPr>
            </a:lvl4pPr>
            <a:lvl5pPr lvl="4" rtl="0" algn="ctr">
              <a:lnSpc>
                <a:spcPct val="100000"/>
              </a:lnSpc>
              <a:spcBef>
                <a:spcPts val="0"/>
              </a:spcBef>
              <a:spcAft>
                <a:spcPts val="0"/>
              </a:spcAft>
              <a:buClr>
                <a:schemeClr val="lt1"/>
              </a:buClr>
              <a:buSzPts val="1200"/>
              <a:buNone/>
              <a:defRPr sz="1200">
                <a:solidFill>
                  <a:schemeClr val="lt1"/>
                </a:solidFill>
              </a:defRPr>
            </a:lvl5pPr>
            <a:lvl6pPr lvl="5" rtl="0" algn="ctr">
              <a:lnSpc>
                <a:spcPct val="100000"/>
              </a:lnSpc>
              <a:spcBef>
                <a:spcPts val="0"/>
              </a:spcBef>
              <a:spcAft>
                <a:spcPts val="0"/>
              </a:spcAft>
              <a:buClr>
                <a:schemeClr val="lt1"/>
              </a:buClr>
              <a:buSzPts val="1200"/>
              <a:buNone/>
              <a:defRPr sz="1200">
                <a:solidFill>
                  <a:schemeClr val="lt1"/>
                </a:solidFill>
              </a:defRPr>
            </a:lvl6pPr>
            <a:lvl7pPr lvl="6" rtl="0" algn="ctr">
              <a:lnSpc>
                <a:spcPct val="100000"/>
              </a:lnSpc>
              <a:spcBef>
                <a:spcPts val="0"/>
              </a:spcBef>
              <a:spcAft>
                <a:spcPts val="0"/>
              </a:spcAft>
              <a:buClr>
                <a:schemeClr val="lt1"/>
              </a:buClr>
              <a:buSzPts val="1200"/>
              <a:buNone/>
              <a:defRPr sz="1200">
                <a:solidFill>
                  <a:schemeClr val="lt1"/>
                </a:solidFill>
              </a:defRPr>
            </a:lvl7pPr>
            <a:lvl8pPr lvl="7" rtl="0" algn="ctr">
              <a:lnSpc>
                <a:spcPct val="100000"/>
              </a:lnSpc>
              <a:spcBef>
                <a:spcPts val="0"/>
              </a:spcBef>
              <a:spcAft>
                <a:spcPts val="0"/>
              </a:spcAft>
              <a:buClr>
                <a:schemeClr val="lt1"/>
              </a:buClr>
              <a:buSzPts val="1200"/>
              <a:buNone/>
              <a:defRPr sz="1200">
                <a:solidFill>
                  <a:schemeClr val="lt1"/>
                </a:solidFill>
              </a:defRPr>
            </a:lvl8pPr>
            <a:lvl9pPr lvl="8" rtl="0" algn="ctr">
              <a:lnSpc>
                <a:spcPct val="100000"/>
              </a:lnSpc>
              <a:spcBef>
                <a:spcPts val="0"/>
              </a:spcBef>
              <a:spcAft>
                <a:spcPts val="0"/>
              </a:spcAft>
              <a:buClr>
                <a:schemeClr val="lt1"/>
              </a:buClr>
              <a:buSzPts val="1200"/>
              <a:buNone/>
              <a:defRPr sz="1200">
                <a:solidFill>
                  <a:schemeClr val="lt1"/>
                </a:solidFill>
              </a:defRPr>
            </a:lvl9pPr>
          </a:lstStyle>
          <a:p/>
        </p:txBody>
      </p:sp>
      <p:sp>
        <p:nvSpPr>
          <p:cNvPr id="179" name="Google Shape;179;p29"/>
          <p:cNvSpPr txBox="1"/>
          <p:nvPr>
            <p:ph hasCustomPrompt="1" idx="7" type="title"/>
          </p:nvPr>
        </p:nvSpPr>
        <p:spPr>
          <a:xfrm>
            <a:off x="6371000" y="3024625"/>
            <a:ext cx="1599600" cy="551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3000"/>
              <a:buNone/>
              <a:defRPr sz="3000">
                <a:solidFill>
                  <a:schemeClr val="lt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80" name="Google Shape;180;p29"/>
          <p:cNvSpPr txBox="1"/>
          <p:nvPr>
            <p:ph idx="8" type="title"/>
          </p:nvPr>
        </p:nvSpPr>
        <p:spPr>
          <a:xfrm>
            <a:off x="6378642" y="3579800"/>
            <a:ext cx="1584300" cy="4656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p:txBody>
      </p:sp>
      <p:sp>
        <p:nvSpPr>
          <p:cNvPr id="181" name="Google Shape;181;p29"/>
          <p:cNvSpPr txBox="1"/>
          <p:nvPr>
            <p:ph idx="9" type="subTitle"/>
          </p:nvPr>
        </p:nvSpPr>
        <p:spPr>
          <a:xfrm>
            <a:off x="6378642" y="3969200"/>
            <a:ext cx="1584300" cy="55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a:solidFill>
                  <a:schemeClr val="lt1"/>
                </a:solidFill>
              </a:defRPr>
            </a:lvl1pPr>
            <a:lvl2pPr lvl="1" rtl="0" algn="ctr">
              <a:lnSpc>
                <a:spcPct val="100000"/>
              </a:lnSpc>
              <a:spcBef>
                <a:spcPts val="0"/>
              </a:spcBef>
              <a:spcAft>
                <a:spcPts val="0"/>
              </a:spcAft>
              <a:buClr>
                <a:schemeClr val="lt1"/>
              </a:buClr>
              <a:buSzPts val="1200"/>
              <a:buNone/>
              <a:defRPr sz="1200">
                <a:solidFill>
                  <a:schemeClr val="lt1"/>
                </a:solidFill>
              </a:defRPr>
            </a:lvl2pPr>
            <a:lvl3pPr lvl="2" rtl="0" algn="ctr">
              <a:lnSpc>
                <a:spcPct val="100000"/>
              </a:lnSpc>
              <a:spcBef>
                <a:spcPts val="0"/>
              </a:spcBef>
              <a:spcAft>
                <a:spcPts val="0"/>
              </a:spcAft>
              <a:buClr>
                <a:schemeClr val="lt1"/>
              </a:buClr>
              <a:buSzPts val="1200"/>
              <a:buNone/>
              <a:defRPr sz="1200">
                <a:solidFill>
                  <a:schemeClr val="lt1"/>
                </a:solidFill>
              </a:defRPr>
            </a:lvl3pPr>
            <a:lvl4pPr lvl="3" rtl="0" algn="ctr">
              <a:lnSpc>
                <a:spcPct val="100000"/>
              </a:lnSpc>
              <a:spcBef>
                <a:spcPts val="0"/>
              </a:spcBef>
              <a:spcAft>
                <a:spcPts val="0"/>
              </a:spcAft>
              <a:buClr>
                <a:schemeClr val="lt1"/>
              </a:buClr>
              <a:buSzPts val="1200"/>
              <a:buNone/>
              <a:defRPr sz="1200">
                <a:solidFill>
                  <a:schemeClr val="lt1"/>
                </a:solidFill>
              </a:defRPr>
            </a:lvl4pPr>
            <a:lvl5pPr lvl="4" rtl="0" algn="ctr">
              <a:lnSpc>
                <a:spcPct val="100000"/>
              </a:lnSpc>
              <a:spcBef>
                <a:spcPts val="0"/>
              </a:spcBef>
              <a:spcAft>
                <a:spcPts val="0"/>
              </a:spcAft>
              <a:buClr>
                <a:schemeClr val="lt1"/>
              </a:buClr>
              <a:buSzPts val="1200"/>
              <a:buNone/>
              <a:defRPr sz="1200">
                <a:solidFill>
                  <a:schemeClr val="lt1"/>
                </a:solidFill>
              </a:defRPr>
            </a:lvl5pPr>
            <a:lvl6pPr lvl="5" rtl="0" algn="ctr">
              <a:lnSpc>
                <a:spcPct val="100000"/>
              </a:lnSpc>
              <a:spcBef>
                <a:spcPts val="0"/>
              </a:spcBef>
              <a:spcAft>
                <a:spcPts val="0"/>
              </a:spcAft>
              <a:buClr>
                <a:schemeClr val="lt1"/>
              </a:buClr>
              <a:buSzPts val="1200"/>
              <a:buNone/>
              <a:defRPr sz="1200">
                <a:solidFill>
                  <a:schemeClr val="lt1"/>
                </a:solidFill>
              </a:defRPr>
            </a:lvl6pPr>
            <a:lvl7pPr lvl="6" rtl="0" algn="ctr">
              <a:lnSpc>
                <a:spcPct val="100000"/>
              </a:lnSpc>
              <a:spcBef>
                <a:spcPts val="0"/>
              </a:spcBef>
              <a:spcAft>
                <a:spcPts val="0"/>
              </a:spcAft>
              <a:buClr>
                <a:schemeClr val="lt1"/>
              </a:buClr>
              <a:buSzPts val="1200"/>
              <a:buNone/>
              <a:defRPr sz="1200">
                <a:solidFill>
                  <a:schemeClr val="lt1"/>
                </a:solidFill>
              </a:defRPr>
            </a:lvl7pPr>
            <a:lvl8pPr lvl="7" rtl="0" algn="ctr">
              <a:lnSpc>
                <a:spcPct val="100000"/>
              </a:lnSpc>
              <a:spcBef>
                <a:spcPts val="0"/>
              </a:spcBef>
              <a:spcAft>
                <a:spcPts val="0"/>
              </a:spcAft>
              <a:buClr>
                <a:schemeClr val="lt1"/>
              </a:buClr>
              <a:buSzPts val="1200"/>
              <a:buNone/>
              <a:defRPr sz="1200">
                <a:solidFill>
                  <a:schemeClr val="lt1"/>
                </a:solidFill>
              </a:defRPr>
            </a:lvl8pPr>
            <a:lvl9pPr lvl="8" rtl="0" algn="ctr">
              <a:lnSpc>
                <a:spcPct val="100000"/>
              </a:lnSpc>
              <a:spcBef>
                <a:spcPts val="0"/>
              </a:spcBef>
              <a:spcAft>
                <a:spcPts val="0"/>
              </a:spcAft>
              <a:buClr>
                <a:schemeClr val="lt1"/>
              </a:buClr>
              <a:buSzPts val="1200"/>
              <a:buNone/>
              <a:defRPr sz="1200">
                <a:solidFill>
                  <a:schemeClr val="lt1"/>
                </a:solidFill>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chnological Design">
  <p:cSld name="SECTION_TITLE_AND_DESCRIPTION_1">
    <p:bg>
      <p:bgPr>
        <a:blipFill>
          <a:blip r:embed="rId2">
            <a:alphaModFix/>
          </a:blip>
          <a:stretch>
            <a:fillRect/>
          </a:stretch>
        </a:blipFill>
      </p:bgPr>
    </p:bg>
    <p:spTree>
      <p:nvGrpSpPr>
        <p:cNvPr id="182" name="Shape 182"/>
        <p:cNvGrpSpPr/>
        <p:nvPr/>
      </p:nvGrpSpPr>
      <p:grpSpPr>
        <a:xfrm>
          <a:off x="0" y="0"/>
          <a:ext cx="0" cy="0"/>
          <a:chOff x="0" y="0"/>
          <a:chExt cx="0" cy="0"/>
        </a:xfrm>
      </p:grpSpPr>
      <p:sp>
        <p:nvSpPr>
          <p:cNvPr id="183" name="Google Shape;183;p30"/>
          <p:cNvSpPr txBox="1"/>
          <p:nvPr>
            <p:ph idx="1" type="subTitle"/>
          </p:nvPr>
        </p:nvSpPr>
        <p:spPr>
          <a:xfrm>
            <a:off x="5667550" y="1681613"/>
            <a:ext cx="2716500" cy="545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2400"/>
              <a:buFont typeface="Staatliches"/>
              <a:buNone/>
              <a:defRPr sz="2400">
                <a:solidFill>
                  <a:schemeClr val="lt1"/>
                </a:solidFill>
                <a:latin typeface="Staatliches"/>
                <a:ea typeface="Staatliches"/>
                <a:cs typeface="Staatliches"/>
                <a:sym typeface="Staatliches"/>
              </a:defRPr>
            </a:lvl1pPr>
            <a:lvl2pPr lvl="1" rtl="0">
              <a:lnSpc>
                <a:spcPct val="100000"/>
              </a:lnSpc>
              <a:spcBef>
                <a:spcPts val="0"/>
              </a:spcBef>
              <a:spcAft>
                <a:spcPts val="0"/>
              </a:spcAft>
              <a:buClr>
                <a:schemeClr val="lt1"/>
              </a:buClr>
              <a:buSzPts val="2400"/>
              <a:buFont typeface="Staatliches"/>
              <a:buNone/>
              <a:defRPr sz="2400">
                <a:solidFill>
                  <a:schemeClr val="lt1"/>
                </a:solidFill>
                <a:latin typeface="Staatliches"/>
                <a:ea typeface="Staatliches"/>
                <a:cs typeface="Staatliches"/>
                <a:sym typeface="Staatliches"/>
              </a:defRPr>
            </a:lvl2pPr>
            <a:lvl3pPr lvl="2" rtl="0">
              <a:lnSpc>
                <a:spcPct val="100000"/>
              </a:lnSpc>
              <a:spcBef>
                <a:spcPts val="0"/>
              </a:spcBef>
              <a:spcAft>
                <a:spcPts val="0"/>
              </a:spcAft>
              <a:buClr>
                <a:schemeClr val="lt1"/>
              </a:buClr>
              <a:buSzPts val="2400"/>
              <a:buFont typeface="Staatliches"/>
              <a:buNone/>
              <a:defRPr sz="2400">
                <a:solidFill>
                  <a:schemeClr val="lt1"/>
                </a:solidFill>
                <a:latin typeface="Staatliches"/>
                <a:ea typeface="Staatliches"/>
                <a:cs typeface="Staatliches"/>
                <a:sym typeface="Staatliches"/>
              </a:defRPr>
            </a:lvl3pPr>
            <a:lvl4pPr lvl="3" rtl="0">
              <a:lnSpc>
                <a:spcPct val="100000"/>
              </a:lnSpc>
              <a:spcBef>
                <a:spcPts val="0"/>
              </a:spcBef>
              <a:spcAft>
                <a:spcPts val="0"/>
              </a:spcAft>
              <a:buClr>
                <a:schemeClr val="lt1"/>
              </a:buClr>
              <a:buSzPts val="2400"/>
              <a:buFont typeface="Staatliches"/>
              <a:buNone/>
              <a:defRPr sz="2400">
                <a:solidFill>
                  <a:schemeClr val="lt1"/>
                </a:solidFill>
                <a:latin typeface="Staatliches"/>
                <a:ea typeface="Staatliches"/>
                <a:cs typeface="Staatliches"/>
                <a:sym typeface="Staatliches"/>
              </a:defRPr>
            </a:lvl4pPr>
            <a:lvl5pPr lvl="4" rtl="0">
              <a:lnSpc>
                <a:spcPct val="100000"/>
              </a:lnSpc>
              <a:spcBef>
                <a:spcPts val="0"/>
              </a:spcBef>
              <a:spcAft>
                <a:spcPts val="0"/>
              </a:spcAft>
              <a:buClr>
                <a:schemeClr val="lt1"/>
              </a:buClr>
              <a:buSzPts val="2400"/>
              <a:buFont typeface="Staatliches"/>
              <a:buNone/>
              <a:defRPr sz="2400">
                <a:solidFill>
                  <a:schemeClr val="lt1"/>
                </a:solidFill>
                <a:latin typeface="Staatliches"/>
                <a:ea typeface="Staatliches"/>
                <a:cs typeface="Staatliches"/>
                <a:sym typeface="Staatliches"/>
              </a:defRPr>
            </a:lvl5pPr>
            <a:lvl6pPr lvl="5" rtl="0">
              <a:lnSpc>
                <a:spcPct val="100000"/>
              </a:lnSpc>
              <a:spcBef>
                <a:spcPts val="0"/>
              </a:spcBef>
              <a:spcAft>
                <a:spcPts val="0"/>
              </a:spcAft>
              <a:buClr>
                <a:schemeClr val="lt1"/>
              </a:buClr>
              <a:buSzPts val="2400"/>
              <a:buFont typeface="Staatliches"/>
              <a:buNone/>
              <a:defRPr sz="2400">
                <a:solidFill>
                  <a:schemeClr val="lt1"/>
                </a:solidFill>
                <a:latin typeface="Staatliches"/>
                <a:ea typeface="Staatliches"/>
                <a:cs typeface="Staatliches"/>
                <a:sym typeface="Staatliches"/>
              </a:defRPr>
            </a:lvl6pPr>
            <a:lvl7pPr lvl="6" rtl="0">
              <a:lnSpc>
                <a:spcPct val="100000"/>
              </a:lnSpc>
              <a:spcBef>
                <a:spcPts val="0"/>
              </a:spcBef>
              <a:spcAft>
                <a:spcPts val="0"/>
              </a:spcAft>
              <a:buClr>
                <a:schemeClr val="lt1"/>
              </a:buClr>
              <a:buSzPts val="2400"/>
              <a:buFont typeface="Staatliches"/>
              <a:buNone/>
              <a:defRPr sz="2400">
                <a:solidFill>
                  <a:schemeClr val="lt1"/>
                </a:solidFill>
                <a:latin typeface="Staatliches"/>
                <a:ea typeface="Staatliches"/>
                <a:cs typeface="Staatliches"/>
                <a:sym typeface="Staatliches"/>
              </a:defRPr>
            </a:lvl7pPr>
            <a:lvl8pPr lvl="7" rtl="0">
              <a:lnSpc>
                <a:spcPct val="100000"/>
              </a:lnSpc>
              <a:spcBef>
                <a:spcPts val="0"/>
              </a:spcBef>
              <a:spcAft>
                <a:spcPts val="0"/>
              </a:spcAft>
              <a:buClr>
                <a:schemeClr val="lt1"/>
              </a:buClr>
              <a:buSzPts val="2400"/>
              <a:buFont typeface="Staatliches"/>
              <a:buNone/>
              <a:defRPr sz="2400">
                <a:solidFill>
                  <a:schemeClr val="lt1"/>
                </a:solidFill>
                <a:latin typeface="Staatliches"/>
                <a:ea typeface="Staatliches"/>
                <a:cs typeface="Staatliches"/>
                <a:sym typeface="Staatliches"/>
              </a:defRPr>
            </a:lvl8pPr>
            <a:lvl9pPr lvl="8" rtl="0">
              <a:lnSpc>
                <a:spcPct val="100000"/>
              </a:lnSpc>
              <a:spcBef>
                <a:spcPts val="0"/>
              </a:spcBef>
              <a:spcAft>
                <a:spcPts val="0"/>
              </a:spcAft>
              <a:buClr>
                <a:schemeClr val="lt1"/>
              </a:buClr>
              <a:buSzPts val="2400"/>
              <a:buFont typeface="Staatliches"/>
              <a:buNone/>
              <a:defRPr sz="2400">
                <a:solidFill>
                  <a:schemeClr val="lt1"/>
                </a:solidFill>
                <a:latin typeface="Staatliches"/>
                <a:ea typeface="Staatliches"/>
                <a:cs typeface="Staatliches"/>
                <a:sym typeface="Staatliches"/>
              </a:defRPr>
            </a:lvl9pPr>
          </a:lstStyle>
          <a:p/>
        </p:txBody>
      </p:sp>
      <p:sp>
        <p:nvSpPr>
          <p:cNvPr id="184" name="Google Shape;184;p30"/>
          <p:cNvSpPr txBox="1"/>
          <p:nvPr>
            <p:ph idx="2" type="body"/>
          </p:nvPr>
        </p:nvSpPr>
        <p:spPr>
          <a:xfrm>
            <a:off x="5667550" y="2226788"/>
            <a:ext cx="2366400" cy="12351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lt1"/>
              </a:buClr>
              <a:buSzPts val="14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185" name="Google Shape;185;p30"/>
          <p:cNvSpPr txBox="1"/>
          <p:nvPr>
            <p:ph type="title"/>
          </p:nvPr>
        </p:nvSpPr>
        <p:spPr>
          <a:xfrm rot="-5400000">
            <a:off x="-1617675" y="2285400"/>
            <a:ext cx="4341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lgn="ctr">
              <a:spcBef>
                <a:spcPts val="0"/>
              </a:spcBef>
              <a:spcAft>
                <a:spcPts val="0"/>
              </a:spcAft>
              <a:buClr>
                <a:schemeClr val="lt1"/>
              </a:buClr>
              <a:buSzPts val="2800"/>
              <a:buNone/>
              <a:defRPr>
                <a:solidFill>
                  <a:schemeClr val="lt1"/>
                </a:solidFill>
              </a:defRPr>
            </a:lvl2pPr>
            <a:lvl3pPr lvl="2" rtl="0" algn="ctr">
              <a:spcBef>
                <a:spcPts val="0"/>
              </a:spcBef>
              <a:spcAft>
                <a:spcPts val="0"/>
              </a:spcAft>
              <a:buClr>
                <a:schemeClr val="lt1"/>
              </a:buClr>
              <a:buSzPts val="2800"/>
              <a:buNone/>
              <a:defRPr>
                <a:solidFill>
                  <a:schemeClr val="lt1"/>
                </a:solidFill>
              </a:defRPr>
            </a:lvl3pPr>
            <a:lvl4pPr lvl="3" rtl="0" algn="ctr">
              <a:spcBef>
                <a:spcPts val="0"/>
              </a:spcBef>
              <a:spcAft>
                <a:spcPts val="0"/>
              </a:spcAft>
              <a:buClr>
                <a:schemeClr val="lt1"/>
              </a:buClr>
              <a:buSzPts val="2800"/>
              <a:buNone/>
              <a:defRPr>
                <a:solidFill>
                  <a:schemeClr val="lt1"/>
                </a:solidFill>
              </a:defRPr>
            </a:lvl4pPr>
            <a:lvl5pPr lvl="4" rtl="0" algn="ctr">
              <a:spcBef>
                <a:spcPts val="0"/>
              </a:spcBef>
              <a:spcAft>
                <a:spcPts val="0"/>
              </a:spcAft>
              <a:buClr>
                <a:schemeClr val="lt1"/>
              </a:buClr>
              <a:buSzPts val="2800"/>
              <a:buNone/>
              <a:defRPr>
                <a:solidFill>
                  <a:schemeClr val="lt1"/>
                </a:solidFill>
              </a:defRPr>
            </a:lvl5pPr>
            <a:lvl6pPr lvl="5" rtl="0" algn="ctr">
              <a:spcBef>
                <a:spcPts val="0"/>
              </a:spcBef>
              <a:spcAft>
                <a:spcPts val="0"/>
              </a:spcAft>
              <a:buClr>
                <a:schemeClr val="lt1"/>
              </a:buClr>
              <a:buSzPts val="2800"/>
              <a:buNone/>
              <a:defRPr>
                <a:solidFill>
                  <a:schemeClr val="lt1"/>
                </a:solidFill>
              </a:defRPr>
            </a:lvl6pPr>
            <a:lvl7pPr lvl="6" rtl="0" algn="ctr">
              <a:spcBef>
                <a:spcPts val="0"/>
              </a:spcBef>
              <a:spcAft>
                <a:spcPts val="0"/>
              </a:spcAft>
              <a:buClr>
                <a:schemeClr val="lt1"/>
              </a:buClr>
              <a:buSzPts val="2800"/>
              <a:buNone/>
              <a:defRPr>
                <a:solidFill>
                  <a:schemeClr val="lt1"/>
                </a:solidFill>
              </a:defRPr>
            </a:lvl7pPr>
            <a:lvl8pPr lvl="7" rtl="0" algn="ctr">
              <a:spcBef>
                <a:spcPts val="0"/>
              </a:spcBef>
              <a:spcAft>
                <a:spcPts val="0"/>
              </a:spcAft>
              <a:buClr>
                <a:schemeClr val="lt1"/>
              </a:buClr>
              <a:buSzPts val="2800"/>
              <a:buNone/>
              <a:defRPr>
                <a:solidFill>
                  <a:schemeClr val="lt1"/>
                </a:solidFill>
              </a:defRPr>
            </a:lvl8pPr>
            <a:lvl9pPr lvl="8" rtl="0" algn="ctr">
              <a:spcBef>
                <a:spcPts val="0"/>
              </a:spcBef>
              <a:spcAft>
                <a:spcPts val="0"/>
              </a:spcAft>
              <a:buClr>
                <a:schemeClr val="lt1"/>
              </a:buClr>
              <a:buSzPts val="2800"/>
              <a:buNone/>
              <a:defRPr>
                <a:solidFill>
                  <a:schemeClr val="lt1"/>
                </a:solidFill>
              </a:defRPr>
            </a:lvl9pPr>
          </a:lstStyle>
          <a:p/>
        </p:txBody>
      </p:sp>
      <p:cxnSp>
        <p:nvCxnSpPr>
          <p:cNvPr id="186" name="Google Shape;186;p30"/>
          <p:cNvCxnSpPr/>
          <p:nvPr/>
        </p:nvCxnSpPr>
        <p:spPr>
          <a:xfrm>
            <a:off x="1147475" y="0"/>
            <a:ext cx="0" cy="5187000"/>
          </a:xfrm>
          <a:prstGeom prst="straightConnector1">
            <a:avLst/>
          </a:prstGeom>
          <a:noFill/>
          <a:ln cap="flat" cmpd="sng" w="9525">
            <a:solidFill>
              <a:schemeClr val="lt1"/>
            </a:solidFill>
            <a:prstDash val="dot"/>
            <a:round/>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blipFill>
          <a:blip r:embed="rId2">
            <a:alphaModFix/>
          </a:blip>
          <a:stretch>
            <a:fillRect/>
          </a:stretch>
        </a:blipFill>
      </p:bgPr>
    </p:bg>
    <p:spTree>
      <p:nvGrpSpPr>
        <p:cNvPr id="15" name="Shape 15"/>
        <p:cNvGrpSpPr/>
        <p:nvPr/>
      </p:nvGrpSpPr>
      <p:grpSpPr>
        <a:xfrm>
          <a:off x="0" y="0"/>
          <a:ext cx="0" cy="0"/>
          <a:chOff x="0" y="0"/>
          <a:chExt cx="0" cy="0"/>
        </a:xfrm>
      </p:grpSpPr>
      <p:sp>
        <p:nvSpPr>
          <p:cNvPr id="16" name="Google Shape;16;p4"/>
          <p:cNvSpPr txBox="1"/>
          <p:nvPr>
            <p:ph type="title"/>
          </p:nvPr>
        </p:nvSpPr>
        <p:spPr>
          <a:xfrm rot="-5400000">
            <a:off x="-1617675" y="2285400"/>
            <a:ext cx="4341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lgn="ctr">
              <a:spcBef>
                <a:spcPts val="0"/>
              </a:spcBef>
              <a:spcAft>
                <a:spcPts val="0"/>
              </a:spcAft>
              <a:buClr>
                <a:schemeClr val="lt1"/>
              </a:buClr>
              <a:buSzPts val="2800"/>
              <a:buNone/>
              <a:defRPr>
                <a:solidFill>
                  <a:schemeClr val="lt1"/>
                </a:solidFill>
              </a:defRPr>
            </a:lvl2pPr>
            <a:lvl3pPr lvl="2" rtl="0" algn="ctr">
              <a:spcBef>
                <a:spcPts val="0"/>
              </a:spcBef>
              <a:spcAft>
                <a:spcPts val="0"/>
              </a:spcAft>
              <a:buClr>
                <a:schemeClr val="lt1"/>
              </a:buClr>
              <a:buSzPts val="2800"/>
              <a:buNone/>
              <a:defRPr>
                <a:solidFill>
                  <a:schemeClr val="lt1"/>
                </a:solidFill>
              </a:defRPr>
            </a:lvl3pPr>
            <a:lvl4pPr lvl="3" rtl="0" algn="ctr">
              <a:spcBef>
                <a:spcPts val="0"/>
              </a:spcBef>
              <a:spcAft>
                <a:spcPts val="0"/>
              </a:spcAft>
              <a:buClr>
                <a:schemeClr val="lt1"/>
              </a:buClr>
              <a:buSzPts val="2800"/>
              <a:buNone/>
              <a:defRPr>
                <a:solidFill>
                  <a:schemeClr val="lt1"/>
                </a:solidFill>
              </a:defRPr>
            </a:lvl4pPr>
            <a:lvl5pPr lvl="4" rtl="0" algn="ctr">
              <a:spcBef>
                <a:spcPts val="0"/>
              </a:spcBef>
              <a:spcAft>
                <a:spcPts val="0"/>
              </a:spcAft>
              <a:buClr>
                <a:schemeClr val="lt1"/>
              </a:buClr>
              <a:buSzPts val="2800"/>
              <a:buNone/>
              <a:defRPr>
                <a:solidFill>
                  <a:schemeClr val="lt1"/>
                </a:solidFill>
              </a:defRPr>
            </a:lvl5pPr>
            <a:lvl6pPr lvl="5" rtl="0" algn="ctr">
              <a:spcBef>
                <a:spcPts val="0"/>
              </a:spcBef>
              <a:spcAft>
                <a:spcPts val="0"/>
              </a:spcAft>
              <a:buClr>
                <a:schemeClr val="lt1"/>
              </a:buClr>
              <a:buSzPts val="2800"/>
              <a:buNone/>
              <a:defRPr>
                <a:solidFill>
                  <a:schemeClr val="lt1"/>
                </a:solidFill>
              </a:defRPr>
            </a:lvl6pPr>
            <a:lvl7pPr lvl="6" rtl="0" algn="ctr">
              <a:spcBef>
                <a:spcPts val="0"/>
              </a:spcBef>
              <a:spcAft>
                <a:spcPts val="0"/>
              </a:spcAft>
              <a:buClr>
                <a:schemeClr val="lt1"/>
              </a:buClr>
              <a:buSzPts val="2800"/>
              <a:buNone/>
              <a:defRPr>
                <a:solidFill>
                  <a:schemeClr val="lt1"/>
                </a:solidFill>
              </a:defRPr>
            </a:lvl7pPr>
            <a:lvl8pPr lvl="7" rtl="0" algn="ctr">
              <a:spcBef>
                <a:spcPts val="0"/>
              </a:spcBef>
              <a:spcAft>
                <a:spcPts val="0"/>
              </a:spcAft>
              <a:buClr>
                <a:schemeClr val="lt1"/>
              </a:buClr>
              <a:buSzPts val="2800"/>
              <a:buNone/>
              <a:defRPr>
                <a:solidFill>
                  <a:schemeClr val="lt1"/>
                </a:solidFill>
              </a:defRPr>
            </a:lvl8pPr>
            <a:lvl9pPr lvl="8" rtl="0" algn="ctr">
              <a:spcBef>
                <a:spcPts val="0"/>
              </a:spcBef>
              <a:spcAft>
                <a:spcPts val="0"/>
              </a:spcAft>
              <a:buClr>
                <a:schemeClr val="lt1"/>
              </a:buClr>
              <a:buSzPts val="2800"/>
              <a:buNone/>
              <a:defRPr>
                <a:solidFill>
                  <a:schemeClr val="lt1"/>
                </a:solidFill>
              </a:defRPr>
            </a:lvl9pPr>
          </a:lstStyle>
          <a:p/>
        </p:txBody>
      </p:sp>
      <p:sp>
        <p:nvSpPr>
          <p:cNvPr id="17" name="Google Shape;17;p4"/>
          <p:cNvSpPr txBox="1"/>
          <p:nvPr>
            <p:ph idx="1" type="body"/>
          </p:nvPr>
        </p:nvSpPr>
        <p:spPr>
          <a:xfrm>
            <a:off x="2989050" y="2124150"/>
            <a:ext cx="3165900" cy="12000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Clr>
                <a:schemeClr val="lt1"/>
              </a:buClr>
              <a:buSzPts val="1800"/>
              <a:buChar char="●"/>
              <a:defRPr sz="1800">
                <a:solidFill>
                  <a:schemeClr val="lt1"/>
                </a:solidFill>
              </a:defRPr>
            </a:lvl1pPr>
            <a:lvl2pPr indent="-342900" lvl="1" marL="914400" rtl="0" algn="ctr">
              <a:spcBef>
                <a:spcPts val="1600"/>
              </a:spcBef>
              <a:spcAft>
                <a:spcPts val="0"/>
              </a:spcAft>
              <a:buClr>
                <a:schemeClr val="lt1"/>
              </a:buClr>
              <a:buSzPts val="1800"/>
              <a:buChar char="○"/>
              <a:defRPr sz="1800">
                <a:solidFill>
                  <a:schemeClr val="lt1"/>
                </a:solidFill>
              </a:defRPr>
            </a:lvl2pPr>
            <a:lvl3pPr indent="-342900" lvl="2" marL="1371600" rtl="0" algn="ctr">
              <a:spcBef>
                <a:spcPts val="1600"/>
              </a:spcBef>
              <a:spcAft>
                <a:spcPts val="0"/>
              </a:spcAft>
              <a:buClr>
                <a:schemeClr val="lt1"/>
              </a:buClr>
              <a:buSzPts val="1800"/>
              <a:buChar char="■"/>
              <a:defRPr sz="1800">
                <a:solidFill>
                  <a:schemeClr val="lt1"/>
                </a:solidFill>
              </a:defRPr>
            </a:lvl3pPr>
            <a:lvl4pPr indent="-342900" lvl="3" marL="1828800" rtl="0" algn="ctr">
              <a:spcBef>
                <a:spcPts val="1600"/>
              </a:spcBef>
              <a:spcAft>
                <a:spcPts val="0"/>
              </a:spcAft>
              <a:buClr>
                <a:schemeClr val="lt1"/>
              </a:buClr>
              <a:buSzPts val="1800"/>
              <a:buChar char="●"/>
              <a:defRPr sz="1800">
                <a:solidFill>
                  <a:schemeClr val="lt1"/>
                </a:solidFill>
              </a:defRPr>
            </a:lvl4pPr>
            <a:lvl5pPr indent="-342900" lvl="4" marL="2286000" rtl="0" algn="ctr">
              <a:spcBef>
                <a:spcPts val="1600"/>
              </a:spcBef>
              <a:spcAft>
                <a:spcPts val="0"/>
              </a:spcAft>
              <a:buClr>
                <a:schemeClr val="lt1"/>
              </a:buClr>
              <a:buSzPts val="1800"/>
              <a:buChar char="○"/>
              <a:defRPr sz="1800">
                <a:solidFill>
                  <a:schemeClr val="lt1"/>
                </a:solidFill>
              </a:defRPr>
            </a:lvl5pPr>
            <a:lvl6pPr indent="-342900" lvl="5" marL="2743200" rtl="0" algn="ctr">
              <a:spcBef>
                <a:spcPts val="1600"/>
              </a:spcBef>
              <a:spcAft>
                <a:spcPts val="0"/>
              </a:spcAft>
              <a:buClr>
                <a:schemeClr val="lt1"/>
              </a:buClr>
              <a:buSzPts val="1800"/>
              <a:buChar char="■"/>
              <a:defRPr sz="1800">
                <a:solidFill>
                  <a:schemeClr val="lt1"/>
                </a:solidFill>
              </a:defRPr>
            </a:lvl6pPr>
            <a:lvl7pPr indent="-342900" lvl="6" marL="3200400" rtl="0" algn="ctr">
              <a:spcBef>
                <a:spcPts val="1600"/>
              </a:spcBef>
              <a:spcAft>
                <a:spcPts val="0"/>
              </a:spcAft>
              <a:buClr>
                <a:schemeClr val="lt1"/>
              </a:buClr>
              <a:buSzPts val="1800"/>
              <a:buChar char="●"/>
              <a:defRPr sz="1800">
                <a:solidFill>
                  <a:schemeClr val="lt1"/>
                </a:solidFill>
              </a:defRPr>
            </a:lvl7pPr>
            <a:lvl8pPr indent="-342900" lvl="7" marL="3657600" rtl="0" algn="ctr">
              <a:spcBef>
                <a:spcPts val="1600"/>
              </a:spcBef>
              <a:spcAft>
                <a:spcPts val="0"/>
              </a:spcAft>
              <a:buClr>
                <a:schemeClr val="lt1"/>
              </a:buClr>
              <a:buSzPts val="1800"/>
              <a:buChar char="○"/>
              <a:defRPr sz="1800">
                <a:solidFill>
                  <a:schemeClr val="lt1"/>
                </a:solidFill>
              </a:defRPr>
            </a:lvl8pPr>
            <a:lvl9pPr indent="-342900" lvl="8" marL="4114800" rtl="0" algn="ctr">
              <a:spcBef>
                <a:spcPts val="1600"/>
              </a:spcBef>
              <a:spcAft>
                <a:spcPts val="1600"/>
              </a:spcAft>
              <a:buClr>
                <a:schemeClr val="lt1"/>
              </a:buClr>
              <a:buSzPts val="1800"/>
              <a:buChar char="■"/>
              <a:defRPr sz="1800">
                <a:solidFill>
                  <a:schemeClr val="lt1"/>
                </a:solidFill>
              </a:defRPr>
            </a:lvl9pPr>
          </a:lstStyle>
          <a:p/>
        </p:txBody>
      </p:sp>
      <p:sp>
        <p:nvSpPr>
          <p:cNvPr id="18" name="Google Shape;18;p4"/>
          <p:cNvSpPr txBox="1"/>
          <p:nvPr>
            <p:ph idx="12" type="sldNum"/>
          </p:nvPr>
        </p:nvSpPr>
        <p:spPr>
          <a:xfrm>
            <a:off x="4297658" y="4612917"/>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latin typeface="Roboto"/>
                <a:ea typeface="Roboto"/>
                <a:cs typeface="Roboto"/>
                <a:sym typeface="Roboto"/>
              </a:defRPr>
            </a:lvl1pPr>
            <a:lvl2pPr lvl="1" rtl="0">
              <a:buNone/>
              <a:defRPr>
                <a:solidFill>
                  <a:schemeClr val="lt1"/>
                </a:solidFill>
                <a:latin typeface="Roboto"/>
                <a:ea typeface="Roboto"/>
                <a:cs typeface="Roboto"/>
                <a:sym typeface="Roboto"/>
              </a:defRPr>
            </a:lvl2pPr>
            <a:lvl3pPr lvl="2" rtl="0">
              <a:buNone/>
              <a:defRPr>
                <a:solidFill>
                  <a:schemeClr val="lt1"/>
                </a:solidFill>
                <a:latin typeface="Roboto"/>
                <a:ea typeface="Roboto"/>
                <a:cs typeface="Roboto"/>
                <a:sym typeface="Roboto"/>
              </a:defRPr>
            </a:lvl3pPr>
            <a:lvl4pPr lvl="3" rtl="0">
              <a:buNone/>
              <a:defRPr>
                <a:solidFill>
                  <a:schemeClr val="lt1"/>
                </a:solidFill>
                <a:latin typeface="Roboto"/>
                <a:ea typeface="Roboto"/>
                <a:cs typeface="Roboto"/>
                <a:sym typeface="Roboto"/>
              </a:defRPr>
            </a:lvl4pPr>
            <a:lvl5pPr lvl="4" rtl="0">
              <a:buNone/>
              <a:defRPr>
                <a:solidFill>
                  <a:schemeClr val="lt1"/>
                </a:solidFill>
                <a:latin typeface="Roboto"/>
                <a:ea typeface="Roboto"/>
                <a:cs typeface="Roboto"/>
                <a:sym typeface="Roboto"/>
              </a:defRPr>
            </a:lvl5pPr>
            <a:lvl6pPr lvl="5" rtl="0">
              <a:buNone/>
              <a:defRPr>
                <a:solidFill>
                  <a:schemeClr val="lt1"/>
                </a:solidFill>
                <a:latin typeface="Roboto"/>
                <a:ea typeface="Roboto"/>
                <a:cs typeface="Roboto"/>
                <a:sym typeface="Roboto"/>
              </a:defRPr>
            </a:lvl6pPr>
            <a:lvl7pPr lvl="6" rtl="0">
              <a:buNone/>
              <a:defRPr>
                <a:solidFill>
                  <a:schemeClr val="lt1"/>
                </a:solidFill>
                <a:latin typeface="Roboto"/>
                <a:ea typeface="Roboto"/>
                <a:cs typeface="Roboto"/>
                <a:sym typeface="Roboto"/>
              </a:defRPr>
            </a:lvl7pPr>
            <a:lvl8pPr lvl="7" rtl="0">
              <a:buNone/>
              <a:defRPr>
                <a:solidFill>
                  <a:schemeClr val="lt1"/>
                </a:solidFill>
                <a:latin typeface="Roboto"/>
                <a:ea typeface="Roboto"/>
                <a:cs typeface="Roboto"/>
                <a:sym typeface="Roboto"/>
              </a:defRPr>
            </a:lvl8pPr>
            <a:lvl9pPr lvl="8" rtl="0">
              <a:buNone/>
              <a:defRPr>
                <a:solidFill>
                  <a:schemeClr val="lt1"/>
                </a:solidFill>
                <a:latin typeface="Roboto"/>
                <a:ea typeface="Roboto"/>
                <a:cs typeface="Roboto"/>
                <a:sym typeface="Roboto"/>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chnological Design 1">
  <p:cSld name="SECTION_TITLE_AND_DESCRIPTION_1_1">
    <p:bg>
      <p:bgPr>
        <a:blipFill>
          <a:blip r:embed="rId2">
            <a:alphaModFix/>
          </a:blip>
          <a:stretch>
            <a:fillRect/>
          </a:stretch>
        </a:blipFill>
      </p:bgPr>
    </p:bg>
    <p:spTree>
      <p:nvGrpSpPr>
        <p:cNvPr id="187" name="Shape 187"/>
        <p:cNvGrpSpPr/>
        <p:nvPr/>
      </p:nvGrpSpPr>
      <p:grpSpPr>
        <a:xfrm>
          <a:off x="0" y="0"/>
          <a:ext cx="0" cy="0"/>
          <a:chOff x="0" y="0"/>
          <a:chExt cx="0" cy="0"/>
        </a:xfrm>
      </p:grpSpPr>
      <p:sp>
        <p:nvSpPr>
          <p:cNvPr id="188" name="Google Shape;188;p31"/>
          <p:cNvSpPr txBox="1"/>
          <p:nvPr>
            <p:ph idx="1" type="subTitle"/>
          </p:nvPr>
        </p:nvSpPr>
        <p:spPr>
          <a:xfrm>
            <a:off x="5667550" y="1681613"/>
            <a:ext cx="2716500" cy="545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2400"/>
              <a:buFont typeface="Staatliches"/>
              <a:buNone/>
              <a:defRPr sz="2400">
                <a:solidFill>
                  <a:schemeClr val="lt1"/>
                </a:solidFill>
                <a:latin typeface="Staatliches"/>
                <a:ea typeface="Staatliches"/>
                <a:cs typeface="Staatliches"/>
                <a:sym typeface="Staatliches"/>
              </a:defRPr>
            </a:lvl1pPr>
            <a:lvl2pPr lvl="1" rtl="0">
              <a:lnSpc>
                <a:spcPct val="100000"/>
              </a:lnSpc>
              <a:spcBef>
                <a:spcPts val="0"/>
              </a:spcBef>
              <a:spcAft>
                <a:spcPts val="0"/>
              </a:spcAft>
              <a:buClr>
                <a:schemeClr val="lt1"/>
              </a:buClr>
              <a:buSzPts val="2400"/>
              <a:buFont typeface="Staatliches"/>
              <a:buNone/>
              <a:defRPr sz="2400">
                <a:solidFill>
                  <a:schemeClr val="lt1"/>
                </a:solidFill>
                <a:latin typeface="Staatliches"/>
                <a:ea typeface="Staatliches"/>
                <a:cs typeface="Staatliches"/>
                <a:sym typeface="Staatliches"/>
              </a:defRPr>
            </a:lvl2pPr>
            <a:lvl3pPr lvl="2" rtl="0">
              <a:lnSpc>
                <a:spcPct val="100000"/>
              </a:lnSpc>
              <a:spcBef>
                <a:spcPts val="0"/>
              </a:spcBef>
              <a:spcAft>
                <a:spcPts val="0"/>
              </a:spcAft>
              <a:buClr>
                <a:schemeClr val="lt1"/>
              </a:buClr>
              <a:buSzPts val="2400"/>
              <a:buFont typeface="Staatliches"/>
              <a:buNone/>
              <a:defRPr sz="2400">
                <a:solidFill>
                  <a:schemeClr val="lt1"/>
                </a:solidFill>
                <a:latin typeface="Staatliches"/>
                <a:ea typeface="Staatliches"/>
                <a:cs typeface="Staatliches"/>
                <a:sym typeface="Staatliches"/>
              </a:defRPr>
            </a:lvl3pPr>
            <a:lvl4pPr lvl="3" rtl="0">
              <a:lnSpc>
                <a:spcPct val="100000"/>
              </a:lnSpc>
              <a:spcBef>
                <a:spcPts val="0"/>
              </a:spcBef>
              <a:spcAft>
                <a:spcPts val="0"/>
              </a:spcAft>
              <a:buClr>
                <a:schemeClr val="lt1"/>
              </a:buClr>
              <a:buSzPts val="2400"/>
              <a:buFont typeface="Staatliches"/>
              <a:buNone/>
              <a:defRPr sz="2400">
                <a:solidFill>
                  <a:schemeClr val="lt1"/>
                </a:solidFill>
                <a:latin typeface="Staatliches"/>
                <a:ea typeface="Staatliches"/>
                <a:cs typeface="Staatliches"/>
                <a:sym typeface="Staatliches"/>
              </a:defRPr>
            </a:lvl4pPr>
            <a:lvl5pPr lvl="4" rtl="0">
              <a:lnSpc>
                <a:spcPct val="100000"/>
              </a:lnSpc>
              <a:spcBef>
                <a:spcPts val="0"/>
              </a:spcBef>
              <a:spcAft>
                <a:spcPts val="0"/>
              </a:spcAft>
              <a:buClr>
                <a:schemeClr val="lt1"/>
              </a:buClr>
              <a:buSzPts val="2400"/>
              <a:buFont typeface="Staatliches"/>
              <a:buNone/>
              <a:defRPr sz="2400">
                <a:solidFill>
                  <a:schemeClr val="lt1"/>
                </a:solidFill>
                <a:latin typeface="Staatliches"/>
                <a:ea typeface="Staatliches"/>
                <a:cs typeface="Staatliches"/>
                <a:sym typeface="Staatliches"/>
              </a:defRPr>
            </a:lvl5pPr>
            <a:lvl6pPr lvl="5" rtl="0">
              <a:lnSpc>
                <a:spcPct val="100000"/>
              </a:lnSpc>
              <a:spcBef>
                <a:spcPts val="0"/>
              </a:spcBef>
              <a:spcAft>
                <a:spcPts val="0"/>
              </a:spcAft>
              <a:buClr>
                <a:schemeClr val="lt1"/>
              </a:buClr>
              <a:buSzPts val="2400"/>
              <a:buFont typeface="Staatliches"/>
              <a:buNone/>
              <a:defRPr sz="2400">
                <a:solidFill>
                  <a:schemeClr val="lt1"/>
                </a:solidFill>
                <a:latin typeface="Staatliches"/>
                <a:ea typeface="Staatliches"/>
                <a:cs typeface="Staatliches"/>
                <a:sym typeface="Staatliches"/>
              </a:defRPr>
            </a:lvl6pPr>
            <a:lvl7pPr lvl="6" rtl="0">
              <a:lnSpc>
                <a:spcPct val="100000"/>
              </a:lnSpc>
              <a:spcBef>
                <a:spcPts val="0"/>
              </a:spcBef>
              <a:spcAft>
                <a:spcPts val="0"/>
              </a:spcAft>
              <a:buClr>
                <a:schemeClr val="lt1"/>
              </a:buClr>
              <a:buSzPts val="2400"/>
              <a:buFont typeface="Staatliches"/>
              <a:buNone/>
              <a:defRPr sz="2400">
                <a:solidFill>
                  <a:schemeClr val="lt1"/>
                </a:solidFill>
                <a:latin typeface="Staatliches"/>
                <a:ea typeface="Staatliches"/>
                <a:cs typeface="Staatliches"/>
                <a:sym typeface="Staatliches"/>
              </a:defRPr>
            </a:lvl7pPr>
            <a:lvl8pPr lvl="7" rtl="0">
              <a:lnSpc>
                <a:spcPct val="100000"/>
              </a:lnSpc>
              <a:spcBef>
                <a:spcPts val="0"/>
              </a:spcBef>
              <a:spcAft>
                <a:spcPts val="0"/>
              </a:spcAft>
              <a:buClr>
                <a:schemeClr val="lt1"/>
              </a:buClr>
              <a:buSzPts val="2400"/>
              <a:buFont typeface="Staatliches"/>
              <a:buNone/>
              <a:defRPr sz="2400">
                <a:solidFill>
                  <a:schemeClr val="lt1"/>
                </a:solidFill>
                <a:latin typeface="Staatliches"/>
                <a:ea typeface="Staatliches"/>
                <a:cs typeface="Staatliches"/>
                <a:sym typeface="Staatliches"/>
              </a:defRPr>
            </a:lvl8pPr>
            <a:lvl9pPr lvl="8" rtl="0">
              <a:lnSpc>
                <a:spcPct val="100000"/>
              </a:lnSpc>
              <a:spcBef>
                <a:spcPts val="0"/>
              </a:spcBef>
              <a:spcAft>
                <a:spcPts val="0"/>
              </a:spcAft>
              <a:buClr>
                <a:schemeClr val="lt1"/>
              </a:buClr>
              <a:buSzPts val="2400"/>
              <a:buFont typeface="Staatliches"/>
              <a:buNone/>
              <a:defRPr sz="2400">
                <a:solidFill>
                  <a:schemeClr val="lt1"/>
                </a:solidFill>
                <a:latin typeface="Staatliches"/>
                <a:ea typeface="Staatliches"/>
                <a:cs typeface="Staatliches"/>
                <a:sym typeface="Staatliches"/>
              </a:defRPr>
            </a:lvl9pPr>
          </a:lstStyle>
          <a:p/>
        </p:txBody>
      </p:sp>
      <p:sp>
        <p:nvSpPr>
          <p:cNvPr id="189" name="Google Shape;189;p31"/>
          <p:cNvSpPr txBox="1"/>
          <p:nvPr>
            <p:ph idx="2" type="body"/>
          </p:nvPr>
        </p:nvSpPr>
        <p:spPr>
          <a:xfrm>
            <a:off x="5667550" y="2226788"/>
            <a:ext cx="2366400" cy="12351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lt1"/>
              </a:buClr>
              <a:buSzPts val="14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190" name="Google Shape;190;p31"/>
          <p:cNvSpPr txBox="1"/>
          <p:nvPr>
            <p:ph type="title"/>
          </p:nvPr>
        </p:nvSpPr>
        <p:spPr>
          <a:xfrm rot="-5400000">
            <a:off x="-1617675" y="2285400"/>
            <a:ext cx="4341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lgn="ctr">
              <a:spcBef>
                <a:spcPts val="0"/>
              </a:spcBef>
              <a:spcAft>
                <a:spcPts val="0"/>
              </a:spcAft>
              <a:buClr>
                <a:schemeClr val="lt1"/>
              </a:buClr>
              <a:buSzPts val="2800"/>
              <a:buNone/>
              <a:defRPr>
                <a:solidFill>
                  <a:schemeClr val="lt1"/>
                </a:solidFill>
              </a:defRPr>
            </a:lvl2pPr>
            <a:lvl3pPr lvl="2" rtl="0" algn="ctr">
              <a:spcBef>
                <a:spcPts val="0"/>
              </a:spcBef>
              <a:spcAft>
                <a:spcPts val="0"/>
              </a:spcAft>
              <a:buClr>
                <a:schemeClr val="lt1"/>
              </a:buClr>
              <a:buSzPts val="2800"/>
              <a:buNone/>
              <a:defRPr>
                <a:solidFill>
                  <a:schemeClr val="lt1"/>
                </a:solidFill>
              </a:defRPr>
            </a:lvl3pPr>
            <a:lvl4pPr lvl="3" rtl="0" algn="ctr">
              <a:spcBef>
                <a:spcPts val="0"/>
              </a:spcBef>
              <a:spcAft>
                <a:spcPts val="0"/>
              </a:spcAft>
              <a:buClr>
                <a:schemeClr val="lt1"/>
              </a:buClr>
              <a:buSzPts val="2800"/>
              <a:buNone/>
              <a:defRPr>
                <a:solidFill>
                  <a:schemeClr val="lt1"/>
                </a:solidFill>
              </a:defRPr>
            </a:lvl4pPr>
            <a:lvl5pPr lvl="4" rtl="0" algn="ctr">
              <a:spcBef>
                <a:spcPts val="0"/>
              </a:spcBef>
              <a:spcAft>
                <a:spcPts val="0"/>
              </a:spcAft>
              <a:buClr>
                <a:schemeClr val="lt1"/>
              </a:buClr>
              <a:buSzPts val="2800"/>
              <a:buNone/>
              <a:defRPr>
                <a:solidFill>
                  <a:schemeClr val="lt1"/>
                </a:solidFill>
              </a:defRPr>
            </a:lvl5pPr>
            <a:lvl6pPr lvl="5" rtl="0" algn="ctr">
              <a:spcBef>
                <a:spcPts val="0"/>
              </a:spcBef>
              <a:spcAft>
                <a:spcPts val="0"/>
              </a:spcAft>
              <a:buClr>
                <a:schemeClr val="lt1"/>
              </a:buClr>
              <a:buSzPts val="2800"/>
              <a:buNone/>
              <a:defRPr>
                <a:solidFill>
                  <a:schemeClr val="lt1"/>
                </a:solidFill>
              </a:defRPr>
            </a:lvl6pPr>
            <a:lvl7pPr lvl="6" rtl="0" algn="ctr">
              <a:spcBef>
                <a:spcPts val="0"/>
              </a:spcBef>
              <a:spcAft>
                <a:spcPts val="0"/>
              </a:spcAft>
              <a:buClr>
                <a:schemeClr val="lt1"/>
              </a:buClr>
              <a:buSzPts val="2800"/>
              <a:buNone/>
              <a:defRPr>
                <a:solidFill>
                  <a:schemeClr val="lt1"/>
                </a:solidFill>
              </a:defRPr>
            </a:lvl7pPr>
            <a:lvl8pPr lvl="7" rtl="0" algn="ctr">
              <a:spcBef>
                <a:spcPts val="0"/>
              </a:spcBef>
              <a:spcAft>
                <a:spcPts val="0"/>
              </a:spcAft>
              <a:buClr>
                <a:schemeClr val="lt1"/>
              </a:buClr>
              <a:buSzPts val="2800"/>
              <a:buNone/>
              <a:defRPr>
                <a:solidFill>
                  <a:schemeClr val="lt1"/>
                </a:solidFill>
              </a:defRPr>
            </a:lvl8pPr>
            <a:lvl9pPr lvl="8" rtl="0" algn="ctr">
              <a:spcBef>
                <a:spcPts val="0"/>
              </a:spcBef>
              <a:spcAft>
                <a:spcPts val="0"/>
              </a:spcAft>
              <a:buClr>
                <a:schemeClr val="lt1"/>
              </a:buClr>
              <a:buSzPts val="2800"/>
              <a:buNone/>
              <a:defRPr>
                <a:solidFill>
                  <a:schemeClr val="lt1"/>
                </a:solidFill>
              </a:defRPr>
            </a:lvl9pPr>
          </a:lstStyle>
          <a:p/>
        </p:txBody>
      </p:sp>
      <p:cxnSp>
        <p:nvCxnSpPr>
          <p:cNvPr id="191" name="Google Shape;191;p31"/>
          <p:cNvCxnSpPr/>
          <p:nvPr/>
        </p:nvCxnSpPr>
        <p:spPr>
          <a:xfrm>
            <a:off x="1147475" y="0"/>
            <a:ext cx="0" cy="5187000"/>
          </a:xfrm>
          <a:prstGeom prst="straightConnector1">
            <a:avLst/>
          </a:prstGeom>
          <a:noFill/>
          <a:ln cap="flat" cmpd="sng" w="9525">
            <a:solidFill>
              <a:schemeClr val="lt1"/>
            </a:solidFill>
            <a:prstDash val="dot"/>
            <a:round/>
            <a:headEnd len="med" w="med" type="none"/>
            <a:tailEnd len="med" w="med" type="none"/>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and credits">
  <p:cSld name="SECTION_HEADER_1">
    <p:bg>
      <p:bgPr>
        <a:blipFill>
          <a:blip r:embed="rId2">
            <a:alphaModFix/>
          </a:blip>
          <a:stretch>
            <a:fillRect/>
          </a:stretch>
        </a:blipFill>
      </p:bgPr>
    </p:bg>
    <p:spTree>
      <p:nvGrpSpPr>
        <p:cNvPr id="192" name="Shape 192"/>
        <p:cNvGrpSpPr/>
        <p:nvPr/>
      </p:nvGrpSpPr>
      <p:grpSpPr>
        <a:xfrm>
          <a:off x="0" y="0"/>
          <a:ext cx="0" cy="0"/>
          <a:chOff x="0" y="0"/>
          <a:chExt cx="0" cy="0"/>
        </a:xfrm>
      </p:grpSpPr>
      <p:sp>
        <p:nvSpPr>
          <p:cNvPr id="193" name="Google Shape;193;p32"/>
          <p:cNvSpPr txBox="1"/>
          <p:nvPr>
            <p:ph type="title"/>
          </p:nvPr>
        </p:nvSpPr>
        <p:spPr>
          <a:xfrm>
            <a:off x="2152200" y="1058375"/>
            <a:ext cx="4839600" cy="841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6000">
                <a:solidFill>
                  <a:schemeClr val="lt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94" name="Google Shape;194;p32"/>
          <p:cNvSpPr txBox="1"/>
          <p:nvPr>
            <p:ph idx="1" type="subTitle"/>
          </p:nvPr>
        </p:nvSpPr>
        <p:spPr>
          <a:xfrm>
            <a:off x="2939700" y="1826800"/>
            <a:ext cx="3264600" cy="55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a:solidFill>
                  <a:schemeClr val="lt1"/>
                </a:solidFill>
              </a:defRPr>
            </a:lvl1pPr>
            <a:lvl2pPr lvl="1" rtl="0" algn="ctr">
              <a:lnSpc>
                <a:spcPct val="100000"/>
              </a:lnSpc>
              <a:spcBef>
                <a:spcPts val="0"/>
              </a:spcBef>
              <a:spcAft>
                <a:spcPts val="0"/>
              </a:spcAft>
              <a:buClr>
                <a:schemeClr val="lt1"/>
              </a:buClr>
              <a:buSzPts val="1800"/>
              <a:buNone/>
              <a:defRPr sz="1800">
                <a:solidFill>
                  <a:schemeClr val="lt1"/>
                </a:solidFill>
              </a:defRPr>
            </a:lvl2pPr>
            <a:lvl3pPr lvl="2" rtl="0" algn="ctr">
              <a:lnSpc>
                <a:spcPct val="100000"/>
              </a:lnSpc>
              <a:spcBef>
                <a:spcPts val="0"/>
              </a:spcBef>
              <a:spcAft>
                <a:spcPts val="0"/>
              </a:spcAft>
              <a:buClr>
                <a:schemeClr val="lt1"/>
              </a:buClr>
              <a:buSzPts val="1800"/>
              <a:buNone/>
              <a:defRPr sz="1800">
                <a:solidFill>
                  <a:schemeClr val="lt1"/>
                </a:solidFill>
              </a:defRPr>
            </a:lvl3pPr>
            <a:lvl4pPr lvl="3" rtl="0" algn="ctr">
              <a:lnSpc>
                <a:spcPct val="100000"/>
              </a:lnSpc>
              <a:spcBef>
                <a:spcPts val="0"/>
              </a:spcBef>
              <a:spcAft>
                <a:spcPts val="0"/>
              </a:spcAft>
              <a:buClr>
                <a:schemeClr val="lt1"/>
              </a:buClr>
              <a:buSzPts val="1800"/>
              <a:buNone/>
              <a:defRPr sz="1800">
                <a:solidFill>
                  <a:schemeClr val="lt1"/>
                </a:solidFill>
              </a:defRPr>
            </a:lvl4pPr>
            <a:lvl5pPr lvl="4" rtl="0" algn="ctr">
              <a:lnSpc>
                <a:spcPct val="100000"/>
              </a:lnSpc>
              <a:spcBef>
                <a:spcPts val="0"/>
              </a:spcBef>
              <a:spcAft>
                <a:spcPts val="0"/>
              </a:spcAft>
              <a:buClr>
                <a:schemeClr val="lt1"/>
              </a:buClr>
              <a:buSzPts val="1800"/>
              <a:buNone/>
              <a:defRPr sz="1800">
                <a:solidFill>
                  <a:schemeClr val="lt1"/>
                </a:solidFill>
              </a:defRPr>
            </a:lvl5pPr>
            <a:lvl6pPr lvl="5" rtl="0" algn="ctr">
              <a:lnSpc>
                <a:spcPct val="100000"/>
              </a:lnSpc>
              <a:spcBef>
                <a:spcPts val="0"/>
              </a:spcBef>
              <a:spcAft>
                <a:spcPts val="0"/>
              </a:spcAft>
              <a:buClr>
                <a:schemeClr val="lt1"/>
              </a:buClr>
              <a:buSzPts val="1800"/>
              <a:buNone/>
              <a:defRPr sz="1800">
                <a:solidFill>
                  <a:schemeClr val="lt1"/>
                </a:solidFill>
              </a:defRPr>
            </a:lvl6pPr>
            <a:lvl7pPr lvl="6" rtl="0" algn="ctr">
              <a:lnSpc>
                <a:spcPct val="100000"/>
              </a:lnSpc>
              <a:spcBef>
                <a:spcPts val="0"/>
              </a:spcBef>
              <a:spcAft>
                <a:spcPts val="0"/>
              </a:spcAft>
              <a:buClr>
                <a:schemeClr val="lt1"/>
              </a:buClr>
              <a:buSzPts val="1800"/>
              <a:buNone/>
              <a:defRPr sz="1800">
                <a:solidFill>
                  <a:schemeClr val="lt1"/>
                </a:solidFill>
              </a:defRPr>
            </a:lvl7pPr>
            <a:lvl8pPr lvl="7" rtl="0" algn="ctr">
              <a:lnSpc>
                <a:spcPct val="100000"/>
              </a:lnSpc>
              <a:spcBef>
                <a:spcPts val="0"/>
              </a:spcBef>
              <a:spcAft>
                <a:spcPts val="0"/>
              </a:spcAft>
              <a:buClr>
                <a:schemeClr val="lt1"/>
              </a:buClr>
              <a:buSzPts val="1800"/>
              <a:buNone/>
              <a:defRPr sz="1800">
                <a:solidFill>
                  <a:schemeClr val="lt1"/>
                </a:solidFill>
              </a:defRPr>
            </a:lvl8pPr>
            <a:lvl9pPr lvl="8" rtl="0" algn="ctr">
              <a:lnSpc>
                <a:spcPct val="100000"/>
              </a:lnSpc>
              <a:spcBef>
                <a:spcPts val="0"/>
              </a:spcBef>
              <a:spcAft>
                <a:spcPts val="0"/>
              </a:spcAft>
              <a:buClr>
                <a:schemeClr val="lt1"/>
              </a:buClr>
              <a:buSzPts val="1800"/>
              <a:buNone/>
              <a:defRPr sz="1800">
                <a:solidFill>
                  <a:schemeClr val="lt1"/>
                </a:solidFill>
              </a:defRPr>
            </a:lvl9pPr>
          </a:lstStyle>
          <a:p/>
        </p:txBody>
      </p:sp>
      <p:sp>
        <p:nvSpPr>
          <p:cNvPr id="195" name="Google Shape;195;p32"/>
          <p:cNvSpPr txBox="1"/>
          <p:nvPr/>
        </p:nvSpPr>
        <p:spPr>
          <a:xfrm>
            <a:off x="3332700" y="2853375"/>
            <a:ext cx="2478600" cy="10191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lang="en" sz="1000">
                <a:solidFill>
                  <a:schemeClr val="accent5"/>
                </a:solidFill>
                <a:latin typeface="Roboto"/>
                <a:ea typeface="Roboto"/>
                <a:cs typeface="Roboto"/>
                <a:sym typeface="Roboto"/>
              </a:rPr>
              <a:t>CREDITS: This presentation template was created by </a:t>
            </a:r>
            <a:r>
              <a:rPr b="1" lang="en" sz="1000">
                <a:solidFill>
                  <a:schemeClr val="accent5"/>
                </a:solidFill>
                <a:uFill>
                  <a:noFill/>
                </a:uFill>
                <a:latin typeface="Roboto"/>
                <a:ea typeface="Roboto"/>
                <a:cs typeface="Roboto"/>
                <a:sym typeface="Roboto"/>
                <a:hlinkClick r:id="rId3">
                  <a:extLst>
                    <a:ext uri="{A12FA001-AC4F-418D-AE19-62706E023703}">
                      <ahyp:hlinkClr val="tx"/>
                    </a:ext>
                  </a:extLst>
                </a:hlinkClick>
              </a:rPr>
              <a:t>Slidesgo</a:t>
            </a:r>
            <a:r>
              <a:rPr lang="en" sz="1000">
                <a:solidFill>
                  <a:schemeClr val="accent5"/>
                </a:solidFill>
                <a:latin typeface="Roboto"/>
                <a:ea typeface="Roboto"/>
                <a:cs typeface="Roboto"/>
                <a:sym typeface="Roboto"/>
              </a:rPr>
              <a:t>, including icons by </a:t>
            </a:r>
            <a:r>
              <a:rPr b="1" lang="en" sz="1000">
                <a:solidFill>
                  <a:schemeClr val="accent5"/>
                </a:solidFill>
                <a:uFill>
                  <a:noFill/>
                </a:uFill>
                <a:latin typeface="Roboto"/>
                <a:ea typeface="Roboto"/>
                <a:cs typeface="Roboto"/>
                <a:sym typeface="Roboto"/>
                <a:hlinkClick r:id="rId4">
                  <a:extLst>
                    <a:ext uri="{A12FA001-AC4F-418D-AE19-62706E023703}">
                      <ahyp:hlinkClr val="tx"/>
                    </a:ext>
                  </a:extLst>
                </a:hlinkClick>
              </a:rPr>
              <a:t>Flaticon</a:t>
            </a:r>
            <a:r>
              <a:rPr lang="en" sz="1000">
                <a:solidFill>
                  <a:schemeClr val="accent5"/>
                </a:solidFill>
                <a:latin typeface="Roboto"/>
                <a:ea typeface="Roboto"/>
                <a:cs typeface="Roboto"/>
                <a:sym typeface="Roboto"/>
              </a:rPr>
              <a:t>, and infographics &amp; images by </a:t>
            </a:r>
            <a:r>
              <a:rPr b="1" lang="en" sz="1000">
                <a:solidFill>
                  <a:schemeClr val="accent5"/>
                </a:solidFill>
                <a:uFill>
                  <a:noFill/>
                </a:uFill>
                <a:latin typeface="Roboto"/>
                <a:ea typeface="Roboto"/>
                <a:cs typeface="Roboto"/>
                <a:sym typeface="Roboto"/>
                <a:hlinkClick r:id="rId5">
                  <a:extLst>
                    <a:ext uri="{A12FA001-AC4F-418D-AE19-62706E023703}">
                      <ahyp:hlinkClr val="tx"/>
                    </a:ext>
                  </a:extLst>
                </a:hlinkClick>
              </a:rPr>
              <a:t>Freepik</a:t>
            </a:r>
            <a:r>
              <a:rPr lang="en" sz="1000">
                <a:solidFill>
                  <a:schemeClr val="accent5"/>
                </a:solidFill>
                <a:latin typeface="Roboto"/>
                <a:ea typeface="Roboto"/>
                <a:cs typeface="Roboto"/>
                <a:sym typeface="Roboto"/>
              </a:rPr>
              <a:t>. </a:t>
            </a:r>
            <a:endParaRPr sz="1000">
              <a:solidFill>
                <a:schemeClr val="accent5"/>
              </a:solidFill>
              <a:latin typeface="Roboto"/>
              <a:ea typeface="Roboto"/>
              <a:cs typeface="Roboto"/>
              <a:sym typeface="Roboto"/>
            </a:endParaRPr>
          </a:p>
          <a:p>
            <a:pPr indent="0" lvl="0" marL="0" rtl="0" algn="ctr">
              <a:spcBef>
                <a:spcPts val="300"/>
              </a:spcBef>
              <a:spcAft>
                <a:spcPts val="0"/>
              </a:spcAft>
              <a:buNone/>
            </a:pPr>
            <a:r>
              <a:t/>
            </a:r>
            <a:endParaRPr b="1" sz="1000">
              <a:solidFill>
                <a:schemeClr val="accent5"/>
              </a:solidFill>
              <a:latin typeface="Roboto"/>
              <a:ea typeface="Roboto"/>
              <a:cs typeface="Roboto"/>
              <a:sym typeface="Roboto"/>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SECTION_TITLE_AND_DESCRIPTION_1_1_1">
    <p:bg>
      <p:bgPr>
        <a:blipFill>
          <a:blip r:embed="rId2">
            <a:alphaModFix/>
          </a:blip>
          <a:stretch>
            <a:fillRect/>
          </a:stretch>
        </a:blipFill>
      </p:bgPr>
    </p:bg>
    <p:spTree>
      <p:nvGrpSpPr>
        <p:cNvPr id="196" name="Shape 196"/>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SECTION_TITLE_AND_DESCRIPTION_1_2">
    <p:bg>
      <p:bgPr>
        <a:blipFill>
          <a:blip r:embed="rId2">
            <a:alphaModFix/>
          </a:blip>
          <a:stretch>
            <a:fillRect/>
          </a:stretch>
        </a:blipFill>
      </p:bgPr>
    </p:bg>
    <p:spTree>
      <p:nvGrpSpPr>
        <p:cNvPr id="197" name="Shape 197"/>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BIG_NUMBER_2_1_1">
    <p:bg>
      <p:bgPr>
        <a:blipFill>
          <a:blip r:embed="rId2">
            <a:alphaModFix/>
          </a:blip>
          <a:stretch>
            <a:fillRect/>
          </a:stretch>
        </a:blipFill>
      </p:bgPr>
    </p:bg>
    <p:spTree>
      <p:nvGrpSpPr>
        <p:cNvPr id="198" name="Shape 198"/>
        <p:cNvGrpSpPr/>
        <p:nvPr/>
      </p:nvGrpSpPr>
      <p:grpSpPr>
        <a:xfrm>
          <a:off x="0" y="0"/>
          <a:ext cx="0" cy="0"/>
          <a:chOff x="0" y="0"/>
          <a:chExt cx="0" cy="0"/>
        </a:xfrm>
      </p:grpSpPr>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SECTION_HEADER_1_1">
    <p:bg>
      <p:bgPr>
        <a:blipFill>
          <a:blip r:embed="rId2">
            <a:alphaModFix/>
          </a:blip>
          <a:stretch>
            <a:fillRect/>
          </a:stretch>
        </a:blipFill>
      </p:bgPr>
    </p:bg>
    <p:spTree>
      <p:nvGrpSpPr>
        <p:cNvPr id="199" name="Shape 199"/>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blipFill>
          <a:blip r:embed="rId2">
            <a:alphaModFix/>
          </a:blip>
          <a:stretch>
            <a:fillRect/>
          </a:stretch>
        </a:blipFill>
      </p:bgPr>
    </p:bg>
    <p:spTree>
      <p:nvGrpSpPr>
        <p:cNvPr id="19" name="Shape 19"/>
        <p:cNvGrpSpPr/>
        <p:nvPr/>
      </p:nvGrpSpPr>
      <p:grpSpPr>
        <a:xfrm>
          <a:off x="0" y="0"/>
          <a:ext cx="0" cy="0"/>
          <a:chOff x="0" y="0"/>
          <a:chExt cx="0" cy="0"/>
        </a:xfrm>
      </p:grpSpPr>
      <p:sp>
        <p:nvSpPr>
          <p:cNvPr id="20" name="Google Shape;20;p5"/>
          <p:cNvSpPr txBox="1"/>
          <p:nvPr>
            <p:ph idx="1" type="body"/>
          </p:nvPr>
        </p:nvSpPr>
        <p:spPr>
          <a:xfrm>
            <a:off x="1678738" y="885300"/>
            <a:ext cx="32277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lt1"/>
              </a:buClr>
              <a:buSzPts val="14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21" name="Google Shape;21;p5"/>
          <p:cNvSpPr txBox="1"/>
          <p:nvPr>
            <p:ph idx="2" type="body"/>
          </p:nvPr>
        </p:nvSpPr>
        <p:spPr>
          <a:xfrm>
            <a:off x="5326961" y="885300"/>
            <a:ext cx="32277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lt1"/>
              </a:buClr>
              <a:buSzPts val="14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22" name="Google Shape;22;p5"/>
          <p:cNvSpPr txBox="1"/>
          <p:nvPr>
            <p:ph type="title"/>
          </p:nvPr>
        </p:nvSpPr>
        <p:spPr>
          <a:xfrm rot="-5400000">
            <a:off x="-1617675" y="2285400"/>
            <a:ext cx="4341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lgn="ctr">
              <a:spcBef>
                <a:spcPts val="0"/>
              </a:spcBef>
              <a:spcAft>
                <a:spcPts val="0"/>
              </a:spcAft>
              <a:buClr>
                <a:schemeClr val="lt1"/>
              </a:buClr>
              <a:buSzPts val="2800"/>
              <a:buNone/>
              <a:defRPr>
                <a:solidFill>
                  <a:schemeClr val="lt1"/>
                </a:solidFill>
              </a:defRPr>
            </a:lvl2pPr>
            <a:lvl3pPr lvl="2" rtl="0" algn="ctr">
              <a:spcBef>
                <a:spcPts val="0"/>
              </a:spcBef>
              <a:spcAft>
                <a:spcPts val="0"/>
              </a:spcAft>
              <a:buClr>
                <a:schemeClr val="lt1"/>
              </a:buClr>
              <a:buSzPts val="2800"/>
              <a:buNone/>
              <a:defRPr>
                <a:solidFill>
                  <a:schemeClr val="lt1"/>
                </a:solidFill>
              </a:defRPr>
            </a:lvl3pPr>
            <a:lvl4pPr lvl="3" rtl="0" algn="ctr">
              <a:spcBef>
                <a:spcPts val="0"/>
              </a:spcBef>
              <a:spcAft>
                <a:spcPts val="0"/>
              </a:spcAft>
              <a:buClr>
                <a:schemeClr val="lt1"/>
              </a:buClr>
              <a:buSzPts val="2800"/>
              <a:buNone/>
              <a:defRPr>
                <a:solidFill>
                  <a:schemeClr val="lt1"/>
                </a:solidFill>
              </a:defRPr>
            </a:lvl4pPr>
            <a:lvl5pPr lvl="4" rtl="0" algn="ctr">
              <a:spcBef>
                <a:spcPts val="0"/>
              </a:spcBef>
              <a:spcAft>
                <a:spcPts val="0"/>
              </a:spcAft>
              <a:buClr>
                <a:schemeClr val="lt1"/>
              </a:buClr>
              <a:buSzPts val="2800"/>
              <a:buNone/>
              <a:defRPr>
                <a:solidFill>
                  <a:schemeClr val="lt1"/>
                </a:solidFill>
              </a:defRPr>
            </a:lvl5pPr>
            <a:lvl6pPr lvl="5" rtl="0" algn="ctr">
              <a:spcBef>
                <a:spcPts val="0"/>
              </a:spcBef>
              <a:spcAft>
                <a:spcPts val="0"/>
              </a:spcAft>
              <a:buClr>
                <a:schemeClr val="lt1"/>
              </a:buClr>
              <a:buSzPts val="2800"/>
              <a:buNone/>
              <a:defRPr>
                <a:solidFill>
                  <a:schemeClr val="lt1"/>
                </a:solidFill>
              </a:defRPr>
            </a:lvl6pPr>
            <a:lvl7pPr lvl="6" rtl="0" algn="ctr">
              <a:spcBef>
                <a:spcPts val="0"/>
              </a:spcBef>
              <a:spcAft>
                <a:spcPts val="0"/>
              </a:spcAft>
              <a:buClr>
                <a:schemeClr val="lt1"/>
              </a:buClr>
              <a:buSzPts val="2800"/>
              <a:buNone/>
              <a:defRPr>
                <a:solidFill>
                  <a:schemeClr val="lt1"/>
                </a:solidFill>
              </a:defRPr>
            </a:lvl7pPr>
            <a:lvl8pPr lvl="7" rtl="0" algn="ctr">
              <a:spcBef>
                <a:spcPts val="0"/>
              </a:spcBef>
              <a:spcAft>
                <a:spcPts val="0"/>
              </a:spcAft>
              <a:buClr>
                <a:schemeClr val="lt1"/>
              </a:buClr>
              <a:buSzPts val="2800"/>
              <a:buNone/>
              <a:defRPr>
                <a:solidFill>
                  <a:schemeClr val="lt1"/>
                </a:solidFill>
              </a:defRPr>
            </a:lvl8pPr>
            <a:lvl9pPr lvl="8" rtl="0" algn="ctr">
              <a:spcBef>
                <a:spcPts val="0"/>
              </a:spcBef>
              <a:spcAft>
                <a:spcPts val="0"/>
              </a:spcAft>
              <a:buClr>
                <a:schemeClr val="lt1"/>
              </a:buClr>
              <a:buSzPts val="2800"/>
              <a:buNone/>
              <a:defRPr>
                <a:solidFill>
                  <a:schemeClr val="lt1"/>
                </a:solidFill>
              </a:defRPr>
            </a:lvl9pPr>
          </a:lstStyle>
          <a:p/>
        </p:txBody>
      </p:sp>
      <p:cxnSp>
        <p:nvCxnSpPr>
          <p:cNvPr id="23" name="Google Shape;23;p5"/>
          <p:cNvCxnSpPr/>
          <p:nvPr/>
        </p:nvCxnSpPr>
        <p:spPr>
          <a:xfrm>
            <a:off x="1147475" y="0"/>
            <a:ext cx="0" cy="5187000"/>
          </a:xfrm>
          <a:prstGeom prst="straightConnector1">
            <a:avLst/>
          </a:prstGeom>
          <a:noFill/>
          <a:ln cap="flat" cmpd="sng" w="9525">
            <a:solidFill>
              <a:schemeClr val="lt1"/>
            </a:solidFill>
            <a:prstDash val="dot"/>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24" name="Shape 24"/>
        <p:cNvGrpSpPr/>
        <p:nvPr/>
      </p:nvGrpSpPr>
      <p:grpSpPr>
        <a:xfrm>
          <a:off x="0" y="0"/>
          <a:ext cx="0" cy="0"/>
          <a:chOff x="0" y="0"/>
          <a:chExt cx="0" cy="0"/>
        </a:xfrm>
      </p:grpSpPr>
      <p:sp>
        <p:nvSpPr>
          <p:cNvPr id="25" name="Google Shape;25;p6"/>
          <p:cNvSpPr txBox="1"/>
          <p:nvPr>
            <p:ph type="title"/>
          </p:nvPr>
        </p:nvSpPr>
        <p:spPr>
          <a:xfrm rot="-5400000">
            <a:off x="-1617675" y="2285400"/>
            <a:ext cx="4341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lgn="ctr">
              <a:spcBef>
                <a:spcPts val="0"/>
              </a:spcBef>
              <a:spcAft>
                <a:spcPts val="0"/>
              </a:spcAft>
              <a:buClr>
                <a:schemeClr val="lt1"/>
              </a:buClr>
              <a:buSzPts val="2800"/>
              <a:buNone/>
              <a:defRPr>
                <a:solidFill>
                  <a:schemeClr val="lt1"/>
                </a:solidFill>
              </a:defRPr>
            </a:lvl2pPr>
            <a:lvl3pPr lvl="2" rtl="0" algn="ctr">
              <a:spcBef>
                <a:spcPts val="0"/>
              </a:spcBef>
              <a:spcAft>
                <a:spcPts val="0"/>
              </a:spcAft>
              <a:buClr>
                <a:schemeClr val="lt1"/>
              </a:buClr>
              <a:buSzPts val="2800"/>
              <a:buNone/>
              <a:defRPr>
                <a:solidFill>
                  <a:schemeClr val="lt1"/>
                </a:solidFill>
              </a:defRPr>
            </a:lvl3pPr>
            <a:lvl4pPr lvl="3" rtl="0" algn="ctr">
              <a:spcBef>
                <a:spcPts val="0"/>
              </a:spcBef>
              <a:spcAft>
                <a:spcPts val="0"/>
              </a:spcAft>
              <a:buClr>
                <a:schemeClr val="lt1"/>
              </a:buClr>
              <a:buSzPts val="2800"/>
              <a:buNone/>
              <a:defRPr>
                <a:solidFill>
                  <a:schemeClr val="lt1"/>
                </a:solidFill>
              </a:defRPr>
            </a:lvl4pPr>
            <a:lvl5pPr lvl="4" rtl="0" algn="ctr">
              <a:spcBef>
                <a:spcPts val="0"/>
              </a:spcBef>
              <a:spcAft>
                <a:spcPts val="0"/>
              </a:spcAft>
              <a:buClr>
                <a:schemeClr val="lt1"/>
              </a:buClr>
              <a:buSzPts val="2800"/>
              <a:buNone/>
              <a:defRPr>
                <a:solidFill>
                  <a:schemeClr val="lt1"/>
                </a:solidFill>
              </a:defRPr>
            </a:lvl5pPr>
            <a:lvl6pPr lvl="5" rtl="0" algn="ctr">
              <a:spcBef>
                <a:spcPts val="0"/>
              </a:spcBef>
              <a:spcAft>
                <a:spcPts val="0"/>
              </a:spcAft>
              <a:buClr>
                <a:schemeClr val="lt1"/>
              </a:buClr>
              <a:buSzPts val="2800"/>
              <a:buNone/>
              <a:defRPr>
                <a:solidFill>
                  <a:schemeClr val="lt1"/>
                </a:solidFill>
              </a:defRPr>
            </a:lvl6pPr>
            <a:lvl7pPr lvl="6" rtl="0" algn="ctr">
              <a:spcBef>
                <a:spcPts val="0"/>
              </a:spcBef>
              <a:spcAft>
                <a:spcPts val="0"/>
              </a:spcAft>
              <a:buClr>
                <a:schemeClr val="lt1"/>
              </a:buClr>
              <a:buSzPts val="2800"/>
              <a:buNone/>
              <a:defRPr>
                <a:solidFill>
                  <a:schemeClr val="lt1"/>
                </a:solidFill>
              </a:defRPr>
            </a:lvl7pPr>
            <a:lvl8pPr lvl="7" rtl="0" algn="ctr">
              <a:spcBef>
                <a:spcPts val="0"/>
              </a:spcBef>
              <a:spcAft>
                <a:spcPts val="0"/>
              </a:spcAft>
              <a:buClr>
                <a:schemeClr val="lt1"/>
              </a:buClr>
              <a:buSzPts val="2800"/>
              <a:buNone/>
              <a:defRPr>
                <a:solidFill>
                  <a:schemeClr val="lt1"/>
                </a:solidFill>
              </a:defRPr>
            </a:lvl8pPr>
            <a:lvl9pPr lvl="8" rtl="0" algn="ctr">
              <a:spcBef>
                <a:spcPts val="0"/>
              </a:spcBef>
              <a:spcAft>
                <a:spcPts val="0"/>
              </a:spcAft>
              <a:buClr>
                <a:schemeClr val="lt1"/>
              </a:buClr>
              <a:buSzPts val="2800"/>
              <a:buNone/>
              <a:defRPr>
                <a:solidFill>
                  <a:schemeClr val="lt1"/>
                </a:solidFill>
              </a:defRPr>
            </a:lvl9pPr>
          </a:lstStyle>
          <a:p/>
        </p:txBody>
      </p:sp>
      <p:cxnSp>
        <p:nvCxnSpPr>
          <p:cNvPr id="26" name="Google Shape;26;p6"/>
          <p:cNvCxnSpPr/>
          <p:nvPr/>
        </p:nvCxnSpPr>
        <p:spPr>
          <a:xfrm>
            <a:off x="1147475" y="0"/>
            <a:ext cx="0" cy="5187000"/>
          </a:xfrm>
          <a:prstGeom prst="straightConnector1">
            <a:avLst/>
          </a:prstGeom>
          <a:noFill/>
          <a:ln cap="flat" cmpd="sng" w="9525">
            <a:solidFill>
              <a:schemeClr val="lt1"/>
            </a:solidFill>
            <a:prstDash val="dot"/>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blipFill>
          <a:blip r:embed="rId2">
            <a:alphaModFix/>
          </a:blip>
          <a:stretch>
            <a:fillRect/>
          </a:stretch>
        </a:blipFill>
      </p:bgPr>
    </p:bg>
    <p:spTree>
      <p:nvGrpSpPr>
        <p:cNvPr id="27" name="Shape 27"/>
        <p:cNvGrpSpPr/>
        <p:nvPr/>
      </p:nvGrpSpPr>
      <p:grpSpPr>
        <a:xfrm>
          <a:off x="0" y="0"/>
          <a:ext cx="0" cy="0"/>
          <a:chOff x="0" y="0"/>
          <a:chExt cx="0" cy="0"/>
        </a:xfrm>
      </p:grpSpPr>
      <p:sp>
        <p:nvSpPr>
          <p:cNvPr id="28" name="Google Shape;28;p7"/>
          <p:cNvSpPr txBox="1"/>
          <p:nvPr>
            <p:ph idx="1" type="body"/>
          </p:nvPr>
        </p:nvSpPr>
        <p:spPr>
          <a:xfrm>
            <a:off x="4869600" y="1731150"/>
            <a:ext cx="3019800" cy="1681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lt1"/>
              </a:buClr>
              <a:buSzPts val="14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29" name="Google Shape;29;p7"/>
          <p:cNvSpPr txBox="1"/>
          <p:nvPr>
            <p:ph type="title"/>
          </p:nvPr>
        </p:nvSpPr>
        <p:spPr>
          <a:xfrm rot="-5400000">
            <a:off x="-1617675" y="2285400"/>
            <a:ext cx="4341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lgn="ctr">
              <a:spcBef>
                <a:spcPts val="0"/>
              </a:spcBef>
              <a:spcAft>
                <a:spcPts val="0"/>
              </a:spcAft>
              <a:buClr>
                <a:schemeClr val="lt1"/>
              </a:buClr>
              <a:buSzPts val="2800"/>
              <a:buNone/>
              <a:defRPr>
                <a:solidFill>
                  <a:schemeClr val="lt1"/>
                </a:solidFill>
              </a:defRPr>
            </a:lvl2pPr>
            <a:lvl3pPr lvl="2" rtl="0" algn="ctr">
              <a:spcBef>
                <a:spcPts val="0"/>
              </a:spcBef>
              <a:spcAft>
                <a:spcPts val="0"/>
              </a:spcAft>
              <a:buClr>
                <a:schemeClr val="lt1"/>
              </a:buClr>
              <a:buSzPts val="2800"/>
              <a:buNone/>
              <a:defRPr>
                <a:solidFill>
                  <a:schemeClr val="lt1"/>
                </a:solidFill>
              </a:defRPr>
            </a:lvl3pPr>
            <a:lvl4pPr lvl="3" rtl="0" algn="ctr">
              <a:spcBef>
                <a:spcPts val="0"/>
              </a:spcBef>
              <a:spcAft>
                <a:spcPts val="0"/>
              </a:spcAft>
              <a:buClr>
                <a:schemeClr val="lt1"/>
              </a:buClr>
              <a:buSzPts val="2800"/>
              <a:buNone/>
              <a:defRPr>
                <a:solidFill>
                  <a:schemeClr val="lt1"/>
                </a:solidFill>
              </a:defRPr>
            </a:lvl4pPr>
            <a:lvl5pPr lvl="4" rtl="0" algn="ctr">
              <a:spcBef>
                <a:spcPts val="0"/>
              </a:spcBef>
              <a:spcAft>
                <a:spcPts val="0"/>
              </a:spcAft>
              <a:buClr>
                <a:schemeClr val="lt1"/>
              </a:buClr>
              <a:buSzPts val="2800"/>
              <a:buNone/>
              <a:defRPr>
                <a:solidFill>
                  <a:schemeClr val="lt1"/>
                </a:solidFill>
              </a:defRPr>
            </a:lvl5pPr>
            <a:lvl6pPr lvl="5" rtl="0" algn="ctr">
              <a:spcBef>
                <a:spcPts val="0"/>
              </a:spcBef>
              <a:spcAft>
                <a:spcPts val="0"/>
              </a:spcAft>
              <a:buClr>
                <a:schemeClr val="lt1"/>
              </a:buClr>
              <a:buSzPts val="2800"/>
              <a:buNone/>
              <a:defRPr>
                <a:solidFill>
                  <a:schemeClr val="lt1"/>
                </a:solidFill>
              </a:defRPr>
            </a:lvl6pPr>
            <a:lvl7pPr lvl="6" rtl="0" algn="ctr">
              <a:spcBef>
                <a:spcPts val="0"/>
              </a:spcBef>
              <a:spcAft>
                <a:spcPts val="0"/>
              </a:spcAft>
              <a:buClr>
                <a:schemeClr val="lt1"/>
              </a:buClr>
              <a:buSzPts val="2800"/>
              <a:buNone/>
              <a:defRPr>
                <a:solidFill>
                  <a:schemeClr val="lt1"/>
                </a:solidFill>
              </a:defRPr>
            </a:lvl7pPr>
            <a:lvl8pPr lvl="7" rtl="0" algn="ctr">
              <a:spcBef>
                <a:spcPts val="0"/>
              </a:spcBef>
              <a:spcAft>
                <a:spcPts val="0"/>
              </a:spcAft>
              <a:buClr>
                <a:schemeClr val="lt1"/>
              </a:buClr>
              <a:buSzPts val="2800"/>
              <a:buNone/>
              <a:defRPr>
                <a:solidFill>
                  <a:schemeClr val="lt1"/>
                </a:solidFill>
              </a:defRPr>
            </a:lvl8pPr>
            <a:lvl9pPr lvl="8" rtl="0" algn="ctr">
              <a:spcBef>
                <a:spcPts val="0"/>
              </a:spcBef>
              <a:spcAft>
                <a:spcPts val="0"/>
              </a:spcAft>
              <a:buClr>
                <a:schemeClr val="lt1"/>
              </a:buClr>
              <a:buSzPts val="2800"/>
              <a:buNone/>
              <a:defRPr>
                <a:solidFill>
                  <a:schemeClr val="lt1"/>
                </a:solidFill>
              </a:defRPr>
            </a:lvl9pPr>
          </a:lstStyle>
          <a:p/>
        </p:txBody>
      </p:sp>
      <p:cxnSp>
        <p:nvCxnSpPr>
          <p:cNvPr id="30" name="Google Shape;30;p7"/>
          <p:cNvCxnSpPr/>
          <p:nvPr/>
        </p:nvCxnSpPr>
        <p:spPr>
          <a:xfrm>
            <a:off x="1147475" y="0"/>
            <a:ext cx="0" cy="5187000"/>
          </a:xfrm>
          <a:prstGeom prst="straightConnector1">
            <a:avLst/>
          </a:prstGeom>
          <a:noFill/>
          <a:ln cap="flat" cmpd="sng" w="9525">
            <a:solidFill>
              <a:schemeClr val="lt1"/>
            </a:solidFill>
            <a:prstDash val="dot"/>
            <a:round/>
            <a:headEnd len="med" w="med" type="none"/>
            <a:tailEnd len="med" w="med"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1" name="Shape 31"/>
        <p:cNvGrpSpPr/>
        <p:nvPr/>
      </p:nvGrpSpPr>
      <p:grpSpPr>
        <a:xfrm>
          <a:off x="0" y="0"/>
          <a:ext cx="0" cy="0"/>
          <a:chOff x="0" y="0"/>
          <a:chExt cx="0" cy="0"/>
        </a:xfrm>
      </p:grpSpPr>
      <p:grpSp>
        <p:nvGrpSpPr>
          <p:cNvPr id="32" name="Google Shape;32;p8"/>
          <p:cNvGrpSpPr/>
          <p:nvPr/>
        </p:nvGrpSpPr>
        <p:grpSpPr>
          <a:xfrm>
            <a:off x="-1176142" y="-883393"/>
            <a:ext cx="11626011" cy="6755492"/>
            <a:chOff x="238125" y="783925"/>
            <a:chExt cx="7127275" cy="4141425"/>
          </a:xfrm>
        </p:grpSpPr>
        <p:sp>
          <p:nvSpPr>
            <p:cNvPr id="33" name="Google Shape;33;p8"/>
            <p:cNvSpPr/>
            <p:nvPr/>
          </p:nvSpPr>
          <p:spPr>
            <a:xfrm>
              <a:off x="238125" y="2990775"/>
              <a:ext cx="2218000" cy="1934575"/>
            </a:xfrm>
            <a:custGeom>
              <a:rect b="b" l="l" r="r" t="t"/>
              <a:pathLst>
                <a:path extrusionOk="0" h="77383" w="88720">
                  <a:moveTo>
                    <a:pt x="28020" y="1"/>
                  </a:moveTo>
                  <a:cubicBezTo>
                    <a:pt x="11294" y="1"/>
                    <a:pt x="0" y="39029"/>
                    <a:pt x="0" y="49219"/>
                  </a:cubicBezTo>
                  <a:cubicBezTo>
                    <a:pt x="0" y="69098"/>
                    <a:pt x="22760" y="77383"/>
                    <a:pt x="37752" y="77383"/>
                  </a:cubicBezTo>
                  <a:cubicBezTo>
                    <a:pt x="37781" y="77383"/>
                    <a:pt x="88719" y="73054"/>
                    <a:pt x="88719" y="67651"/>
                  </a:cubicBezTo>
                  <a:cubicBezTo>
                    <a:pt x="88719" y="67393"/>
                    <a:pt x="88690" y="67121"/>
                    <a:pt x="88633" y="66848"/>
                  </a:cubicBezTo>
                  <a:cubicBezTo>
                    <a:pt x="82957" y="64641"/>
                    <a:pt x="81252" y="61416"/>
                    <a:pt x="81252" y="57690"/>
                  </a:cubicBezTo>
                  <a:cubicBezTo>
                    <a:pt x="81252" y="51813"/>
                    <a:pt x="85150" y="45751"/>
                    <a:pt x="85150" y="38398"/>
                  </a:cubicBezTo>
                  <a:cubicBezTo>
                    <a:pt x="85150" y="12656"/>
                    <a:pt x="58864" y="21973"/>
                    <a:pt x="47011" y="13545"/>
                  </a:cubicBezTo>
                  <a:cubicBezTo>
                    <a:pt x="40533" y="8916"/>
                    <a:pt x="37279" y="1"/>
                    <a:pt x="28020" y="1"/>
                  </a:cubicBezTo>
                  <a:close/>
                </a:path>
              </a:pathLst>
            </a:custGeom>
            <a:solidFill>
              <a:srgbClr val="FFFFFF">
                <a:alpha val="37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8"/>
            <p:cNvSpPr/>
            <p:nvPr/>
          </p:nvSpPr>
          <p:spPr>
            <a:xfrm>
              <a:off x="589250" y="783925"/>
              <a:ext cx="3293325" cy="3996300"/>
            </a:xfrm>
            <a:custGeom>
              <a:rect b="b" l="l" r="r" t="t"/>
              <a:pathLst>
                <a:path extrusionOk="0" h="159852" w="131733">
                  <a:moveTo>
                    <a:pt x="19780" y="0"/>
                  </a:moveTo>
                  <a:cubicBezTo>
                    <a:pt x="11825" y="0"/>
                    <a:pt x="2438" y="8686"/>
                    <a:pt x="2438" y="25168"/>
                  </a:cubicBezTo>
                  <a:cubicBezTo>
                    <a:pt x="2438" y="39830"/>
                    <a:pt x="8687" y="57058"/>
                    <a:pt x="8687" y="68653"/>
                  </a:cubicBezTo>
                  <a:cubicBezTo>
                    <a:pt x="8687" y="82155"/>
                    <a:pt x="1" y="94180"/>
                    <a:pt x="1" y="107194"/>
                  </a:cubicBezTo>
                  <a:cubicBezTo>
                    <a:pt x="1" y="153216"/>
                    <a:pt x="69658" y="152915"/>
                    <a:pt x="69844" y="152944"/>
                  </a:cubicBezTo>
                  <a:cubicBezTo>
                    <a:pt x="78257" y="154391"/>
                    <a:pt x="84248" y="159852"/>
                    <a:pt x="92533" y="159852"/>
                  </a:cubicBezTo>
                  <a:cubicBezTo>
                    <a:pt x="93636" y="159852"/>
                    <a:pt x="94740" y="159752"/>
                    <a:pt x="95829" y="159565"/>
                  </a:cubicBezTo>
                  <a:cubicBezTo>
                    <a:pt x="87774" y="157286"/>
                    <a:pt x="83016" y="151439"/>
                    <a:pt x="83016" y="144631"/>
                  </a:cubicBezTo>
                  <a:cubicBezTo>
                    <a:pt x="83016" y="126357"/>
                    <a:pt x="113401" y="119592"/>
                    <a:pt x="113401" y="100945"/>
                  </a:cubicBezTo>
                  <a:cubicBezTo>
                    <a:pt x="113401" y="62175"/>
                    <a:pt x="46267" y="75074"/>
                    <a:pt x="46267" y="50537"/>
                  </a:cubicBezTo>
                  <a:cubicBezTo>
                    <a:pt x="46267" y="25369"/>
                    <a:pt x="131732" y="33667"/>
                    <a:pt x="131732" y="14576"/>
                  </a:cubicBezTo>
                  <a:cubicBezTo>
                    <a:pt x="131732" y="7654"/>
                    <a:pt x="116382" y="2279"/>
                    <a:pt x="100258" y="2279"/>
                  </a:cubicBezTo>
                  <a:cubicBezTo>
                    <a:pt x="84449" y="2279"/>
                    <a:pt x="68611" y="5690"/>
                    <a:pt x="52745" y="5690"/>
                  </a:cubicBezTo>
                  <a:cubicBezTo>
                    <a:pt x="35761" y="5690"/>
                    <a:pt x="30429" y="0"/>
                    <a:pt x="19780" y="0"/>
                  </a:cubicBezTo>
                  <a:close/>
                </a:path>
              </a:pathLst>
            </a:custGeom>
            <a:solidFill>
              <a:srgbClr val="B2E2E3">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8"/>
            <p:cNvSpPr/>
            <p:nvPr/>
          </p:nvSpPr>
          <p:spPr>
            <a:xfrm>
              <a:off x="4186050" y="1063050"/>
              <a:ext cx="2937500" cy="2960075"/>
            </a:xfrm>
            <a:custGeom>
              <a:rect b="b" l="l" r="r" t="t"/>
              <a:pathLst>
                <a:path extrusionOk="0" h="118403" w="117500">
                  <a:moveTo>
                    <a:pt x="106095" y="116177"/>
                  </a:moveTo>
                  <a:cubicBezTo>
                    <a:pt x="105103" y="116776"/>
                    <a:pt x="104177" y="117338"/>
                    <a:pt x="103525" y="118044"/>
                  </a:cubicBezTo>
                  <a:lnTo>
                    <a:pt x="106095" y="116177"/>
                  </a:lnTo>
                  <a:close/>
                  <a:moveTo>
                    <a:pt x="30156" y="0"/>
                  </a:moveTo>
                  <a:cubicBezTo>
                    <a:pt x="11724" y="0"/>
                    <a:pt x="0" y="12943"/>
                    <a:pt x="0" y="20295"/>
                  </a:cubicBezTo>
                  <a:cubicBezTo>
                    <a:pt x="0" y="57531"/>
                    <a:pt x="71076" y="28794"/>
                    <a:pt x="71076" y="69972"/>
                  </a:cubicBezTo>
                  <a:cubicBezTo>
                    <a:pt x="71076" y="76737"/>
                    <a:pt x="69184" y="83889"/>
                    <a:pt x="69184" y="91084"/>
                  </a:cubicBezTo>
                  <a:cubicBezTo>
                    <a:pt x="69184" y="107739"/>
                    <a:pt x="81395" y="118402"/>
                    <a:pt x="96631" y="118402"/>
                  </a:cubicBezTo>
                  <a:cubicBezTo>
                    <a:pt x="100558" y="118402"/>
                    <a:pt x="104299" y="117456"/>
                    <a:pt x="107294" y="115306"/>
                  </a:cubicBezTo>
                  <a:lnTo>
                    <a:pt x="107294" y="115306"/>
                  </a:lnTo>
                  <a:lnTo>
                    <a:pt x="106095" y="116177"/>
                  </a:lnTo>
                  <a:lnTo>
                    <a:pt x="106095" y="116177"/>
                  </a:lnTo>
                  <a:cubicBezTo>
                    <a:pt x="108588" y="114673"/>
                    <a:pt x="111494" y="112943"/>
                    <a:pt x="111494" y="108154"/>
                  </a:cubicBezTo>
                  <a:cubicBezTo>
                    <a:pt x="111494" y="100945"/>
                    <a:pt x="102866" y="94080"/>
                    <a:pt x="102866" y="84018"/>
                  </a:cubicBezTo>
                  <a:cubicBezTo>
                    <a:pt x="102866" y="68940"/>
                    <a:pt x="117499" y="64483"/>
                    <a:pt x="117499" y="41522"/>
                  </a:cubicBezTo>
                  <a:cubicBezTo>
                    <a:pt x="117499" y="29339"/>
                    <a:pt x="113859" y="4343"/>
                    <a:pt x="101633" y="4343"/>
                  </a:cubicBezTo>
                  <a:cubicBezTo>
                    <a:pt x="94137" y="4343"/>
                    <a:pt x="87358" y="10879"/>
                    <a:pt x="79346" y="10879"/>
                  </a:cubicBezTo>
                  <a:cubicBezTo>
                    <a:pt x="68539" y="10879"/>
                    <a:pt x="48831" y="0"/>
                    <a:pt x="30156" y="0"/>
                  </a:cubicBezTo>
                  <a:close/>
                </a:path>
              </a:pathLst>
            </a:custGeom>
            <a:solidFill>
              <a:srgbClr val="FFFFFF">
                <a:alpha val="37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8"/>
            <p:cNvSpPr/>
            <p:nvPr/>
          </p:nvSpPr>
          <p:spPr>
            <a:xfrm>
              <a:off x="5137725" y="1079525"/>
              <a:ext cx="2227675" cy="1775175"/>
            </a:xfrm>
            <a:custGeom>
              <a:rect b="b" l="l" r="r" t="t"/>
              <a:pathLst>
                <a:path extrusionOk="0" h="71007" w="89107">
                  <a:moveTo>
                    <a:pt x="26731" y="0"/>
                  </a:moveTo>
                  <a:cubicBezTo>
                    <a:pt x="8844" y="0"/>
                    <a:pt x="1" y="14233"/>
                    <a:pt x="2050" y="21098"/>
                  </a:cubicBezTo>
                  <a:cubicBezTo>
                    <a:pt x="6637" y="36463"/>
                    <a:pt x="26502" y="31676"/>
                    <a:pt x="32077" y="35316"/>
                  </a:cubicBezTo>
                  <a:cubicBezTo>
                    <a:pt x="48790" y="46208"/>
                    <a:pt x="46877" y="71006"/>
                    <a:pt x="64540" y="71006"/>
                  </a:cubicBezTo>
                  <a:cubicBezTo>
                    <a:pt x="68447" y="71006"/>
                    <a:pt x="73311" y="69793"/>
                    <a:pt x="79547" y="66948"/>
                  </a:cubicBezTo>
                  <a:cubicBezTo>
                    <a:pt x="79876" y="63336"/>
                    <a:pt x="77569" y="60513"/>
                    <a:pt x="77569" y="57030"/>
                  </a:cubicBezTo>
                  <a:cubicBezTo>
                    <a:pt x="77569" y="48875"/>
                    <a:pt x="89107" y="41465"/>
                    <a:pt x="89107" y="31633"/>
                  </a:cubicBezTo>
                  <a:cubicBezTo>
                    <a:pt x="89107" y="789"/>
                    <a:pt x="44604" y="0"/>
                    <a:pt x="26731" y="0"/>
                  </a:cubicBezTo>
                  <a:close/>
                </a:path>
              </a:pathLst>
            </a:custGeom>
            <a:solidFill>
              <a:srgbClr val="B2E2E3">
                <a:alpha val="20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8"/>
            <p:cNvSpPr/>
            <p:nvPr/>
          </p:nvSpPr>
          <p:spPr>
            <a:xfrm>
              <a:off x="4477700" y="3095775"/>
              <a:ext cx="2566650" cy="1631075"/>
            </a:xfrm>
            <a:custGeom>
              <a:rect b="b" l="l" r="r" t="t"/>
              <a:pathLst>
                <a:path extrusionOk="0" h="65243" w="102666">
                  <a:moveTo>
                    <a:pt x="47714" y="0"/>
                  </a:moveTo>
                  <a:cubicBezTo>
                    <a:pt x="37595" y="301"/>
                    <a:pt x="44776" y="14820"/>
                    <a:pt x="27305" y="22646"/>
                  </a:cubicBezTo>
                  <a:cubicBezTo>
                    <a:pt x="19221" y="26258"/>
                    <a:pt x="1" y="33166"/>
                    <a:pt x="1" y="54335"/>
                  </a:cubicBezTo>
                  <a:cubicBezTo>
                    <a:pt x="1" y="63035"/>
                    <a:pt x="12184" y="65242"/>
                    <a:pt x="20841" y="65242"/>
                  </a:cubicBezTo>
                  <a:cubicBezTo>
                    <a:pt x="32479" y="65242"/>
                    <a:pt x="36965" y="62190"/>
                    <a:pt x="54952" y="62190"/>
                  </a:cubicBezTo>
                  <a:cubicBezTo>
                    <a:pt x="63265" y="62190"/>
                    <a:pt x="71635" y="62677"/>
                    <a:pt x="79963" y="62677"/>
                  </a:cubicBezTo>
                  <a:cubicBezTo>
                    <a:pt x="90684" y="62677"/>
                    <a:pt x="102666" y="62003"/>
                    <a:pt x="102666" y="51211"/>
                  </a:cubicBezTo>
                  <a:cubicBezTo>
                    <a:pt x="102666" y="50680"/>
                    <a:pt x="102565" y="50179"/>
                    <a:pt x="102264" y="49935"/>
                  </a:cubicBezTo>
                  <a:cubicBezTo>
                    <a:pt x="101720" y="49476"/>
                    <a:pt x="101017" y="49247"/>
                    <a:pt x="100415" y="48889"/>
                  </a:cubicBezTo>
                  <a:cubicBezTo>
                    <a:pt x="98925" y="49090"/>
                    <a:pt x="97463" y="49032"/>
                    <a:pt x="96044" y="49204"/>
                  </a:cubicBezTo>
                  <a:cubicBezTo>
                    <a:pt x="93146" y="49539"/>
                    <a:pt x="90449" y="49697"/>
                    <a:pt x="87937" y="49697"/>
                  </a:cubicBezTo>
                  <a:cubicBezTo>
                    <a:pt x="43443" y="49697"/>
                    <a:pt x="57132" y="0"/>
                    <a:pt x="47757" y="0"/>
                  </a:cubicBezTo>
                  <a:close/>
                </a:path>
              </a:pathLst>
            </a:custGeom>
            <a:solidFill>
              <a:srgbClr val="5BB8BB">
                <a:alpha val="214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 name="Google Shape;38;p8"/>
          <p:cNvSpPr txBox="1"/>
          <p:nvPr>
            <p:ph type="title"/>
          </p:nvPr>
        </p:nvSpPr>
        <p:spPr>
          <a:xfrm flipH="1">
            <a:off x="2497650" y="892625"/>
            <a:ext cx="4148700" cy="22323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Clr>
                <a:schemeClr val="accent2"/>
              </a:buClr>
              <a:buSzPts val="3600"/>
              <a:buNone/>
              <a:defRPr sz="3600">
                <a:solidFill>
                  <a:schemeClr val="accent2"/>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blipFill>
          <a:blip r:embed="rId2">
            <a:alphaModFix/>
          </a:blip>
          <a:stretch>
            <a:fillRect/>
          </a:stretch>
        </a:blipFill>
      </p:bgPr>
    </p:bg>
    <p:spTree>
      <p:nvGrpSpPr>
        <p:cNvPr id="39" name="Shape 39"/>
        <p:cNvGrpSpPr/>
        <p:nvPr/>
      </p:nvGrpSpPr>
      <p:grpSpPr>
        <a:xfrm>
          <a:off x="0" y="0"/>
          <a:ext cx="0" cy="0"/>
          <a:chOff x="0" y="0"/>
          <a:chExt cx="0" cy="0"/>
        </a:xfrm>
      </p:grpSpPr>
      <p:sp>
        <p:nvSpPr>
          <p:cNvPr id="40" name="Google Shape;40;p9"/>
          <p:cNvSpPr txBox="1"/>
          <p:nvPr>
            <p:ph idx="1" type="subTitle"/>
          </p:nvPr>
        </p:nvSpPr>
        <p:spPr>
          <a:xfrm>
            <a:off x="1633700" y="873500"/>
            <a:ext cx="2716500" cy="1235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2400"/>
              <a:buFont typeface="Staatliches"/>
              <a:buNone/>
              <a:defRPr sz="2400">
                <a:solidFill>
                  <a:schemeClr val="lt1"/>
                </a:solidFill>
                <a:latin typeface="Staatliches"/>
                <a:ea typeface="Staatliches"/>
                <a:cs typeface="Staatliches"/>
                <a:sym typeface="Staatliches"/>
              </a:defRPr>
            </a:lvl1pPr>
            <a:lvl2pPr lvl="1" rtl="0">
              <a:lnSpc>
                <a:spcPct val="100000"/>
              </a:lnSpc>
              <a:spcBef>
                <a:spcPts val="0"/>
              </a:spcBef>
              <a:spcAft>
                <a:spcPts val="0"/>
              </a:spcAft>
              <a:buClr>
                <a:schemeClr val="lt1"/>
              </a:buClr>
              <a:buSzPts val="2400"/>
              <a:buFont typeface="Staatliches"/>
              <a:buNone/>
              <a:defRPr sz="2400">
                <a:solidFill>
                  <a:schemeClr val="lt1"/>
                </a:solidFill>
                <a:latin typeface="Staatliches"/>
                <a:ea typeface="Staatliches"/>
                <a:cs typeface="Staatliches"/>
                <a:sym typeface="Staatliches"/>
              </a:defRPr>
            </a:lvl2pPr>
            <a:lvl3pPr lvl="2" rtl="0">
              <a:lnSpc>
                <a:spcPct val="100000"/>
              </a:lnSpc>
              <a:spcBef>
                <a:spcPts val="0"/>
              </a:spcBef>
              <a:spcAft>
                <a:spcPts val="0"/>
              </a:spcAft>
              <a:buClr>
                <a:schemeClr val="lt1"/>
              </a:buClr>
              <a:buSzPts val="2400"/>
              <a:buFont typeface="Staatliches"/>
              <a:buNone/>
              <a:defRPr sz="2400">
                <a:solidFill>
                  <a:schemeClr val="lt1"/>
                </a:solidFill>
                <a:latin typeface="Staatliches"/>
                <a:ea typeface="Staatliches"/>
                <a:cs typeface="Staatliches"/>
                <a:sym typeface="Staatliches"/>
              </a:defRPr>
            </a:lvl3pPr>
            <a:lvl4pPr lvl="3" rtl="0">
              <a:lnSpc>
                <a:spcPct val="100000"/>
              </a:lnSpc>
              <a:spcBef>
                <a:spcPts val="0"/>
              </a:spcBef>
              <a:spcAft>
                <a:spcPts val="0"/>
              </a:spcAft>
              <a:buClr>
                <a:schemeClr val="lt1"/>
              </a:buClr>
              <a:buSzPts val="2400"/>
              <a:buFont typeface="Staatliches"/>
              <a:buNone/>
              <a:defRPr sz="2400">
                <a:solidFill>
                  <a:schemeClr val="lt1"/>
                </a:solidFill>
                <a:latin typeface="Staatliches"/>
                <a:ea typeface="Staatliches"/>
                <a:cs typeface="Staatliches"/>
                <a:sym typeface="Staatliches"/>
              </a:defRPr>
            </a:lvl4pPr>
            <a:lvl5pPr lvl="4" rtl="0">
              <a:lnSpc>
                <a:spcPct val="100000"/>
              </a:lnSpc>
              <a:spcBef>
                <a:spcPts val="0"/>
              </a:spcBef>
              <a:spcAft>
                <a:spcPts val="0"/>
              </a:spcAft>
              <a:buClr>
                <a:schemeClr val="lt1"/>
              </a:buClr>
              <a:buSzPts val="2400"/>
              <a:buFont typeface="Staatliches"/>
              <a:buNone/>
              <a:defRPr sz="2400">
                <a:solidFill>
                  <a:schemeClr val="lt1"/>
                </a:solidFill>
                <a:latin typeface="Staatliches"/>
                <a:ea typeface="Staatliches"/>
                <a:cs typeface="Staatliches"/>
                <a:sym typeface="Staatliches"/>
              </a:defRPr>
            </a:lvl5pPr>
            <a:lvl6pPr lvl="5" rtl="0">
              <a:lnSpc>
                <a:spcPct val="100000"/>
              </a:lnSpc>
              <a:spcBef>
                <a:spcPts val="0"/>
              </a:spcBef>
              <a:spcAft>
                <a:spcPts val="0"/>
              </a:spcAft>
              <a:buClr>
                <a:schemeClr val="lt1"/>
              </a:buClr>
              <a:buSzPts val="2400"/>
              <a:buFont typeface="Staatliches"/>
              <a:buNone/>
              <a:defRPr sz="2400">
                <a:solidFill>
                  <a:schemeClr val="lt1"/>
                </a:solidFill>
                <a:latin typeface="Staatliches"/>
                <a:ea typeface="Staatliches"/>
                <a:cs typeface="Staatliches"/>
                <a:sym typeface="Staatliches"/>
              </a:defRPr>
            </a:lvl6pPr>
            <a:lvl7pPr lvl="6" rtl="0">
              <a:lnSpc>
                <a:spcPct val="100000"/>
              </a:lnSpc>
              <a:spcBef>
                <a:spcPts val="0"/>
              </a:spcBef>
              <a:spcAft>
                <a:spcPts val="0"/>
              </a:spcAft>
              <a:buClr>
                <a:schemeClr val="lt1"/>
              </a:buClr>
              <a:buSzPts val="2400"/>
              <a:buFont typeface="Staatliches"/>
              <a:buNone/>
              <a:defRPr sz="2400">
                <a:solidFill>
                  <a:schemeClr val="lt1"/>
                </a:solidFill>
                <a:latin typeface="Staatliches"/>
                <a:ea typeface="Staatliches"/>
                <a:cs typeface="Staatliches"/>
                <a:sym typeface="Staatliches"/>
              </a:defRPr>
            </a:lvl7pPr>
            <a:lvl8pPr lvl="7" rtl="0">
              <a:lnSpc>
                <a:spcPct val="100000"/>
              </a:lnSpc>
              <a:spcBef>
                <a:spcPts val="0"/>
              </a:spcBef>
              <a:spcAft>
                <a:spcPts val="0"/>
              </a:spcAft>
              <a:buClr>
                <a:schemeClr val="lt1"/>
              </a:buClr>
              <a:buSzPts val="2400"/>
              <a:buFont typeface="Staatliches"/>
              <a:buNone/>
              <a:defRPr sz="2400">
                <a:solidFill>
                  <a:schemeClr val="lt1"/>
                </a:solidFill>
                <a:latin typeface="Staatliches"/>
                <a:ea typeface="Staatliches"/>
                <a:cs typeface="Staatliches"/>
                <a:sym typeface="Staatliches"/>
              </a:defRPr>
            </a:lvl8pPr>
            <a:lvl9pPr lvl="8" rtl="0">
              <a:lnSpc>
                <a:spcPct val="100000"/>
              </a:lnSpc>
              <a:spcBef>
                <a:spcPts val="0"/>
              </a:spcBef>
              <a:spcAft>
                <a:spcPts val="0"/>
              </a:spcAft>
              <a:buClr>
                <a:schemeClr val="lt1"/>
              </a:buClr>
              <a:buSzPts val="2400"/>
              <a:buFont typeface="Staatliches"/>
              <a:buNone/>
              <a:defRPr sz="2400">
                <a:solidFill>
                  <a:schemeClr val="lt1"/>
                </a:solidFill>
                <a:latin typeface="Staatliches"/>
                <a:ea typeface="Staatliches"/>
                <a:cs typeface="Staatliches"/>
                <a:sym typeface="Staatliches"/>
              </a:defRPr>
            </a:lvl9pPr>
          </a:lstStyle>
          <a:p/>
        </p:txBody>
      </p:sp>
      <p:sp>
        <p:nvSpPr>
          <p:cNvPr id="41" name="Google Shape;41;p9"/>
          <p:cNvSpPr txBox="1"/>
          <p:nvPr>
            <p:ph idx="2" type="body"/>
          </p:nvPr>
        </p:nvSpPr>
        <p:spPr>
          <a:xfrm>
            <a:off x="1633700" y="1949100"/>
            <a:ext cx="3273600" cy="23061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lt1"/>
              </a:buClr>
              <a:buSzPts val="14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42" name="Google Shape;42;p9"/>
          <p:cNvSpPr txBox="1"/>
          <p:nvPr>
            <p:ph type="title"/>
          </p:nvPr>
        </p:nvSpPr>
        <p:spPr>
          <a:xfrm rot="-5400000">
            <a:off x="-1617675" y="2285400"/>
            <a:ext cx="4341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lgn="ctr">
              <a:spcBef>
                <a:spcPts val="0"/>
              </a:spcBef>
              <a:spcAft>
                <a:spcPts val="0"/>
              </a:spcAft>
              <a:buClr>
                <a:schemeClr val="lt1"/>
              </a:buClr>
              <a:buSzPts val="2800"/>
              <a:buNone/>
              <a:defRPr>
                <a:solidFill>
                  <a:schemeClr val="lt1"/>
                </a:solidFill>
              </a:defRPr>
            </a:lvl2pPr>
            <a:lvl3pPr lvl="2" rtl="0" algn="ctr">
              <a:spcBef>
                <a:spcPts val="0"/>
              </a:spcBef>
              <a:spcAft>
                <a:spcPts val="0"/>
              </a:spcAft>
              <a:buClr>
                <a:schemeClr val="lt1"/>
              </a:buClr>
              <a:buSzPts val="2800"/>
              <a:buNone/>
              <a:defRPr>
                <a:solidFill>
                  <a:schemeClr val="lt1"/>
                </a:solidFill>
              </a:defRPr>
            </a:lvl3pPr>
            <a:lvl4pPr lvl="3" rtl="0" algn="ctr">
              <a:spcBef>
                <a:spcPts val="0"/>
              </a:spcBef>
              <a:spcAft>
                <a:spcPts val="0"/>
              </a:spcAft>
              <a:buClr>
                <a:schemeClr val="lt1"/>
              </a:buClr>
              <a:buSzPts val="2800"/>
              <a:buNone/>
              <a:defRPr>
                <a:solidFill>
                  <a:schemeClr val="lt1"/>
                </a:solidFill>
              </a:defRPr>
            </a:lvl4pPr>
            <a:lvl5pPr lvl="4" rtl="0" algn="ctr">
              <a:spcBef>
                <a:spcPts val="0"/>
              </a:spcBef>
              <a:spcAft>
                <a:spcPts val="0"/>
              </a:spcAft>
              <a:buClr>
                <a:schemeClr val="lt1"/>
              </a:buClr>
              <a:buSzPts val="2800"/>
              <a:buNone/>
              <a:defRPr>
                <a:solidFill>
                  <a:schemeClr val="lt1"/>
                </a:solidFill>
              </a:defRPr>
            </a:lvl5pPr>
            <a:lvl6pPr lvl="5" rtl="0" algn="ctr">
              <a:spcBef>
                <a:spcPts val="0"/>
              </a:spcBef>
              <a:spcAft>
                <a:spcPts val="0"/>
              </a:spcAft>
              <a:buClr>
                <a:schemeClr val="lt1"/>
              </a:buClr>
              <a:buSzPts val="2800"/>
              <a:buNone/>
              <a:defRPr>
                <a:solidFill>
                  <a:schemeClr val="lt1"/>
                </a:solidFill>
              </a:defRPr>
            </a:lvl6pPr>
            <a:lvl7pPr lvl="6" rtl="0" algn="ctr">
              <a:spcBef>
                <a:spcPts val="0"/>
              </a:spcBef>
              <a:spcAft>
                <a:spcPts val="0"/>
              </a:spcAft>
              <a:buClr>
                <a:schemeClr val="lt1"/>
              </a:buClr>
              <a:buSzPts val="2800"/>
              <a:buNone/>
              <a:defRPr>
                <a:solidFill>
                  <a:schemeClr val="lt1"/>
                </a:solidFill>
              </a:defRPr>
            </a:lvl7pPr>
            <a:lvl8pPr lvl="7" rtl="0" algn="ctr">
              <a:spcBef>
                <a:spcPts val="0"/>
              </a:spcBef>
              <a:spcAft>
                <a:spcPts val="0"/>
              </a:spcAft>
              <a:buClr>
                <a:schemeClr val="lt1"/>
              </a:buClr>
              <a:buSzPts val="2800"/>
              <a:buNone/>
              <a:defRPr>
                <a:solidFill>
                  <a:schemeClr val="lt1"/>
                </a:solidFill>
              </a:defRPr>
            </a:lvl8pPr>
            <a:lvl9pPr lvl="8" rtl="0" algn="ctr">
              <a:spcBef>
                <a:spcPts val="0"/>
              </a:spcBef>
              <a:spcAft>
                <a:spcPts val="0"/>
              </a:spcAft>
              <a:buClr>
                <a:schemeClr val="lt1"/>
              </a:buClr>
              <a:buSzPts val="2800"/>
              <a:buNone/>
              <a:defRPr>
                <a:solidFill>
                  <a:schemeClr val="lt1"/>
                </a:solidFill>
              </a:defRPr>
            </a:lvl9pPr>
          </a:lstStyle>
          <a:p/>
        </p:txBody>
      </p:sp>
      <p:cxnSp>
        <p:nvCxnSpPr>
          <p:cNvPr id="43" name="Google Shape;43;p9"/>
          <p:cNvCxnSpPr/>
          <p:nvPr/>
        </p:nvCxnSpPr>
        <p:spPr>
          <a:xfrm>
            <a:off x="1147475" y="0"/>
            <a:ext cx="0" cy="5187000"/>
          </a:xfrm>
          <a:prstGeom prst="straightConnector1">
            <a:avLst/>
          </a:prstGeom>
          <a:noFill/>
          <a:ln cap="flat" cmpd="sng" w="9525">
            <a:solidFill>
              <a:schemeClr val="lt1"/>
            </a:solidFill>
            <a:prstDash val="dot"/>
            <a:round/>
            <a:headEnd len="med" w="med" type="none"/>
            <a:tailEnd len="med" w="med"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blipFill>
          <a:blip r:embed="rId2">
            <a:alphaModFix/>
          </a:blip>
          <a:stretch>
            <a:fillRect/>
          </a:stretch>
        </a:blipFill>
      </p:bgPr>
    </p:bg>
    <p:spTree>
      <p:nvGrpSpPr>
        <p:cNvPr id="44" name="Shape 44"/>
        <p:cNvGrpSpPr/>
        <p:nvPr/>
      </p:nvGrpSpPr>
      <p:grpSpPr>
        <a:xfrm>
          <a:off x="0" y="0"/>
          <a:ext cx="0" cy="0"/>
          <a:chOff x="0" y="0"/>
          <a:chExt cx="0" cy="0"/>
        </a:xfrm>
      </p:grpSpPr>
      <p:sp>
        <p:nvSpPr>
          <p:cNvPr id="45" name="Google Shape;45;p10"/>
          <p:cNvSpPr txBox="1"/>
          <p:nvPr>
            <p:ph type="title"/>
          </p:nvPr>
        </p:nvSpPr>
        <p:spPr>
          <a:xfrm>
            <a:off x="1572600" y="1841700"/>
            <a:ext cx="5998800" cy="1460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7200"/>
              <a:buNone/>
              <a:defRPr sz="7200">
                <a:solidFill>
                  <a:schemeClr val="lt1"/>
                </a:solidFill>
              </a:defRPr>
            </a:lvl1pPr>
            <a:lvl2pPr lvl="1" rtl="0" algn="ctr">
              <a:spcBef>
                <a:spcPts val="0"/>
              </a:spcBef>
              <a:spcAft>
                <a:spcPts val="0"/>
              </a:spcAft>
              <a:buClr>
                <a:schemeClr val="lt1"/>
              </a:buClr>
              <a:buSzPts val="2800"/>
              <a:buNone/>
              <a:defRPr>
                <a:solidFill>
                  <a:schemeClr val="lt1"/>
                </a:solidFill>
              </a:defRPr>
            </a:lvl2pPr>
            <a:lvl3pPr lvl="2" rtl="0" algn="ctr">
              <a:spcBef>
                <a:spcPts val="0"/>
              </a:spcBef>
              <a:spcAft>
                <a:spcPts val="0"/>
              </a:spcAft>
              <a:buClr>
                <a:schemeClr val="lt1"/>
              </a:buClr>
              <a:buSzPts val="2800"/>
              <a:buNone/>
              <a:defRPr>
                <a:solidFill>
                  <a:schemeClr val="lt1"/>
                </a:solidFill>
              </a:defRPr>
            </a:lvl3pPr>
            <a:lvl4pPr lvl="3" rtl="0" algn="ctr">
              <a:spcBef>
                <a:spcPts val="0"/>
              </a:spcBef>
              <a:spcAft>
                <a:spcPts val="0"/>
              </a:spcAft>
              <a:buClr>
                <a:schemeClr val="lt1"/>
              </a:buClr>
              <a:buSzPts val="2800"/>
              <a:buNone/>
              <a:defRPr>
                <a:solidFill>
                  <a:schemeClr val="lt1"/>
                </a:solidFill>
              </a:defRPr>
            </a:lvl4pPr>
            <a:lvl5pPr lvl="4" rtl="0" algn="ctr">
              <a:spcBef>
                <a:spcPts val="0"/>
              </a:spcBef>
              <a:spcAft>
                <a:spcPts val="0"/>
              </a:spcAft>
              <a:buClr>
                <a:schemeClr val="lt1"/>
              </a:buClr>
              <a:buSzPts val="2800"/>
              <a:buNone/>
              <a:defRPr>
                <a:solidFill>
                  <a:schemeClr val="lt1"/>
                </a:solidFill>
              </a:defRPr>
            </a:lvl5pPr>
            <a:lvl6pPr lvl="5" rtl="0" algn="ctr">
              <a:spcBef>
                <a:spcPts val="0"/>
              </a:spcBef>
              <a:spcAft>
                <a:spcPts val="0"/>
              </a:spcAft>
              <a:buClr>
                <a:schemeClr val="lt1"/>
              </a:buClr>
              <a:buSzPts val="2800"/>
              <a:buNone/>
              <a:defRPr>
                <a:solidFill>
                  <a:schemeClr val="lt1"/>
                </a:solidFill>
              </a:defRPr>
            </a:lvl6pPr>
            <a:lvl7pPr lvl="6" rtl="0" algn="ctr">
              <a:spcBef>
                <a:spcPts val="0"/>
              </a:spcBef>
              <a:spcAft>
                <a:spcPts val="0"/>
              </a:spcAft>
              <a:buClr>
                <a:schemeClr val="lt1"/>
              </a:buClr>
              <a:buSzPts val="2800"/>
              <a:buNone/>
              <a:defRPr>
                <a:solidFill>
                  <a:schemeClr val="lt1"/>
                </a:solidFill>
              </a:defRPr>
            </a:lvl7pPr>
            <a:lvl8pPr lvl="7" rtl="0" algn="ctr">
              <a:spcBef>
                <a:spcPts val="0"/>
              </a:spcBef>
              <a:spcAft>
                <a:spcPts val="0"/>
              </a:spcAft>
              <a:buClr>
                <a:schemeClr val="lt1"/>
              </a:buClr>
              <a:buSzPts val="2800"/>
              <a:buNone/>
              <a:defRPr>
                <a:solidFill>
                  <a:schemeClr val="lt1"/>
                </a:solidFill>
              </a:defRPr>
            </a:lvl8pPr>
            <a:lvl9pPr lvl="8" rtl="0" algn="ctr">
              <a:spcBef>
                <a:spcPts val="0"/>
              </a:spcBef>
              <a:spcAft>
                <a:spcPts val="0"/>
              </a:spcAft>
              <a:buClr>
                <a:schemeClr val="lt1"/>
              </a:buClr>
              <a:buSzPts val="2800"/>
              <a:buNone/>
              <a:defRPr>
                <a:solidFill>
                  <a:schemeClr val="lt1"/>
                </a:solidFill>
              </a:defRPr>
            </a:lvl9pPr>
          </a:lstStyle>
          <a:p/>
        </p:txBody>
      </p:sp>
    </p:spTree>
  </p:cSld>
  <p:clrMapOvr>
    <a:masterClrMapping/>
  </p:clrMapOvr>
  <p:extLst>
    <p:ext uri="{DCECCB84-F9BA-43D5-87BE-67443E8EF086}">
      <p15:sldGuideLst>
        <p15:guide id="1" orient="horz" pos="1160">
          <p15:clr>
            <a:srgbClr val="FA7B17"/>
          </p15:clr>
        </p15:guide>
        <p15:guide id="2" orient="horz" pos="2080">
          <p15:clr>
            <a:srgbClr val="FA7B17"/>
          </p15:clr>
        </p15:guide>
        <p15:guide id="3" pos="991">
          <p15:clr>
            <a:srgbClr val="FA7B17"/>
          </p15:clr>
        </p15:guide>
        <p15:guide id="4" pos="4769">
          <p15:clr>
            <a:srgbClr val="FA7B17"/>
          </p15:clr>
        </p15:guide>
      </p15:sldGuideLst>
    </p:ext>
  </p:extLst>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36" Type="http://schemas.openxmlformats.org/officeDocument/2006/relationships/theme" Target="../theme/theme2.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6DCFD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1"/>
              </a:buClr>
              <a:buSzPts val="2800"/>
              <a:buFont typeface="Staatliches"/>
              <a:buNone/>
              <a:defRPr sz="2800">
                <a:solidFill>
                  <a:schemeClr val="lt1"/>
                </a:solidFill>
                <a:latin typeface="Staatliches"/>
                <a:ea typeface="Staatliches"/>
                <a:cs typeface="Staatliches"/>
                <a:sym typeface="Staatliches"/>
              </a:defRPr>
            </a:lvl1pPr>
            <a:lvl2pPr lvl="1" rtl="0">
              <a:spcBef>
                <a:spcPts val="0"/>
              </a:spcBef>
              <a:spcAft>
                <a:spcPts val="0"/>
              </a:spcAft>
              <a:buClr>
                <a:schemeClr val="lt1"/>
              </a:buClr>
              <a:buSzPts val="2800"/>
              <a:buNone/>
              <a:defRPr sz="2800">
                <a:solidFill>
                  <a:schemeClr val="lt1"/>
                </a:solidFill>
              </a:defRPr>
            </a:lvl2pPr>
            <a:lvl3pPr lvl="2" rtl="0">
              <a:spcBef>
                <a:spcPts val="0"/>
              </a:spcBef>
              <a:spcAft>
                <a:spcPts val="0"/>
              </a:spcAft>
              <a:buClr>
                <a:schemeClr val="lt1"/>
              </a:buClr>
              <a:buSzPts val="2800"/>
              <a:buNone/>
              <a:defRPr sz="2800">
                <a:solidFill>
                  <a:schemeClr val="lt1"/>
                </a:solidFill>
              </a:defRPr>
            </a:lvl3pPr>
            <a:lvl4pPr lvl="3" rtl="0">
              <a:spcBef>
                <a:spcPts val="0"/>
              </a:spcBef>
              <a:spcAft>
                <a:spcPts val="0"/>
              </a:spcAft>
              <a:buClr>
                <a:schemeClr val="lt1"/>
              </a:buClr>
              <a:buSzPts val="2800"/>
              <a:buNone/>
              <a:defRPr sz="2800">
                <a:solidFill>
                  <a:schemeClr val="lt1"/>
                </a:solidFill>
              </a:defRPr>
            </a:lvl4pPr>
            <a:lvl5pPr lvl="4" rtl="0">
              <a:spcBef>
                <a:spcPts val="0"/>
              </a:spcBef>
              <a:spcAft>
                <a:spcPts val="0"/>
              </a:spcAft>
              <a:buClr>
                <a:schemeClr val="lt1"/>
              </a:buClr>
              <a:buSzPts val="2800"/>
              <a:buNone/>
              <a:defRPr sz="2800">
                <a:solidFill>
                  <a:schemeClr val="lt1"/>
                </a:solidFill>
              </a:defRPr>
            </a:lvl5pPr>
            <a:lvl6pPr lvl="5" rtl="0">
              <a:spcBef>
                <a:spcPts val="0"/>
              </a:spcBef>
              <a:spcAft>
                <a:spcPts val="0"/>
              </a:spcAft>
              <a:buClr>
                <a:schemeClr val="lt1"/>
              </a:buClr>
              <a:buSzPts val="2800"/>
              <a:buNone/>
              <a:defRPr sz="2800">
                <a:solidFill>
                  <a:schemeClr val="lt1"/>
                </a:solidFill>
              </a:defRPr>
            </a:lvl6pPr>
            <a:lvl7pPr lvl="6" rtl="0">
              <a:spcBef>
                <a:spcPts val="0"/>
              </a:spcBef>
              <a:spcAft>
                <a:spcPts val="0"/>
              </a:spcAft>
              <a:buClr>
                <a:schemeClr val="lt1"/>
              </a:buClr>
              <a:buSzPts val="2800"/>
              <a:buNone/>
              <a:defRPr sz="2800">
                <a:solidFill>
                  <a:schemeClr val="lt1"/>
                </a:solidFill>
              </a:defRPr>
            </a:lvl7pPr>
            <a:lvl8pPr lvl="7" rtl="0">
              <a:spcBef>
                <a:spcPts val="0"/>
              </a:spcBef>
              <a:spcAft>
                <a:spcPts val="0"/>
              </a:spcAft>
              <a:buClr>
                <a:schemeClr val="lt1"/>
              </a:buClr>
              <a:buSzPts val="2800"/>
              <a:buNone/>
              <a:defRPr sz="2800">
                <a:solidFill>
                  <a:schemeClr val="lt1"/>
                </a:solidFill>
              </a:defRPr>
            </a:lvl8pPr>
            <a:lvl9pPr lvl="8" rtl="0">
              <a:spcBef>
                <a:spcPts val="0"/>
              </a:spcBef>
              <a:spcAft>
                <a:spcPts val="0"/>
              </a:spcAft>
              <a:buClr>
                <a:schemeClr val="lt1"/>
              </a:buClr>
              <a:buSzPts val="2800"/>
              <a:buNone/>
              <a:defRPr sz="2800">
                <a:solidFill>
                  <a:schemeClr val="lt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1pPr>
            <a:lvl2pPr indent="-317500" lvl="1" marL="914400" rtl="0">
              <a:lnSpc>
                <a:spcPct val="100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2pPr>
            <a:lvl3pPr indent="-317500" lvl="2" marL="1371600" rtl="0">
              <a:lnSpc>
                <a:spcPct val="100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3pPr>
            <a:lvl4pPr indent="-317500" lvl="3" marL="1828800" rtl="0">
              <a:lnSpc>
                <a:spcPct val="100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4pPr>
            <a:lvl5pPr indent="-317500" lvl="4" marL="2286000" rtl="0">
              <a:lnSpc>
                <a:spcPct val="100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5pPr>
            <a:lvl6pPr indent="-317500" lvl="5" marL="2743200" rtl="0">
              <a:lnSpc>
                <a:spcPct val="100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6pPr>
            <a:lvl7pPr indent="-317500" lvl="6" marL="3200400" rtl="0">
              <a:lnSpc>
                <a:spcPct val="100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7pPr>
            <a:lvl8pPr indent="-317500" lvl="7" marL="3657600" rtl="0">
              <a:lnSpc>
                <a:spcPct val="100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8pPr>
            <a:lvl9pPr indent="-317500" lvl="8" marL="4114800" rtl="0">
              <a:lnSpc>
                <a:spcPct val="100000"/>
              </a:lnSpc>
              <a:spcBef>
                <a:spcPts val="1600"/>
              </a:spcBef>
              <a:spcAft>
                <a:spcPts val="1600"/>
              </a:spcAft>
              <a:buClr>
                <a:schemeClr val="lt1"/>
              </a:buClr>
              <a:buSzPts val="1400"/>
              <a:buFont typeface="Roboto"/>
              <a:buChar char="■"/>
              <a:defRPr>
                <a:solidFill>
                  <a:schemeClr val="lt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0.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4.xml"/><Relationship Id="rId3" Type="http://schemas.openxmlformats.org/officeDocument/2006/relationships/image" Target="../media/image2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2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2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3" name="Shape 203"/>
        <p:cNvGrpSpPr/>
        <p:nvPr/>
      </p:nvGrpSpPr>
      <p:grpSpPr>
        <a:xfrm>
          <a:off x="0" y="0"/>
          <a:ext cx="0" cy="0"/>
          <a:chOff x="0" y="0"/>
          <a:chExt cx="0" cy="0"/>
        </a:xfrm>
      </p:grpSpPr>
      <p:sp>
        <p:nvSpPr>
          <p:cNvPr id="204" name="Google Shape;204;p37"/>
          <p:cNvSpPr txBox="1"/>
          <p:nvPr>
            <p:ph type="ctrTitle"/>
          </p:nvPr>
        </p:nvSpPr>
        <p:spPr>
          <a:xfrm>
            <a:off x="1139450" y="1241550"/>
            <a:ext cx="68937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Predicting water table depth</a:t>
            </a:r>
            <a:endParaRPr>
              <a:solidFill>
                <a:schemeClr val="lt1"/>
              </a:solidFill>
            </a:endParaRPr>
          </a:p>
        </p:txBody>
      </p:sp>
      <p:sp>
        <p:nvSpPr>
          <p:cNvPr id="205" name="Google Shape;205;p37"/>
          <p:cNvSpPr txBox="1"/>
          <p:nvPr>
            <p:ph idx="1" type="subTitle"/>
          </p:nvPr>
        </p:nvSpPr>
        <p:spPr>
          <a:xfrm>
            <a:off x="1481275" y="3377250"/>
            <a:ext cx="62100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Developing an LSTM based Prediction Model for Agricultural Areas</a:t>
            </a:r>
            <a:endParaRPr>
              <a:solidFill>
                <a:schemeClr val="lt1"/>
              </a:solidFill>
            </a:endParaRPr>
          </a:p>
        </p:txBody>
      </p:sp>
      <p:cxnSp>
        <p:nvCxnSpPr>
          <p:cNvPr id="206" name="Google Shape;206;p37"/>
          <p:cNvCxnSpPr/>
          <p:nvPr/>
        </p:nvCxnSpPr>
        <p:spPr>
          <a:xfrm rot="10800000">
            <a:off x="2680100" y="949525"/>
            <a:ext cx="2810400" cy="0"/>
          </a:xfrm>
          <a:prstGeom prst="straightConnector1">
            <a:avLst/>
          </a:prstGeom>
          <a:noFill/>
          <a:ln cap="flat" cmpd="sng" w="9525">
            <a:solidFill>
              <a:schemeClr val="lt1"/>
            </a:solidFill>
            <a:prstDash val="solid"/>
            <a:round/>
            <a:headEnd len="med" w="med" type="none"/>
            <a:tailEnd len="med" w="med" type="none"/>
          </a:ln>
        </p:spPr>
      </p:cxnSp>
      <p:cxnSp>
        <p:nvCxnSpPr>
          <p:cNvPr id="207" name="Google Shape;207;p37"/>
          <p:cNvCxnSpPr/>
          <p:nvPr/>
        </p:nvCxnSpPr>
        <p:spPr>
          <a:xfrm rot="10800000">
            <a:off x="4775975" y="949593"/>
            <a:ext cx="1687800" cy="0"/>
          </a:xfrm>
          <a:prstGeom prst="straightConnector1">
            <a:avLst/>
          </a:prstGeom>
          <a:noFill/>
          <a:ln cap="flat" cmpd="sng" w="9525">
            <a:solidFill>
              <a:schemeClr val="lt1"/>
            </a:solidFill>
            <a:prstDash val="solid"/>
            <a:round/>
            <a:headEnd len="med" w="med" type="none"/>
            <a:tailEnd len="med" w="med" type="none"/>
          </a:ln>
        </p:spPr>
      </p:cxnSp>
      <p:cxnSp>
        <p:nvCxnSpPr>
          <p:cNvPr id="208" name="Google Shape;208;p37"/>
          <p:cNvCxnSpPr/>
          <p:nvPr/>
        </p:nvCxnSpPr>
        <p:spPr>
          <a:xfrm rot="10800000">
            <a:off x="2675700" y="4208000"/>
            <a:ext cx="3792600" cy="0"/>
          </a:xfrm>
          <a:prstGeom prst="straightConnector1">
            <a:avLst/>
          </a:prstGeom>
          <a:noFill/>
          <a:ln cap="flat" cmpd="sng" w="9525">
            <a:solidFill>
              <a:schemeClr val="lt1"/>
            </a:solidFill>
            <a:prstDash val="solid"/>
            <a:round/>
            <a:headEnd len="med" w="med" type="none"/>
            <a:tailEnd len="med" w="med" type="none"/>
          </a:ln>
        </p:spPr>
      </p:cxnSp>
      <p:sp>
        <p:nvSpPr>
          <p:cNvPr id="209" name="Google Shape;209;p37"/>
          <p:cNvSpPr txBox="1"/>
          <p:nvPr/>
        </p:nvSpPr>
        <p:spPr>
          <a:xfrm>
            <a:off x="2919825" y="4244400"/>
            <a:ext cx="3304500" cy="68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1C4587"/>
                </a:solidFill>
                <a:latin typeface="Staatliches"/>
                <a:ea typeface="Staatliches"/>
                <a:cs typeface="Staatliches"/>
                <a:sym typeface="Staatliches"/>
              </a:rPr>
              <a:t>Akshay Kharbanda</a:t>
            </a:r>
            <a:endParaRPr>
              <a:solidFill>
                <a:srgbClr val="1C4587"/>
              </a:solidFill>
              <a:latin typeface="Staatliches"/>
              <a:ea typeface="Staatliches"/>
              <a:cs typeface="Staatliches"/>
              <a:sym typeface="Staatliches"/>
            </a:endParaRPr>
          </a:p>
          <a:p>
            <a:pPr indent="0" lvl="0" marL="0" rtl="0" algn="ctr">
              <a:spcBef>
                <a:spcPts val="0"/>
              </a:spcBef>
              <a:spcAft>
                <a:spcPts val="0"/>
              </a:spcAft>
              <a:buNone/>
            </a:pPr>
            <a:r>
              <a:rPr lang="en">
                <a:solidFill>
                  <a:srgbClr val="1C4587"/>
                </a:solidFill>
                <a:latin typeface="Staatliches"/>
                <a:ea typeface="Staatliches"/>
                <a:cs typeface="Staatliches"/>
                <a:sym typeface="Staatliches"/>
              </a:rPr>
              <a:t>20171037</a:t>
            </a:r>
            <a:endParaRPr>
              <a:solidFill>
                <a:srgbClr val="1C4587"/>
              </a:solidFill>
              <a:latin typeface="Staatliches"/>
              <a:ea typeface="Staatliches"/>
              <a:cs typeface="Staatliches"/>
              <a:sym typeface="Staatliche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46"/>
          <p:cNvSpPr txBox="1"/>
          <p:nvPr>
            <p:ph type="title"/>
          </p:nvPr>
        </p:nvSpPr>
        <p:spPr>
          <a:xfrm>
            <a:off x="2152200" y="3104225"/>
            <a:ext cx="4839600" cy="84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methodology</a:t>
            </a:r>
            <a:endParaRPr/>
          </a:p>
        </p:txBody>
      </p:sp>
      <p:sp>
        <p:nvSpPr>
          <p:cNvPr id="647" name="Google Shape;647;p46"/>
          <p:cNvSpPr txBox="1"/>
          <p:nvPr>
            <p:ph idx="2" type="title"/>
          </p:nvPr>
        </p:nvSpPr>
        <p:spPr>
          <a:xfrm>
            <a:off x="1950300" y="1559125"/>
            <a:ext cx="5243400" cy="148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grpSp>
        <p:nvGrpSpPr>
          <p:cNvPr id="648" name="Google Shape;648;p46"/>
          <p:cNvGrpSpPr/>
          <p:nvPr/>
        </p:nvGrpSpPr>
        <p:grpSpPr>
          <a:xfrm>
            <a:off x="2725901" y="3114169"/>
            <a:ext cx="592615" cy="670816"/>
            <a:chOff x="3082075" y="2871805"/>
            <a:chExt cx="318884" cy="379807"/>
          </a:xfrm>
        </p:grpSpPr>
        <p:sp>
          <p:nvSpPr>
            <p:cNvPr id="649" name="Google Shape;649;p46"/>
            <p:cNvSpPr/>
            <p:nvPr/>
          </p:nvSpPr>
          <p:spPr>
            <a:xfrm>
              <a:off x="3105357" y="2915584"/>
              <a:ext cx="248708" cy="281887"/>
            </a:xfrm>
            <a:custGeom>
              <a:rect b="b" l="l" r="r" t="t"/>
              <a:pathLst>
                <a:path extrusionOk="0" h="18827" w="16611">
                  <a:moveTo>
                    <a:pt x="9109" y="1"/>
                  </a:moveTo>
                  <a:cubicBezTo>
                    <a:pt x="8179" y="1"/>
                    <a:pt x="7225" y="177"/>
                    <a:pt x="6287" y="556"/>
                  </a:cubicBezTo>
                  <a:cubicBezTo>
                    <a:pt x="1346" y="2553"/>
                    <a:pt x="1" y="8903"/>
                    <a:pt x="3722" y="12729"/>
                  </a:cubicBezTo>
                  <a:cubicBezTo>
                    <a:pt x="4899" y="13928"/>
                    <a:pt x="5551" y="15547"/>
                    <a:pt x="5551" y="17228"/>
                  </a:cubicBezTo>
                  <a:lnTo>
                    <a:pt x="8032" y="18826"/>
                  </a:lnTo>
                  <a:lnTo>
                    <a:pt x="12636" y="17228"/>
                  </a:lnTo>
                  <a:cubicBezTo>
                    <a:pt x="12636" y="15547"/>
                    <a:pt x="13309" y="13928"/>
                    <a:pt x="14487" y="12750"/>
                  </a:cubicBezTo>
                  <a:cubicBezTo>
                    <a:pt x="15832" y="11342"/>
                    <a:pt x="16610" y="9470"/>
                    <a:pt x="16610" y="7515"/>
                  </a:cubicBezTo>
                  <a:cubicBezTo>
                    <a:pt x="16610" y="3206"/>
                    <a:pt x="13078" y="1"/>
                    <a:pt x="9109" y="1"/>
                  </a:cubicBezTo>
                  <a:close/>
                </a:path>
              </a:pathLst>
            </a:custGeom>
            <a:solidFill>
              <a:srgbClr val="ADBE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46"/>
            <p:cNvSpPr/>
            <p:nvPr/>
          </p:nvSpPr>
          <p:spPr>
            <a:xfrm>
              <a:off x="3210180" y="2990956"/>
              <a:ext cx="62974" cy="68005"/>
            </a:xfrm>
            <a:custGeom>
              <a:rect b="b" l="l" r="r" t="t"/>
              <a:pathLst>
                <a:path extrusionOk="0" h="4542" w="4206">
                  <a:moveTo>
                    <a:pt x="2103" y="0"/>
                  </a:moveTo>
                  <a:cubicBezTo>
                    <a:pt x="1760" y="0"/>
                    <a:pt x="1416" y="530"/>
                    <a:pt x="1125" y="530"/>
                  </a:cubicBezTo>
                  <a:cubicBezTo>
                    <a:pt x="1079" y="530"/>
                    <a:pt x="1033" y="516"/>
                    <a:pt x="989" y="484"/>
                  </a:cubicBezTo>
                  <a:lnTo>
                    <a:pt x="1" y="1977"/>
                  </a:lnTo>
                  <a:cubicBezTo>
                    <a:pt x="674" y="2271"/>
                    <a:pt x="1389" y="4542"/>
                    <a:pt x="2103" y="4542"/>
                  </a:cubicBezTo>
                  <a:cubicBezTo>
                    <a:pt x="2818" y="4542"/>
                    <a:pt x="3533" y="2271"/>
                    <a:pt x="4206" y="1977"/>
                  </a:cubicBezTo>
                  <a:lnTo>
                    <a:pt x="3218" y="484"/>
                  </a:lnTo>
                  <a:cubicBezTo>
                    <a:pt x="3174" y="516"/>
                    <a:pt x="3129" y="530"/>
                    <a:pt x="3082" y="530"/>
                  </a:cubicBezTo>
                  <a:cubicBezTo>
                    <a:pt x="2796" y="530"/>
                    <a:pt x="2465" y="0"/>
                    <a:pt x="2103" y="0"/>
                  </a:cubicBezTo>
                  <a:close/>
                </a:path>
              </a:pathLst>
            </a:custGeom>
            <a:solidFill>
              <a:srgbClr val="EBEF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46"/>
            <p:cNvSpPr/>
            <p:nvPr/>
          </p:nvSpPr>
          <p:spPr>
            <a:xfrm>
              <a:off x="3241667" y="3020542"/>
              <a:ext cx="31487" cy="163709"/>
            </a:xfrm>
            <a:custGeom>
              <a:rect b="b" l="l" r="r" t="t"/>
              <a:pathLst>
                <a:path extrusionOk="0" h="10934" w="2103">
                  <a:moveTo>
                    <a:pt x="2103" y="1"/>
                  </a:moveTo>
                  <a:cubicBezTo>
                    <a:pt x="1556" y="232"/>
                    <a:pt x="967" y="379"/>
                    <a:pt x="358" y="421"/>
                  </a:cubicBezTo>
                  <a:lnTo>
                    <a:pt x="0" y="421"/>
                  </a:lnTo>
                  <a:lnTo>
                    <a:pt x="0" y="10933"/>
                  </a:lnTo>
                  <a:lnTo>
                    <a:pt x="2103" y="10933"/>
                  </a:lnTo>
                  <a:lnTo>
                    <a:pt x="2103" y="1"/>
                  </a:lnTo>
                  <a:close/>
                </a:path>
              </a:pathLst>
            </a:custGeom>
            <a:solidFill>
              <a:srgbClr val="6D84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46"/>
            <p:cNvSpPr/>
            <p:nvPr/>
          </p:nvSpPr>
          <p:spPr>
            <a:xfrm>
              <a:off x="3210180" y="3020542"/>
              <a:ext cx="31502" cy="163709"/>
            </a:xfrm>
            <a:custGeom>
              <a:rect b="b" l="l" r="r" t="t"/>
              <a:pathLst>
                <a:path extrusionOk="0" h="10934" w="2104">
                  <a:moveTo>
                    <a:pt x="1" y="1"/>
                  </a:moveTo>
                  <a:lnTo>
                    <a:pt x="1" y="10933"/>
                  </a:lnTo>
                  <a:lnTo>
                    <a:pt x="2103" y="10933"/>
                  </a:lnTo>
                  <a:lnTo>
                    <a:pt x="2103" y="421"/>
                  </a:lnTo>
                  <a:lnTo>
                    <a:pt x="1746" y="421"/>
                  </a:lnTo>
                  <a:cubicBezTo>
                    <a:pt x="1136" y="379"/>
                    <a:pt x="548" y="232"/>
                    <a:pt x="1" y="1"/>
                  </a:cubicBezTo>
                  <a:close/>
                </a:path>
              </a:pathLst>
            </a:custGeom>
            <a:solidFill>
              <a:srgbClr val="6D84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46"/>
            <p:cNvSpPr/>
            <p:nvPr/>
          </p:nvSpPr>
          <p:spPr>
            <a:xfrm>
              <a:off x="3236307" y="3026845"/>
              <a:ext cx="10720" cy="157406"/>
            </a:xfrm>
            <a:custGeom>
              <a:rect b="b" l="l" r="r" t="t"/>
              <a:pathLst>
                <a:path extrusionOk="0" h="10513" w="716">
                  <a:moveTo>
                    <a:pt x="1" y="0"/>
                  </a:moveTo>
                  <a:lnTo>
                    <a:pt x="1" y="10512"/>
                  </a:lnTo>
                  <a:lnTo>
                    <a:pt x="716" y="10512"/>
                  </a:lnTo>
                  <a:lnTo>
                    <a:pt x="716" y="0"/>
                  </a:lnTo>
                  <a:close/>
                </a:path>
              </a:pathLst>
            </a:custGeom>
            <a:solidFill>
              <a:srgbClr val="5F75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46"/>
            <p:cNvSpPr/>
            <p:nvPr/>
          </p:nvSpPr>
          <p:spPr>
            <a:xfrm>
              <a:off x="3224673" y="2973318"/>
              <a:ext cx="33688" cy="30080"/>
            </a:xfrm>
            <a:custGeom>
              <a:rect b="b" l="l" r="r" t="t"/>
              <a:pathLst>
                <a:path extrusionOk="0" h="2009" w="2250">
                  <a:moveTo>
                    <a:pt x="1135" y="1"/>
                  </a:moveTo>
                  <a:lnTo>
                    <a:pt x="0" y="1662"/>
                  </a:lnTo>
                  <a:cubicBezTo>
                    <a:pt x="336" y="1893"/>
                    <a:pt x="731" y="2009"/>
                    <a:pt x="1125" y="2009"/>
                  </a:cubicBezTo>
                  <a:cubicBezTo>
                    <a:pt x="1519" y="2009"/>
                    <a:pt x="1913" y="1893"/>
                    <a:pt x="2250" y="1662"/>
                  </a:cubicBezTo>
                  <a:lnTo>
                    <a:pt x="1135" y="1"/>
                  </a:lnTo>
                  <a:close/>
                </a:path>
              </a:pathLst>
            </a:custGeom>
            <a:solidFill>
              <a:srgbClr val="8498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46"/>
            <p:cNvSpPr/>
            <p:nvPr/>
          </p:nvSpPr>
          <p:spPr>
            <a:xfrm>
              <a:off x="3255651" y="2935558"/>
              <a:ext cx="81720" cy="99477"/>
            </a:xfrm>
            <a:custGeom>
              <a:rect b="b" l="l" r="r" t="t"/>
              <a:pathLst>
                <a:path extrusionOk="0" h="6644" w="5458">
                  <a:moveTo>
                    <a:pt x="669" y="0"/>
                  </a:moveTo>
                  <a:cubicBezTo>
                    <a:pt x="183" y="0"/>
                    <a:pt x="1" y="771"/>
                    <a:pt x="559" y="925"/>
                  </a:cubicBezTo>
                  <a:cubicBezTo>
                    <a:pt x="2893" y="1598"/>
                    <a:pt x="4512" y="3742"/>
                    <a:pt x="4533" y="6181"/>
                  </a:cubicBezTo>
                  <a:cubicBezTo>
                    <a:pt x="4533" y="6433"/>
                    <a:pt x="4743" y="6644"/>
                    <a:pt x="4995" y="6644"/>
                  </a:cubicBezTo>
                  <a:cubicBezTo>
                    <a:pt x="5248" y="6644"/>
                    <a:pt x="5458" y="6433"/>
                    <a:pt x="5458" y="6181"/>
                  </a:cubicBezTo>
                  <a:cubicBezTo>
                    <a:pt x="5458" y="3322"/>
                    <a:pt x="3566" y="820"/>
                    <a:pt x="811" y="21"/>
                  </a:cubicBezTo>
                  <a:cubicBezTo>
                    <a:pt x="762" y="7"/>
                    <a:pt x="714" y="0"/>
                    <a:pt x="66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46"/>
            <p:cNvSpPr/>
            <p:nvPr/>
          </p:nvSpPr>
          <p:spPr>
            <a:xfrm>
              <a:off x="3230752" y="2932399"/>
              <a:ext cx="25304" cy="13880"/>
            </a:xfrm>
            <a:custGeom>
              <a:rect b="b" l="l" r="r" t="t"/>
              <a:pathLst>
                <a:path extrusionOk="0" h="927" w="1690">
                  <a:moveTo>
                    <a:pt x="624" y="1"/>
                  </a:moveTo>
                  <a:cubicBezTo>
                    <a:pt x="0" y="1"/>
                    <a:pt x="14" y="926"/>
                    <a:pt x="625" y="926"/>
                  </a:cubicBezTo>
                  <a:cubicBezTo>
                    <a:pt x="631" y="926"/>
                    <a:pt x="638" y="926"/>
                    <a:pt x="645" y="926"/>
                  </a:cubicBezTo>
                  <a:lnTo>
                    <a:pt x="1045" y="926"/>
                  </a:lnTo>
                  <a:cubicBezTo>
                    <a:pt x="1052" y="926"/>
                    <a:pt x="1059" y="926"/>
                    <a:pt x="1065" y="926"/>
                  </a:cubicBezTo>
                  <a:cubicBezTo>
                    <a:pt x="1676" y="926"/>
                    <a:pt x="1690" y="1"/>
                    <a:pt x="106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46"/>
            <p:cNvSpPr/>
            <p:nvPr/>
          </p:nvSpPr>
          <p:spPr>
            <a:xfrm>
              <a:off x="3374817" y="3024629"/>
              <a:ext cx="26142" cy="10091"/>
            </a:xfrm>
            <a:custGeom>
              <a:rect b="b" l="l" r="r" t="t"/>
              <a:pathLst>
                <a:path extrusionOk="0" h="674" w="1746">
                  <a:moveTo>
                    <a:pt x="463" y="1"/>
                  </a:moveTo>
                  <a:cubicBezTo>
                    <a:pt x="1" y="1"/>
                    <a:pt x="1" y="674"/>
                    <a:pt x="463" y="674"/>
                  </a:cubicBezTo>
                  <a:lnTo>
                    <a:pt x="1283" y="674"/>
                  </a:lnTo>
                  <a:cubicBezTo>
                    <a:pt x="1746" y="674"/>
                    <a:pt x="1746" y="1"/>
                    <a:pt x="1283" y="1"/>
                  </a:cubicBezTo>
                  <a:close/>
                </a:path>
              </a:pathLst>
            </a:custGeom>
            <a:solidFill>
              <a:srgbClr val="ADBE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46"/>
            <p:cNvSpPr/>
            <p:nvPr/>
          </p:nvSpPr>
          <p:spPr>
            <a:xfrm>
              <a:off x="3082075" y="3024629"/>
              <a:ext cx="26142" cy="10091"/>
            </a:xfrm>
            <a:custGeom>
              <a:rect b="b" l="l" r="r" t="t"/>
              <a:pathLst>
                <a:path extrusionOk="0" h="674" w="1746">
                  <a:moveTo>
                    <a:pt x="463" y="1"/>
                  </a:moveTo>
                  <a:cubicBezTo>
                    <a:pt x="0" y="1"/>
                    <a:pt x="0" y="674"/>
                    <a:pt x="463" y="674"/>
                  </a:cubicBezTo>
                  <a:lnTo>
                    <a:pt x="1283" y="674"/>
                  </a:lnTo>
                  <a:cubicBezTo>
                    <a:pt x="1745" y="674"/>
                    <a:pt x="1745" y="1"/>
                    <a:pt x="1283" y="1"/>
                  </a:cubicBezTo>
                  <a:close/>
                </a:path>
              </a:pathLst>
            </a:custGeom>
            <a:solidFill>
              <a:srgbClr val="ADBE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46"/>
            <p:cNvSpPr/>
            <p:nvPr/>
          </p:nvSpPr>
          <p:spPr>
            <a:xfrm>
              <a:off x="3355623" y="2948000"/>
              <a:ext cx="25528" cy="16844"/>
            </a:xfrm>
            <a:custGeom>
              <a:rect b="b" l="l" r="r" t="t"/>
              <a:pathLst>
                <a:path extrusionOk="0" h="1125" w="1705">
                  <a:moveTo>
                    <a:pt x="1209" y="1"/>
                  </a:moveTo>
                  <a:cubicBezTo>
                    <a:pt x="1153" y="1"/>
                    <a:pt x="1092" y="16"/>
                    <a:pt x="1030" y="52"/>
                  </a:cubicBezTo>
                  <a:lnTo>
                    <a:pt x="316" y="473"/>
                  </a:lnTo>
                  <a:cubicBezTo>
                    <a:pt x="0" y="641"/>
                    <a:pt x="126" y="1124"/>
                    <a:pt x="484" y="1124"/>
                  </a:cubicBezTo>
                  <a:cubicBezTo>
                    <a:pt x="547" y="1103"/>
                    <a:pt x="610" y="1103"/>
                    <a:pt x="673" y="1061"/>
                  </a:cubicBezTo>
                  <a:lnTo>
                    <a:pt x="1367" y="662"/>
                  </a:lnTo>
                  <a:cubicBezTo>
                    <a:pt x="1704" y="466"/>
                    <a:pt x="1516" y="1"/>
                    <a:pt x="1209" y="1"/>
                  </a:cubicBezTo>
                  <a:close/>
                </a:path>
              </a:pathLst>
            </a:custGeom>
            <a:solidFill>
              <a:srgbClr val="ADBE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46"/>
            <p:cNvSpPr/>
            <p:nvPr/>
          </p:nvSpPr>
          <p:spPr>
            <a:xfrm>
              <a:off x="3102213" y="3094371"/>
              <a:ext cx="25528" cy="16844"/>
            </a:xfrm>
            <a:custGeom>
              <a:rect b="b" l="l" r="r" t="t"/>
              <a:pathLst>
                <a:path extrusionOk="0" h="1125" w="1705">
                  <a:moveTo>
                    <a:pt x="1190" y="1"/>
                  </a:moveTo>
                  <a:cubicBezTo>
                    <a:pt x="1132" y="1"/>
                    <a:pt x="1072" y="17"/>
                    <a:pt x="1010" y="52"/>
                  </a:cubicBezTo>
                  <a:lnTo>
                    <a:pt x="316" y="473"/>
                  </a:lnTo>
                  <a:cubicBezTo>
                    <a:pt x="1" y="641"/>
                    <a:pt x="127" y="1125"/>
                    <a:pt x="484" y="1125"/>
                  </a:cubicBezTo>
                  <a:cubicBezTo>
                    <a:pt x="547" y="1104"/>
                    <a:pt x="610" y="1104"/>
                    <a:pt x="652" y="1062"/>
                  </a:cubicBezTo>
                  <a:lnTo>
                    <a:pt x="1367" y="662"/>
                  </a:lnTo>
                  <a:cubicBezTo>
                    <a:pt x="1705" y="467"/>
                    <a:pt x="1502" y="1"/>
                    <a:pt x="1190" y="1"/>
                  </a:cubicBezTo>
                  <a:close/>
                </a:path>
              </a:pathLst>
            </a:custGeom>
            <a:solidFill>
              <a:srgbClr val="ADBE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46"/>
            <p:cNvSpPr/>
            <p:nvPr/>
          </p:nvSpPr>
          <p:spPr>
            <a:xfrm>
              <a:off x="3305001" y="2892257"/>
              <a:ext cx="19629" cy="20976"/>
            </a:xfrm>
            <a:custGeom>
              <a:rect b="b" l="l" r="r" t="t"/>
              <a:pathLst>
                <a:path extrusionOk="0" h="1401" w="1311">
                  <a:moveTo>
                    <a:pt x="855" y="0"/>
                  </a:moveTo>
                  <a:cubicBezTo>
                    <a:pt x="747" y="0"/>
                    <a:pt x="637" y="53"/>
                    <a:pt x="564" y="180"/>
                  </a:cubicBezTo>
                  <a:lnTo>
                    <a:pt x="143" y="874"/>
                  </a:lnTo>
                  <a:cubicBezTo>
                    <a:pt x="1" y="1098"/>
                    <a:pt x="154" y="1400"/>
                    <a:pt x="412" y="1400"/>
                  </a:cubicBezTo>
                  <a:cubicBezTo>
                    <a:pt x="420" y="1400"/>
                    <a:pt x="429" y="1400"/>
                    <a:pt x="438" y="1399"/>
                  </a:cubicBezTo>
                  <a:cubicBezTo>
                    <a:pt x="564" y="1399"/>
                    <a:pt x="690" y="1336"/>
                    <a:pt x="753" y="1231"/>
                  </a:cubicBezTo>
                  <a:lnTo>
                    <a:pt x="1153" y="516"/>
                  </a:lnTo>
                  <a:cubicBezTo>
                    <a:pt x="1310" y="244"/>
                    <a:pt x="1086" y="0"/>
                    <a:pt x="855" y="0"/>
                  </a:cubicBezTo>
                  <a:close/>
                </a:path>
              </a:pathLst>
            </a:custGeom>
            <a:solidFill>
              <a:srgbClr val="ADBE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46"/>
            <p:cNvSpPr/>
            <p:nvPr/>
          </p:nvSpPr>
          <p:spPr>
            <a:xfrm>
              <a:off x="3236307" y="2871805"/>
              <a:ext cx="10406" cy="22833"/>
            </a:xfrm>
            <a:custGeom>
              <a:rect b="b" l="l" r="r" t="t"/>
              <a:pathLst>
                <a:path extrusionOk="0" h="1525" w="695">
                  <a:moveTo>
                    <a:pt x="348" y="1"/>
                  </a:moveTo>
                  <a:cubicBezTo>
                    <a:pt x="174" y="1"/>
                    <a:pt x="1" y="116"/>
                    <a:pt x="1" y="347"/>
                  </a:cubicBezTo>
                  <a:lnTo>
                    <a:pt x="1" y="1167"/>
                  </a:lnTo>
                  <a:cubicBezTo>
                    <a:pt x="1" y="1357"/>
                    <a:pt x="169" y="1525"/>
                    <a:pt x="358" y="1525"/>
                  </a:cubicBezTo>
                  <a:cubicBezTo>
                    <a:pt x="548" y="1525"/>
                    <a:pt x="695" y="1357"/>
                    <a:pt x="695" y="1167"/>
                  </a:cubicBezTo>
                  <a:lnTo>
                    <a:pt x="695" y="347"/>
                  </a:lnTo>
                  <a:cubicBezTo>
                    <a:pt x="695" y="116"/>
                    <a:pt x="521" y="1"/>
                    <a:pt x="348" y="1"/>
                  </a:cubicBezTo>
                  <a:close/>
                </a:path>
              </a:pathLst>
            </a:custGeom>
            <a:solidFill>
              <a:srgbClr val="ADBE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46"/>
            <p:cNvSpPr/>
            <p:nvPr/>
          </p:nvSpPr>
          <p:spPr>
            <a:xfrm>
              <a:off x="3158405" y="2892257"/>
              <a:ext cx="19689" cy="21276"/>
            </a:xfrm>
            <a:custGeom>
              <a:rect b="b" l="l" r="r" t="t"/>
              <a:pathLst>
                <a:path extrusionOk="0" h="1421" w="1315">
                  <a:moveTo>
                    <a:pt x="456" y="0"/>
                  </a:moveTo>
                  <a:cubicBezTo>
                    <a:pt x="224" y="0"/>
                    <a:pt x="0" y="244"/>
                    <a:pt x="158" y="516"/>
                  </a:cubicBezTo>
                  <a:lnTo>
                    <a:pt x="579" y="1231"/>
                  </a:lnTo>
                  <a:cubicBezTo>
                    <a:pt x="621" y="1336"/>
                    <a:pt x="747" y="1399"/>
                    <a:pt x="873" y="1399"/>
                  </a:cubicBezTo>
                  <a:lnTo>
                    <a:pt x="873" y="1420"/>
                  </a:lnTo>
                  <a:cubicBezTo>
                    <a:pt x="1146" y="1420"/>
                    <a:pt x="1314" y="1126"/>
                    <a:pt x="1188" y="895"/>
                  </a:cubicBezTo>
                  <a:lnTo>
                    <a:pt x="747" y="180"/>
                  </a:lnTo>
                  <a:cubicBezTo>
                    <a:pt x="673" y="53"/>
                    <a:pt x="564" y="0"/>
                    <a:pt x="456" y="0"/>
                  </a:cubicBezTo>
                  <a:close/>
                </a:path>
              </a:pathLst>
            </a:custGeom>
            <a:solidFill>
              <a:srgbClr val="ADBE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46"/>
            <p:cNvSpPr/>
            <p:nvPr/>
          </p:nvSpPr>
          <p:spPr>
            <a:xfrm>
              <a:off x="3101884" y="2948000"/>
              <a:ext cx="25528" cy="16844"/>
            </a:xfrm>
            <a:custGeom>
              <a:rect b="b" l="l" r="r" t="t"/>
              <a:pathLst>
                <a:path extrusionOk="0" h="1125" w="1705">
                  <a:moveTo>
                    <a:pt x="496" y="1"/>
                  </a:moveTo>
                  <a:cubicBezTo>
                    <a:pt x="188" y="1"/>
                    <a:pt x="0" y="466"/>
                    <a:pt x="338" y="662"/>
                  </a:cubicBezTo>
                  <a:lnTo>
                    <a:pt x="1053" y="1061"/>
                  </a:lnTo>
                  <a:cubicBezTo>
                    <a:pt x="1095" y="1103"/>
                    <a:pt x="1158" y="1103"/>
                    <a:pt x="1221" y="1124"/>
                  </a:cubicBezTo>
                  <a:cubicBezTo>
                    <a:pt x="1578" y="1124"/>
                    <a:pt x="1705" y="641"/>
                    <a:pt x="1389" y="473"/>
                  </a:cubicBezTo>
                  <a:lnTo>
                    <a:pt x="674" y="52"/>
                  </a:lnTo>
                  <a:cubicBezTo>
                    <a:pt x="612" y="16"/>
                    <a:pt x="552" y="1"/>
                    <a:pt x="496" y="1"/>
                  </a:cubicBezTo>
                  <a:close/>
                </a:path>
              </a:pathLst>
            </a:custGeom>
            <a:solidFill>
              <a:srgbClr val="ADBE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46"/>
            <p:cNvSpPr/>
            <p:nvPr/>
          </p:nvSpPr>
          <p:spPr>
            <a:xfrm>
              <a:off x="3355278" y="3094371"/>
              <a:ext cx="25543" cy="16844"/>
            </a:xfrm>
            <a:custGeom>
              <a:rect b="b" l="l" r="r" t="t"/>
              <a:pathLst>
                <a:path extrusionOk="0" h="1125" w="1706">
                  <a:moveTo>
                    <a:pt x="516" y="1"/>
                  </a:moveTo>
                  <a:cubicBezTo>
                    <a:pt x="204" y="1"/>
                    <a:pt x="1" y="467"/>
                    <a:pt x="339" y="662"/>
                  </a:cubicBezTo>
                  <a:lnTo>
                    <a:pt x="1053" y="1062"/>
                  </a:lnTo>
                  <a:cubicBezTo>
                    <a:pt x="1116" y="1104"/>
                    <a:pt x="1158" y="1104"/>
                    <a:pt x="1222" y="1125"/>
                  </a:cubicBezTo>
                  <a:cubicBezTo>
                    <a:pt x="1579" y="1125"/>
                    <a:pt x="1705" y="641"/>
                    <a:pt x="1411" y="473"/>
                  </a:cubicBezTo>
                  <a:lnTo>
                    <a:pt x="696" y="52"/>
                  </a:lnTo>
                  <a:cubicBezTo>
                    <a:pt x="634" y="17"/>
                    <a:pt x="573" y="1"/>
                    <a:pt x="516" y="1"/>
                  </a:cubicBezTo>
                  <a:close/>
                </a:path>
              </a:pathLst>
            </a:custGeom>
            <a:solidFill>
              <a:srgbClr val="ADBE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46"/>
            <p:cNvSpPr/>
            <p:nvPr/>
          </p:nvSpPr>
          <p:spPr>
            <a:xfrm>
              <a:off x="3223401" y="3230187"/>
              <a:ext cx="36533" cy="21426"/>
            </a:xfrm>
            <a:custGeom>
              <a:rect b="b" l="l" r="r" t="t"/>
              <a:pathLst>
                <a:path extrusionOk="0" h="1431" w="2440">
                  <a:moveTo>
                    <a:pt x="1" y="1"/>
                  </a:moveTo>
                  <a:lnTo>
                    <a:pt x="1" y="569"/>
                  </a:lnTo>
                  <a:cubicBezTo>
                    <a:pt x="1" y="1031"/>
                    <a:pt x="379" y="1431"/>
                    <a:pt x="863" y="1431"/>
                  </a:cubicBezTo>
                  <a:lnTo>
                    <a:pt x="1578" y="1431"/>
                  </a:lnTo>
                  <a:cubicBezTo>
                    <a:pt x="2040" y="1431"/>
                    <a:pt x="2440" y="1031"/>
                    <a:pt x="2440" y="569"/>
                  </a:cubicBezTo>
                  <a:lnTo>
                    <a:pt x="2440" y="1"/>
                  </a:lnTo>
                  <a:cubicBezTo>
                    <a:pt x="2208" y="43"/>
                    <a:pt x="1977" y="85"/>
                    <a:pt x="1746" y="85"/>
                  </a:cubicBezTo>
                  <a:lnTo>
                    <a:pt x="674" y="85"/>
                  </a:lnTo>
                  <a:cubicBezTo>
                    <a:pt x="442" y="85"/>
                    <a:pt x="211" y="43"/>
                    <a:pt x="1"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46"/>
            <p:cNvSpPr/>
            <p:nvPr/>
          </p:nvSpPr>
          <p:spPr>
            <a:xfrm>
              <a:off x="3188470" y="3173531"/>
              <a:ext cx="106095" cy="61088"/>
            </a:xfrm>
            <a:custGeom>
              <a:rect b="b" l="l" r="r" t="t"/>
              <a:pathLst>
                <a:path extrusionOk="0" h="4080" w="7086">
                  <a:moveTo>
                    <a:pt x="0" y="0"/>
                  </a:moveTo>
                  <a:lnTo>
                    <a:pt x="0" y="1073"/>
                  </a:lnTo>
                  <a:lnTo>
                    <a:pt x="0" y="1178"/>
                  </a:lnTo>
                  <a:cubicBezTo>
                    <a:pt x="0" y="1325"/>
                    <a:pt x="21" y="1472"/>
                    <a:pt x="63" y="1640"/>
                  </a:cubicBezTo>
                  <a:cubicBezTo>
                    <a:pt x="84" y="1788"/>
                    <a:pt x="126" y="1956"/>
                    <a:pt x="189" y="2103"/>
                  </a:cubicBezTo>
                  <a:cubicBezTo>
                    <a:pt x="610" y="3301"/>
                    <a:pt x="1745" y="4079"/>
                    <a:pt x="3007" y="4079"/>
                  </a:cubicBezTo>
                  <a:lnTo>
                    <a:pt x="4079" y="4079"/>
                  </a:lnTo>
                  <a:cubicBezTo>
                    <a:pt x="5340" y="4079"/>
                    <a:pt x="6476" y="3301"/>
                    <a:pt x="6896" y="2103"/>
                  </a:cubicBezTo>
                  <a:cubicBezTo>
                    <a:pt x="6959" y="1956"/>
                    <a:pt x="7001" y="1788"/>
                    <a:pt x="7022" y="1640"/>
                  </a:cubicBezTo>
                  <a:cubicBezTo>
                    <a:pt x="7064" y="1472"/>
                    <a:pt x="7085" y="1325"/>
                    <a:pt x="7085" y="1178"/>
                  </a:cubicBezTo>
                  <a:lnTo>
                    <a:pt x="7085" y="1073"/>
                  </a:lnTo>
                  <a:lnTo>
                    <a:pt x="7085" y="0"/>
                  </a:lnTo>
                  <a:close/>
                </a:path>
              </a:pathLst>
            </a:custGeom>
            <a:solidFill>
              <a:srgbClr val="E2E8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46"/>
            <p:cNvSpPr/>
            <p:nvPr/>
          </p:nvSpPr>
          <p:spPr>
            <a:xfrm>
              <a:off x="3188470" y="3191153"/>
              <a:ext cx="106095" cy="13865"/>
            </a:xfrm>
            <a:custGeom>
              <a:rect b="b" l="l" r="r" t="t"/>
              <a:pathLst>
                <a:path extrusionOk="0" h="926" w="7086">
                  <a:moveTo>
                    <a:pt x="0" y="1"/>
                  </a:moveTo>
                  <a:cubicBezTo>
                    <a:pt x="0" y="148"/>
                    <a:pt x="21" y="295"/>
                    <a:pt x="63" y="463"/>
                  </a:cubicBezTo>
                  <a:cubicBezTo>
                    <a:pt x="84" y="611"/>
                    <a:pt x="126" y="779"/>
                    <a:pt x="189" y="926"/>
                  </a:cubicBezTo>
                  <a:lnTo>
                    <a:pt x="6896" y="926"/>
                  </a:lnTo>
                  <a:cubicBezTo>
                    <a:pt x="6959" y="779"/>
                    <a:pt x="7001" y="611"/>
                    <a:pt x="7022" y="463"/>
                  </a:cubicBezTo>
                  <a:cubicBezTo>
                    <a:pt x="7064" y="295"/>
                    <a:pt x="7085" y="148"/>
                    <a:pt x="7085"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 name="Shape 672"/>
        <p:cNvGrpSpPr/>
        <p:nvPr/>
      </p:nvGrpSpPr>
      <p:grpSpPr>
        <a:xfrm>
          <a:off x="0" y="0"/>
          <a:ext cx="0" cy="0"/>
          <a:chOff x="0" y="0"/>
          <a:chExt cx="0" cy="0"/>
        </a:xfrm>
      </p:grpSpPr>
      <p:sp>
        <p:nvSpPr>
          <p:cNvPr id="673" name="Google Shape;673;p47"/>
          <p:cNvSpPr txBox="1"/>
          <p:nvPr>
            <p:ph type="title"/>
          </p:nvPr>
        </p:nvSpPr>
        <p:spPr>
          <a:xfrm rot="-5400000">
            <a:off x="-1617675" y="2285400"/>
            <a:ext cx="4341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LSTm with dropout</a:t>
            </a:r>
            <a:endParaRPr/>
          </a:p>
          <a:p>
            <a:pPr indent="0" lvl="0" marL="0" rtl="0" algn="ctr">
              <a:spcBef>
                <a:spcPts val="0"/>
              </a:spcBef>
              <a:spcAft>
                <a:spcPts val="0"/>
              </a:spcAft>
              <a:buNone/>
            </a:pPr>
            <a:r>
              <a:t/>
            </a:r>
            <a:endParaRPr/>
          </a:p>
        </p:txBody>
      </p:sp>
      <p:sp>
        <p:nvSpPr>
          <p:cNvPr id="674" name="Google Shape;674;p47"/>
          <p:cNvSpPr/>
          <p:nvPr/>
        </p:nvSpPr>
        <p:spPr>
          <a:xfrm>
            <a:off x="8681847" y="4031566"/>
            <a:ext cx="144784" cy="72489"/>
          </a:xfrm>
          <a:custGeom>
            <a:rect b="b" l="l" r="r" t="t"/>
            <a:pathLst>
              <a:path extrusionOk="0" h="4485" w="8958">
                <a:moveTo>
                  <a:pt x="8593" y="1"/>
                </a:moveTo>
                <a:lnTo>
                  <a:pt x="0" y="3618"/>
                </a:lnTo>
                <a:lnTo>
                  <a:pt x="364" y="4484"/>
                </a:lnTo>
                <a:lnTo>
                  <a:pt x="8957" y="868"/>
                </a:lnTo>
                <a:lnTo>
                  <a:pt x="859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47"/>
          <p:cNvSpPr/>
          <p:nvPr/>
        </p:nvSpPr>
        <p:spPr>
          <a:xfrm>
            <a:off x="8684530" y="4036786"/>
            <a:ext cx="145333" cy="72650"/>
          </a:xfrm>
          <a:custGeom>
            <a:rect b="b" l="l" r="r" t="t"/>
            <a:pathLst>
              <a:path extrusionOk="0" h="4495" w="8992">
                <a:moveTo>
                  <a:pt x="366" y="1"/>
                </a:moveTo>
                <a:lnTo>
                  <a:pt x="0" y="868"/>
                </a:lnTo>
                <a:lnTo>
                  <a:pt x="8627" y="4494"/>
                </a:lnTo>
                <a:lnTo>
                  <a:pt x="8992" y="3627"/>
                </a:lnTo>
                <a:lnTo>
                  <a:pt x="36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47"/>
          <p:cNvSpPr/>
          <p:nvPr/>
        </p:nvSpPr>
        <p:spPr>
          <a:xfrm>
            <a:off x="8686777" y="3939811"/>
            <a:ext cx="135135" cy="68303"/>
          </a:xfrm>
          <a:custGeom>
            <a:rect b="b" l="l" r="r" t="t"/>
            <a:pathLst>
              <a:path extrusionOk="0" h="4226" w="8361">
                <a:moveTo>
                  <a:pt x="7997" y="1"/>
                </a:moveTo>
                <a:lnTo>
                  <a:pt x="0" y="3359"/>
                </a:lnTo>
                <a:lnTo>
                  <a:pt x="366" y="4226"/>
                </a:lnTo>
                <a:lnTo>
                  <a:pt x="8361" y="868"/>
                </a:lnTo>
                <a:lnTo>
                  <a:pt x="79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47"/>
          <p:cNvSpPr/>
          <p:nvPr/>
        </p:nvSpPr>
        <p:spPr>
          <a:xfrm>
            <a:off x="8689201" y="3944951"/>
            <a:ext cx="135700" cy="68594"/>
          </a:xfrm>
          <a:custGeom>
            <a:rect b="b" l="l" r="r" t="t"/>
            <a:pathLst>
              <a:path extrusionOk="0" h="4244" w="8396">
                <a:moveTo>
                  <a:pt x="366" y="1"/>
                </a:moveTo>
                <a:lnTo>
                  <a:pt x="1" y="867"/>
                </a:lnTo>
                <a:lnTo>
                  <a:pt x="8030" y="4244"/>
                </a:lnTo>
                <a:lnTo>
                  <a:pt x="8395" y="3377"/>
                </a:lnTo>
                <a:lnTo>
                  <a:pt x="36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47"/>
          <p:cNvSpPr/>
          <p:nvPr/>
        </p:nvSpPr>
        <p:spPr>
          <a:xfrm>
            <a:off x="8679310" y="3896286"/>
            <a:ext cx="152833" cy="31856"/>
          </a:xfrm>
          <a:custGeom>
            <a:rect b="b" l="l" r="r" t="t"/>
            <a:pathLst>
              <a:path extrusionOk="0" h="1971" w="9456">
                <a:moveTo>
                  <a:pt x="0" y="1"/>
                </a:moveTo>
                <a:lnTo>
                  <a:pt x="0" y="1970"/>
                </a:lnTo>
                <a:lnTo>
                  <a:pt x="9456" y="1970"/>
                </a:lnTo>
                <a:lnTo>
                  <a:pt x="94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47"/>
          <p:cNvSpPr/>
          <p:nvPr/>
        </p:nvSpPr>
        <p:spPr>
          <a:xfrm>
            <a:off x="8697929" y="3864446"/>
            <a:ext cx="115578" cy="31856"/>
          </a:xfrm>
          <a:custGeom>
            <a:rect b="b" l="l" r="r" t="t"/>
            <a:pathLst>
              <a:path extrusionOk="0" h="1971" w="7151">
                <a:moveTo>
                  <a:pt x="0" y="1"/>
                </a:moveTo>
                <a:lnTo>
                  <a:pt x="0" y="1971"/>
                </a:lnTo>
                <a:lnTo>
                  <a:pt x="7151" y="1971"/>
                </a:lnTo>
                <a:lnTo>
                  <a:pt x="71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47"/>
          <p:cNvSpPr/>
          <p:nvPr/>
        </p:nvSpPr>
        <p:spPr>
          <a:xfrm>
            <a:off x="8691787" y="3875371"/>
            <a:ext cx="127845" cy="9988"/>
          </a:xfrm>
          <a:custGeom>
            <a:rect b="b" l="l" r="r" t="t"/>
            <a:pathLst>
              <a:path extrusionOk="0" h="618" w="7910">
                <a:moveTo>
                  <a:pt x="1" y="1"/>
                </a:moveTo>
                <a:lnTo>
                  <a:pt x="1" y="618"/>
                </a:lnTo>
                <a:lnTo>
                  <a:pt x="7910" y="618"/>
                </a:lnTo>
                <a:lnTo>
                  <a:pt x="791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47"/>
          <p:cNvSpPr/>
          <p:nvPr/>
        </p:nvSpPr>
        <p:spPr>
          <a:xfrm>
            <a:off x="8735329" y="3803966"/>
            <a:ext cx="40794" cy="60496"/>
          </a:xfrm>
          <a:custGeom>
            <a:rect b="b" l="l" r="r" t="t"/>
            <a:pathLst>
              <a:path extrusionOk="0" h="3743" w="2524">
                <a:moveTo>
                  <a:pt x="580" y="0"/>
                </a:moveTo>
                <a:lnTo>
                  <a:pt x="0" y="3743"/>
                </a:lnTo>
                <a:lnTo>
                  <a:pt x="2524" y="3743"/>
                </a:lnTo>
                <a:lnTo>
                  <a:pt x="194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47"/>
          <p:cNvSpPr/>
          <p:nvPr/>
        </p:nvSpPr>
        <p:spPr>
          <a:xfrm>
            <a:off x="7463486" y="4031566"/>
            <a:ext cx="144800" cy="72489"/>
          </a:xfrm>
          <a:custGeom>
            <a:rect b="b" l="l" r="r" t="t"/>
            <a:pathLst>
              <a:path extrusionOk="0" h="4485" w="8959">
                <a:moveTo>
                  <a:pt x="8593" y="1"/>
                </a:moveTo>
                <a:lnTo>
                  <a:pt x="0" y="3618"/>
                </a:lnTo>
                <a:lnTo>
                  <a:pt x="366" y="4484"/>
                </a:lnTo>
                <a:lnTo>
                  <a:pt x="8959" y="868"/>
                </a:lnTo>
                <a:lnTo>
                  <a:pt x="859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47"/>
          <p:cNvSpPr/>
          <p:nvPr/>
        </p:nvSpPr>
        <p:spPr>
          <a:xfrm>
            <a:off x="7466217" y="4036803"/>
            <a:ext cx="145317" cy="72650"/>
          </a:xfrm>
          <a:custGeom>
            <a:rect b="b" l="l" r="r" t="t"/>
            <a:pathLst>
              <a:path extrusionOk="0" h="4495" w="8991">
                <a:moveTo>
                  <a:pt x="365" y="1"/>
                </a:moveTo>
                <a:lnTo>
                  <a:pt x="1" y="867"/>
                </a:lnTo>
                <a:lnTo>
                  <a:pt x="8626" y="4494"/>
                </a:lnTo>
                <a:lnTo>
                  <a:pt x="8991" y="3627"/>
                </a:lnTo>
                <a:lnTo>
                  <a:pt x="36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47"/>
          <p:cNvSpPr/>
          <p:nvPr/>
        </p:nvSpPr>
        <p:spPr>
          <a:xfrm>
            <a:off x="7468431" y="3939811"/>
            <a:ext cx="135118" cy="68303"/>
          </a:xfrm>
          <a:custGeom>
            <a:rect b="b" l="l" r="r" t="t"/>
            <a:pathLst>
              <a:path extrusionOk="0" h="4226" w="8360">
                <a:moveTo>
                  <a:pt x="7997" y="1"/>
                </a:moveTo>
                <a:lnTo>
                  <a:pt x="1" y="3359"/>
                </a:lnTo>
                <a:lnTo>
                  <a:pt x="365" y="4226"/>
                </a:lnTo>
                <a:lnTo>
                  <a:pt x="8360" y="868"/>
                </a:lnTo>
                <a:lnTo>
                  <a:pt x="79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47"/>
          <p:cNvSpPr/>
          <p:nvPr/>
        </p:nvSpPr>
        <p:spPr>
          <a:xfrm>
            <a:off x="7470921" y="3944967"/>
            <a:ext cx="135668" cy="68610"/>
          </a:xfrm>
          <a:custGeom>
            <a:rect b="b" l="l" r="r" t="t"/>
            <a:pathLst>
              <a:path extrusionOk="0" h="4245" w="8394">
                <a:moveTo>
                  <a:pt x="365" y="1"/>
                </a:moveTo>
                <a:lnTo>
                  <a:pt x="0" y="868"/>
                </a:lnTo>
                <a:lnTo>
                  <a:pt x="8028" y="4245"/>
                </a:lnTo>
                <a:lnTo>
                  <a:pt x="8393" y="3377"/>
                </a:lnTo>
                <a:lnTo>
                  <a:pt x="36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47"/>
          <p:cNvSpPr/>
          <p:nvPr/>
        </p:nvSpPr>
        <p:spPr>
          <a:xfrm>
            <a:off x="7460948" y="3896286"/>
            <a:ext cx="152833" cy="31856"/>
          </a:xfrm>
          <a:custGeom>
            <a:rect b="b" l="l" r="r" t="t"/>
            <a:pathLst>
              <a:path extrusionOk="0" h="1971" w="9456">
                <a:moveTo>
                  <a:pt x="0" y="1"/>
                </a:moveTo>
                <a:lnTo>
                  <a:pt x="0" y="1970"/>
                </a:lnTo>
                <a:lnTo>
                  <a:pt x="9456" y="1970"/>
                </a:lnTo>
                <a:lnTo>
                  <a:pt x="94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47"/>
          <p:cNvSpPr/>
          <p:nvPr/>
        </p:nvSpPr>
        <p:spPr>
          <a:xfrm>
            <a:off x="7479567" y="3864446"/>
            <a:ext cx="115594" cy="31856"/>
          </a:xfrm>
          <a:custGeom>
            <a:rect b="b" l="l" r="r" t="t"/>
            <a:pathLst>
              <a:path extrusionOk="0" h="1971" w="7152">
                <a:moveTo>
                  <a:pt x="0" y="1"/>
                </a:moveTo>
                <a:lnTo>
                  <a:pt x="0" y="1971"/>
                </a:lnTo>
                <a:lnTo>
                  <a:pt x="7152" y="1971"/>
                </a:lnTo>
                <a:lnTo>
                  <a:pt x="715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47"/>
          <p:cNvSpPr/>
          <p:nvPr/>
        </p:nvSpPr>
        <p:spPr>
          <a:xfrm>
            <a:off x="7475252" y="3875371"/>
            <a:ext cx="124225" cy="9988"/>
          </a:xfrm>
          <a:custGeom>
            <a:rect b="b" l="l" r="r" t="t"/>
            <a:pathLst>
              <a:path extrusionOk="0" h="618" w="7686">
                <a:moveTo>
                  <a:pt x="1" y="1"/>
                </a:moveTo>
                <a:lnTo>
                  <a:pt x="1" y="618"/>
                </a:lnTo>
                <a:lnTo>
                  <a:pt x="7685" y="618"/>
                </a:lnTo>
                <a:lnTo>
                  <a:pt x="768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47"/>
          <p:cNvSpPr/>
          <p:nvPr/>
        </p:nvSpPr>
        <p:spPr>
          <a:xfrm>
            <a:off x="7516967" y="3803966"/>
            <a:ext cx="40794" cy="60496"/>
          </a:xfrm>
          <a:custGeom>
            <a:rect b="b" l="l" r="r" t="t"/>
            <a:pathLst>
              <a:path extrusionOk="0" h="3743" w="2524">
                <a:moveTo>
                  <a:pt x="580" y="0"/>
                </a:moveTo>
                <a:lnTo>
                  <a:pt x="0" y="3743"/>
                </a:lnTo>
                <a:lnTo>
                  <a:pt x="2524" y="3743"/>
                </a:lnTo>
                <a:lnTo>
                  <a:pt x="194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47"/>
          <p:cNvSpPr txBox="1"/>
          <p:nvPr/>
        </p:nvSpPr>
        <p:spPr>
          <a:xfrm>
            <a:off x="1296125" y="401250"/>
            <a:ext cx="5625900" cy="2307300"/>
          </a:xfrm>
          <a:prstGeom prst="rect">
            <a:avLst/>
          </a:prstGeom>
          <a:noFill/>
          <a:ln>
            <a:noFill/>
          </a:ln>
        </p:spPr>
        <p:txBody>
          <a:bodyPr anchorCtr="0" anchor="t" bIns="91425" lIns="91425" spcFirstLastPara="1" rIns="91425" wrap="square" tIns="91425">
            <a:noAutofit/>
          </a:bodyPr>
          <a:lstStyle/>
          <a:p>
            <a:pPr indent="-304800" lvl="0" marL="457200" rtl="0" algn="just">
              <a:lnSpc>
                <a:spcPct val="200000"/>
              </a:lnSpc>
              <a:spcBef>
                <a:spcPts val="1200"/>
              </a:spcBef>
              <a:spcAft>
                <a:spcPts val="0"/>
              </a:spcAft>
              <a:buClr>
                <a:srgbClr val="FFFFFF"/>
              </a:buClr>
              <a:buSzPts val="1200"/>
              <a:buFont typeface="Roboto"/>
              <a:buAutoNum type="arabicPeriod"/>
            </a:pPr>
            <a:r>
              <a:rPr lang="en" sz="1200">
                <a:solidFill>
                  <a:srgbClr val="FFFFFF"/>
                </a:solidFill>
                <a:latin typeface="Roboto"/>
                <a:ea typeface="Roboto"/>
                <a:cs typeface="Roboto"/>
                <a:sym typeface="Roboto"/>
              </a:rPr>
              <a:t>Like RNNs, LSTMs also have chain-like modules.</a:t>
            </a:r>
            <a:endParaRPr sz="1200">
              <a:solidFill>
                <a:srgbClr val="FFFFFF"/>
              </a:solidFill>
              <a:latin typeface="Roboto"/>
              <a:ea typeface="Roboto"/>
              <a:cs typeface="Roboto"/>
              <a:sym typeface="Roboto"/>
            </a:endParaRPr>
          </a:p>
          <a:p>
            <a:pPr indent="-304800" lvl="0" marL="457200" rtl="0" algn="just">
              <a:lnSpc>
                <a:spcPct val="200000"/>
              </a:lnSpc>
              <a:spcBef>
                <a:spcPts val="0"/>
              </a:spcBef>
              <a:spcAft>
                <a:spcPts val="0"/>
              </a:spcAft>
              <a:buClr>
                <a:srgbClr val="FFFFFF"/>
              </a:buClr>
              <a:buSzPts val="1200"/>
              <a:buFont typeface="Roboto"/>
              <a:buAutoNum type="arabicPeriod"/>
            </a:pPr>
            <a:r>
              <a:rPr lang="en" sz="1200">
                <a:solidFill>
                  <a:srgbClr val="FFFFFF"/>
                </a:solidFill>
                <a:latin typeface="Roboto"/>
                <a:ea typeface="Roboto"/>
                <a:cs typeface="Roboto"/>
                <a:sym typeface="Roboto"/>
              </a:rPr>
              <a:t>Each repeating module of LSTMs contains a </a:t>
            </a:r>
            <a:r>
              <a:rPr b="1" lang="en" sz="1200">
                <a:solidFill>
                  <a:srgbClr val="FFFFFF"/>
                </a:solidFill>
                <a:latin typeface="Roboto"/>
                <a:ea typeface="Roboto"/>
                <a:cs typeface="Roboto"/>
                <a:sym typeface="Roboto"/>
              </a:rPr>
              <a:t>memory block</a:t>
            </a:r>
            <a:r>
              <a:rPr lang="en" sz="1200">
                <a:solidFill>
                  <a:srgbClr val="FFFFFF"/>
                </a:solidFill>
                <a:latin typeface="Roboto"/>
                <a:ea typeface="Roboto"/>
                <a:cs typeface="Roboto"/>
                <a:sym typeface="Roboto"/>
              </a:rPr>
              <a:t>. The memory block  contains four parts: a CEC (the Constant Error Carousel) cell in addition to three special  multiplicative  units  called  gates.  </a:t>
            </a:r>
            <a:endParaRPr sz="1200">
              <a:solidFill>
                <a:srgbClr val="FFFFFF"/>
              </a:solidFill>
              <a:latin typeface="Roboto"/>
              <a:ea typeface="Roboto"/>
              <a:cs typeface="Roboto"/>
              <a:sym typeface="Roboto"/>
            </a:endParaRPr>
          </a:p>
          <a:p>
            <a:pPr indent="-304800" lvl="0" marL="457200" rtl="0" algn="just">
              <a:lnSpc>
                <a:spcPct val="200000"/>
              </a:lnSpc>
              <a:spcBef>
                <a:spcPts val="0"/>
              </a:spcBef>
              <a:spcAft>
                <a:spcPts val="0"/>
              </a:spcAft>
              <a:buClr>
                <a:srgbClr val="FFFFFF"/>
              </a:buClr>
              <a:buSzPts val="1200"/>
              <a:buFont typeface="Roboto"/>
              <a:buAutoNum type="arabicPeriod"/>
            </a:pPr>
            <a:r>
              <a:rPr lang="en" sz="1200">
                <a:solidFill>
                  <a:srgbClr val="FFFFFF"/>
                </a:solidFill>
                <a:latin typeface="Roboto"/>
                <a:ea typeface="Roboto"/>
                <a:cs typeface="Roboto"/>
                <a:sym typeface="Roboto"/>
              </a:rPr>
              <a:t>LSTMs learn long-term dependencies more easily than RNNs because information can easily flow along the cells unchanged. </a:t>
            </a:r>
            <a:endParaRPr sz="1200">
              <a:solidFill>
                <a:srgbClr val="FFFFFF"/>
              </a:solidFill>
              <a:latin typeface="Roboto"/>
              <a:ea typeface="Roboto"/>
              <a:cs typeface="Roboto"/>
              <a:sym typeface="Roboto"/>
            </a:endParaRPr>
          </a:p>
          <a:p>
            <a:pPr indent="-304800" lvl="0" marL="457200" rtl="0" algn="just">
              <a:lnSpc>
                <a:spcPct val="200000"/>
              </a:lnSpc>
              <a:spcBef>
                <a:spcPts val="0"/>
              </a:spcBef>
              <a:spcAft>
                <a:spcPts val="0"/>
              </a:spcAft>
              <a:buClr>
                <a:srgbClr val="FFFFFF"/>
              </a:buClr>
              <a:buSzPts val="1200"/>
              <a:buFont typeface="Roboto"/>
              <a:buAutoNum type="arabicPeriod"/>
            </a:pPr>
            <a:r>
              <a:rPr lang="en" sz="1200">
                <a:solidFill>
                  <a:srgbClr val="FFFFFF"/>
                </a:solidFill>
                <a:latin typeface="Roboto"/>
                <a:ea typeface="Roboto"/>
                <a:cs typeface="Roboto"/>
                <a:sym typeface="Roboto"/>
              </a:rPr>
              <a:t>DNNs with large numbers of parameters can easily be </a:t>
            </a:r>
            <a:r>
              <a:rPr b="1" lang="en" sz="1200">
                <a:solidFill>
                  <a:srgbClr val="FFFFFF"/>
                </a:solidFill>
                <a:latin typeface="Roboto"/>
                <a:ea typeface="Roboto"/>
                <a:cs typeface="Roboto"/>
                <a:sym typeface="Roboto"/>
              </a:rPr>
              <a:t>overfitting</a:t>
            </a:r>
            <a:r>
              <a:rPr lang="en" sz="1200">
                <a:solidFill>
                  <a:srgbClr val="FFFFFF"/>
                </a:solidFill>
                <a:latin typeface="Roboto"/>
                <a:ea typeface="Roboto"/>
                <a:cs typeface="Roboto"/>
                <a:sym typeface="Roboto"/>
              </a:rPr>
              <a:t>, dropout provides an effective regularization method to solve this problem.</a:t>
            </a:r>
            <a:endParaRPr sz="1200">
              <a:solidFill>
                <a:srgbClr val="FFFFFF"/>
              </a:solidFill>
              <a:latin typeface="Roboto"/>
              <a:ea typeface="Roboto"/>
              <a:cs typeface="Roboto"/>
              <a:sym typeface="Roboto"/>
            </a:endParaRPr>
          </a:p>
          <a:p>
            <a:pPr indent="-304800" lvl="0" marL="457200" rtl="0" algn="just">
              <a:lnSpc>
                <a:spcPct val="200000"/>
              </a:lnSpc>
              <a:spcBef>
                <a:spcPts val="0"/>
              </a:spcBef>
              <a:spcAft>
                <a:spcPts val="0"/>
              </a:spcAft>
              <a:buClr>
                <a:srgbClr val="FFFFFF"/>
              </a:buClr>
              <a:buSzPts val="1200"/>
              <a:buFont typeface="Roboto"/>
              <a:buAutoNum type="arabicPeriod"/>
            </a:pPr>
            <a:r>
              <a:rPr lang="en" sz="1200">
                <a:solidFill>
                  <a:srgbClr val="FFFFFF"/>
                </a:solidFill>
                <a:latin typeface="Roboto"/>
                <a:ea typeface="Roboto"/>
                <a:cs typeface="Roboto"/>
                <a:sym typeface="Roboto"/>
              </a:rPr>
              <a:t>At each training iteration, when the neural network is updating a certain  layer where the dropout is applied, it randomly does not update, or “dropout” some neurons in this layer.</a:t>
            </a:r>
            <a:endParaRPr sz="1200">
              <a:solidFill>
                <a:srgbClr val="FFFFFF"/>
              </a:solidFill>
              <a:latin typeface="Roboto"/>
              <a:ea typeface="Roboto"/>
              <a:cs typeface="Roboto"/>
              <a:sym typeface="Roboto"/>
            </a:endParaRPr>
          </a:p>
        </p:txBody>
      </p:sp>
      <p:grpSp>
        <p:nvGrpSpPr>
          <p:cNvPr id="691" name="Google Shape;691;p47"/>
          <p:cNvGrpSpPr/>
          <p:nvPr/>
        </p:nvGrpSpPr>
        <p:grpSpPr>
          <a:xfrm>
            <a:off x="6893515" y="3803966"/>
            <a:ext cx="2204533" cy="5397726"/>
            <a:chOff x="4050290" y="898416"/>
            <a:chExt cx="2204533" cy="5397726"/>
          </a:xfrm>
        </p:grpSpPr>
        <p:grpSp>
          <p:nvGrpSpPr>
            <p:cNvPr id="692" name="Google Shape;692;p47"/>
            <p:cNvGrpSpPr/>
            <p:nvPr/>
          </p:nvGrpSpPr>
          <p:grpSpPr>
            <a:xfrm>
              <a:off x="4050290" y="898416"/>
              <a:ext cx="2204533" cy="3386626"/>
              <a:chOff x="4050290" y="1355616"/>
              <a:chExt cx="2204533" cy="3386626"/>
            </a:xfrm>
          </p:grpSpPr>
          <p:sp>
            <p:nvSpPr>
              <p:cNvPr id="693" name="Google Shape;693;p47"/>
              <p:cNvSpPr/>
              <p:nvPr/>
            </p:nvSpPr>
            <p:spPr>
              <a:xfrm>
                <a:off x="4208925" y="2693062"/>
                <a:ext cx="289147" cy="2049179"/>
              </a:xfrm>
              <a:custGeom>
                <a:rect b="b" l="l" r="r" t="t"/>
                <a:pathLst>
                  <a:path extrusionOk="0" h="126786" w="17890">
                    <a:moveTo>
                      <a:pt x="13907" y="2334"/>
                    </a:moveTo>
                    <a:lnTo>
                      <a:pt x="8945" y="7296"/>
                    </a:lnTo>
                    <a:lnTo>
                      <a:pt x="3984" y="2334"/>
                    </a:lnTo>
                    <a:close/>
                    <a:moveTo>
                      <a:pt x="2335" y="3983"/>
                    </a:moveTo>
                    <a:lnTo>
                      <a:pt x="7295" y="8945"/>
                    </a:lnTo>
                    <a:lnTo>
                      <a:pt x="2335" y="13906"/>
                    </a:lnTo>
                    <a:lnTo>
                      <a:pt x="2335" y="3983"/>
                    </a:lnTo>
                    <a:close/>
                    <a:moveTo>
                      <a:pt x="15556" y="3983"/>
                    </a:moveTo>
                    <a:lnTo>
                      <a:pt x="15556" y="13906"/>
                    </a:lnTo>
                    <a:lnTo>
                      <a:pt x="10595" y="8944"/>
                    </a:lnTo>
                    <a:lnTo>
                      <a:pt x="15556" y="3983"/>
                    </a:lnTo>
                    <a:close/>
                    <a:moveTo>
                      <a:pt x="8945" y="10595"/>
                    </a:moveTo>
                    <a:lnTo>
                      <a:pt x="13907" y="15557"/>
                    </a:lnTo>
                    <a:lnTo>
                      <a:pt x="3984" y="15557"/>
                    </a:lnTo>
                    <a:lnTo>
                      <a:pt x="8945" y="10595"/>
                    </a:lnTo>
                    <a:close/>
                    <a:moveTo>
                      <a:pt x="13907" y="17890"/>
                    </a:moveTo>
                    <a:lnTo>
                      <a:pt x="8945" y="22851"/>
                    </a:lnTo>
                    <a:lnTo>
                      <a:pt x="3984" y="17890"/>
                    </a:lnTo>
                    <a:close/>
                    <a:moveTo>
                      <a:pt x="2333" y="19540"/>
                    </a:moveTo>
                    <a:lnTo>
                      <a:pt x="7295" y="24502"/>
                    </a:lnTo>
                    <a:lnTo>
                      <a:pt x="2333" y="29463"/>
                    </a:lnTo>
                    <a:lnTo>
                      <a:pt x="2333" y="19540"/>
                    </a:lnTo>
                    <a:close/>
                    <a:moveTo>
                      <a:pt x="15556" y="19540"/>
                    </a:moveTo>
                    <a:lnTo>
                      <a:pt x="15556" y="29463"/>
                    </a:lnTo>
                    <a:lnTo>
                      <a:pt x="10595" y="24501"/>
                    </a:lnTo>
                    <a:lnTo>
                      <a:pt x="15556" y="19540"/>
                    </a:lnTo>
                    <a:close/>
                    <a:moveTo>
                      <a:pt x="8945" y="26152"/>
                    </a:moveTo>
                    <a:lnTo>
                      <a:pt x="13907" y="31112"/>
                    </a:lnTo>
                    <a:lnTo>
                      <a:pt x="3984" y="31112"/>
                    </a:lnTo>
                    <a:lnTo>
                      <a:pt x="8945" y="26152"/>
                    </a:lnTo>
                    <a:close/>
                    <a:moveTo>
                      <a:pt x="13907" y="33445"/>
                    </a:moveTo>
                    <a:lnTo>
                      <a:pt x="8945" y="38407"/>
                    </a:lnTo>
                    <a:lnTo>
                      <a:pt x="3984" y="33445"/>
                    </a:lnTo>
                    <a:close/>
                    <a:moveTo>
                      <a:pt x="2333" y="35096"/>
                    </a:moveTo>
                    <a:lnTo>
                      <a:pt x="7295" y="40057"/>
                    </a:lnTo>
                    <a:lnTo>
                      <a:pt x="2333" y="45019"/>
                    </a:lnTo>
                    <a:lnTo>
                      <a:pt x="2333" y="35096"/>
                    </a:lnTo>
                    <a:close/>
                    <a:moveTo>
                      <a:pt x="15556" y="35096"/>
                    </a:moveTo>
                    <a:lnTo>
                      <a:pt x="15556" y="45019"/>
                    </a:lnTo>
                    <a:lnTo>
                      <a:pt x="10595" y="40057"/>
                    </a:lnTo>
                    <a:lnTo>
                      <a:pt x="15556" y="35096"/>
                    </a:lnTo>
                    <a:close/>
                    <a:moveTo>
                      <a:pt x="8945" y="41707"/>
                    </a:moveTo>
                    <a:lnTo>
                      <a:pt x="13906" y="46669"/>
                    </a:lnTo>
                    <a:lnTo>
                      <a:pt x="3983" y="46669"/>
                    </a:lnTo>
                    <a:lnTo>
                      <a:pt x="8945" y="41707"/>
                    </a:lnTo>
                    <a:close/>
                    <a:moveTo>
                      <a:pt x="13906" y="49002"/>
                    </a:moveTo>
                    <a:lnTo>
                      <a:pt x="8945" y="53964"/>
                    </a:lnTo>
                    <a:lnTo>
                      <a:pt x="3983" y="49002"/>
                    </a:lnTo>
                    <a:close/>
                    <a:moveTo>
                      <a:pt x="2333" y="50653"/>
                    </a:moveTo>
                    <a:lnTo>
                      <a:pt x="7294" y="55614"/>
                    </a:lnTo>
                    <a:lnTo>
                      <a:pt x="2333" y="60576"/>
                    </a:lnTo>
                    <a:lnTo>
                      <a:pt x="2333" y="50653"/>
                    </a:lnTo>
                    <a:close/>
                    <a:moveTo>
                      <a:pt x="15556" y="50653"/>
                    </a:moveTo>
                    <a:lnTo>
                      <a:pt x="15556" y="60576"/>
                    </a:lnTo>
                    <a:lnTo>
                      <a:pt x="10595" y="55614"/>
                    </a:lnTo>
                    <a:lnTo>
                      <a:pt x="15556" y="50653"/>
                    </a:lnTo>
                    <a:close/>
                    <a:moveTo>
                      <a:pt x="8944" y="57263"/>
                    </a:moveTo>
                    <a:lnTo>
                      <a:pt x="13906" y="62225"/>
                    </a:lnTo>
                    <a:lnTo>
                      <a:pt x="3983" y="62225"/>
                    </a:lnTo>
                    <a:lnTo>
                      <a:pt x="8944" y="57263"/>
                    </a:lnTo>
                    <a:close/>
                    <a:moveTo>
                      <a:pt x="13906" y="64558"/>
                    </a:moveTo>
                    <a:lnTo>
                      <a:pt x="8944" y="69520"/>
                    </a:lnTo>
                    <a:lnTo>
                      <a:pt x="3983" y="64558"/>
                    </a:lnTo>
                    <a:close/>
                    <a:moveTo>
                      <a:pt x="2332" y="66209"/>
                    </a:moveTo>
                    <a:lnTo>
                      <a:pt x="7294" y="71170"/>
                    </a:lnTo>
                    <a:lnTo>
                      <a:pt x="2332" y="76132"/>
                    </a:lnTo>
                    <a:lnTo>
                      <a:pt x="2332" y="66209"/>
                    </a:lnTo>
                    <a:close/>
                    <a:moveTo>
                      <a:pt x="15556" y="66209"/>
                    </a:moveTo>
                    <a:lnTo>
                      <a:pt x="15556" y="76132"/>
                    </a:lnTo>
                    <a:lnTo>
                      <a:pt x="10595" y="71170"/>
                    </a:lnTo>
                    <a:lnTo>
                      <a:pt x="15556" y="66209"/>
                    </a:lnTo>
                    <a:close/>
                    <a:moveTo>
                      <a:pt x="8944" y="72820"/>
                    </a:moveTo>
                    <a:lnTo>
                      <a:pt x="13905" y="77782"/>
                    </a:lnTo>
                    <a:lnTo>
                      <a:pt x="3982" y="77782"/>
                    </a:lnTo>
                    <a:lnTo>
                      <a:pt x="8944" y="72820"/>
                    </a:lnTo>
                    <a:close/>
                    <a:moveTo>
                      <a:pt x="13905" y="80115"/>
                    </a:moveTo>
                    <a:lnTo>
                      <a:pt x="8944" y="85077"/>
                    </a:lnTo>
                    <a:lnTo>
                      <a:pt x="3982" y="80115"/>
                    </a:lnTo>
                    <a:close/>
                    <a:moveTo>
                      <a:pt x="15556" y="81765"/>
                    </a:moveTo>
                    <a:lnTo>
                      <a:pt x="15556" y="91687"/>
                    </a:lnTo>
                    <a:lnTo>
                      <a:pt x="10595" y="86727"/>
                    </a:lnTo>
                    <a:lnTo>
                      <a:pt x="15556" y="81765"/>
                    </a:lnTo>
                    <a:close/>
                    <a:moveTo>
                      <a:pt x="2335" y="81767"/>
                    </a:moveTo>
                    <a:lnTo>
                      <a:pt x="7295" y="86728"/>
                    </a:lnTo>
                    <a:lnTo>
                      <a:pt x="2335" y="91690"/>
                    </a:lnTo>
                    <a:lnTo>
                      <a:pt x="2335" y="81767"/>
                    </a:lnTo>
                    <a:close/>
                    <a:moveTo>
                      <a:pt x="8945" y="88377"/>
                    </a:moveTo>
                    <a:lnTo>
                      <a:pt x="13907" y="93339"/>
                    </a:lnTo>
                    <a:lnTo>
                      <a:pt x="3984" y="93339"/>
                    </a:lnTo>
                    <a:lnTo>
                      <a:pt x="8945" y="88377"/>
                    </a:lnTo>
                    <a:close/>
                    <a:moveTo>
                      <a:pt x="13907" y="95672"/>
                    </a:moveTo>
                    <a:lnTo>
                      <a:pt x="8945" y="100634"/>
                    </a:lnTo>
                    <a:lnTo>
                      <a:pt x="3984" y="95672"/>
                    </a:lnTo>
                    <a:close/>
                    <a:moveTo>
                      <a:pt x="15556" y="97321"/>
                    </a:moveTo>
                    <a:lnTo>
                      <a:pt x="15556" y="107244"/>
                    </a:lnTo>
                    <a:lnTo>
                      <a:pt x="10595" y="102283"/>
                    </a:lnTo>
                    <a:lnTo>
                      <a:pt x="15556" y="97321"/>
                    </a:lnTo>
                    <a:close/>
                    <a:moveTo>
                      <a:pt x="2335" y="97322"/>
                    </a:moveTo>
                    <a:lnTo>
                      <a:pt x="7295" y="102283"/>
                    </a:lnTo>
                    <a:lnTo>
                      <a:pt x="2335" y="107245"/>
                    </a:lnTo>
                    <a:lnTo>
                      <a:pt x="2335" y="97322"/>
                    </a:lnTo>
                    <a:close/>
                    <a:moveTo>
                      <a:pt x="8945" y="103933"/>
                    </a:moveTo>
                    <a:lnTo>
                      <a:pt x="13907" y="108895"/>
                    </a:lnTo>
                    <a:lnTo>
                      <a:pt x="3984" y="108895"/>
                    </a:lnTo>
                    <a:lnTo>
                      <a:pt x="8945" y="103933"/>
                    </a:lnTo>
                    <a:close/>
                    <a:moveTo>
                      <a:pt x="13907" y="111228"/>
                    </a:moveTo>
                    <a:lnTo>
                      <a:pt x="8945" y="116190"/>
                    </a:lnTo>
                    <a:lnTo>
                      <a:pt x="3984" y="111228"/>
                    </a:lnTo>
                    <a:close/>
                    <a:moveTo>
                      <a:pt x="2333" y="112878"/>
                    </a:moveTo>
                    <a:lnTo>
                      <a:pt x="7295" y="117839"/>
                    </a:lnTo>
                    <a:lnTo>
                      <a:pt x="2333" y="122800"/>
                    </a:lnTo>
                    <a:lnTo>
                      <a:pt x="2333" y="112878"/>
                    </a:lnTo>
                    <a:close/>
                    <a:moveTo>
                      <a:pt x="15556" y="112878"/>
                    </a:moveTo>
                    <a:lnTo>
                      <a:pt x="15556" y="122800"/>
                    </a:lnTo>
                    <a:lnTo>
                      <a:pt x="10595" y="117839"/>
                    </a:lnTo>
                    <a:lnTo>
                      <a:pt x="15556" y="112878"/>
                    </a:lnTo>
                    <a:close/>
                    <a:moveTo>
                      <a:pt x="8945" y="119489"/>
                    </a:moveTo>
                    <a:lnTo>
                      <a:pt x="13906" y="124450"/>
                    </a:lnTo>
                    <a:lnTo>
                      <a:pt x="3983" y="124450"/>
                    </a:lnTo>
                    <a:lnTo>
                      <a:pt x="8945" y="119489"/>
                    </a:lnTo>
                    <a:close/>
                    <a:moveTo>
                      <a:pt x="0" y="1"/>
                    </a:moveTo>
                    <a:lnTo>
                      <a:pt x="0" y="126785"/>
                    </a:lnTo>
                    <a:lnTo>
                      <a:pt x="17890" y="126785"/>
                    </a:lnTo>
                    <a:lnTo>
                      <a:pt x="1789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47"/>
              <p:cNvSpPr/>
              <p:nvPr/>
            </p:nvSpPr>
            <p:spPr>
              <a:xfrm>
                <a:off x="5789181" y="1472163"/>
                <a:ext cx="246624" cy="1046538"/>
              </a:xfrm>
              <a:custGeom>
                <a:rect b="b" l="l" r="r" t="t"/>
                <a:pathLst>
                  <a:path extrusionOk="0" h="64751" w="15259">
                    <a:moveTo>
                      <a:pt x="11035" y="942"/>
                    </a:moveTo>
                    <a:lnTo>
                      <a:pt x="14268" y="63810"/>
                    </a:lnTo>
                    <a:lnTo>
                      <a:pt x="991" y="63810"/>
                    </a:lnTo>
                    <a:lnTo>
                      <a:pt x="4225" y="942"/>
                    </a:lnTo>
                    <a:close/>
                    <a:moveTo>
                      <a:pt x="3331" y="1"/>
                    </a:moveTo>
                    <a:lnTo>
                      <a:pt x="1" y="64750"/>
                    </a:lnTo>
                    <a:lnTo>
                      <a:pt x="15258" y="64750"/>
                    </a:lnTo>
                    <a:lnTo>
                      <a:pt x="1192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47"/>
              <p:cNvSpPr/>
              <p:nvPr/>
            </p:nvSpPr>
            <p:spPr>
              <a:xfrm>
                <a:off x="5794240" y="2410380"/>
                <a:ext cx="228877" cy="107804"/>
              </a:xfrm>
              <a:custGeom>
                <a:rect b="b" l="l" r="r" t="t"/>
                <a:pathLst>
                  <a:path extrusionOk="0" h="6670" w="14161">
                    <a:moveTo>
                      <a:pt x="13796" y="0"/>
                    </a:moveTo>
                    <a:lnTo>
                      <a:pt x="0" y="5802"/>
                    </a:lnTo>
                    <a:lnTo>
                      <a:pt x="365" y="6670"/>
                    </a:lnTo>
                    <a:lnTo>
                      <a:pt x="14161" y="868"/>
                    </a:lnTo>
                    <a:lnTo>
                      <a:pt x="13796" y="0"/>
                    </a:lnTo>
                    <a:close/>
                  </a:path>
                </a:pathLst>
              </a:custGeom>
              <a:solidFill>
                <a:srgbClr val="064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47"/>
              <p:cNvSpPr/>
              <p:nvPr/>
            </p:nvSpPr>
            <p:spPr>
              <a:xfrm>
                <a:off x="5798943" y="2414437"/>
                <a:ext cx="219228" cy="103812"/>
              </a:xfrm>
              <a:custGeom>
                <a:rect b="b" l="l" r="r" t="t"/>
                <a:pathLst>
                  <a:path extrusionOk="0" h="6423" w="13564">
                    <a:moveTo>
                      <a:pt x="366" y="1"/>
                    </a:moveTo>
                    <a:lnTo>
                      <a:pt x="1" y="868"/>
                    </a:lnTo>
                    <a:lnTo>
                      <a:pt x="13198" y="6423"/>
                    </a:lnTo>
                    <a:lnTo>
                      <a:pt x="13563" y="5556"/>
                    </a:lnTo>
                    <a:lnTo>
                      <a:pt x="366" y="1"/>
                    </a:lnTo>
                    <a:close/>
                  </a:path>
                </a:pathLst>
              </a:custGeom>
              <a:solidFill>
                <a:srgbClr val="064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47"/>
              <p:cNvSpPr/>
              <p:nvPr/>
            </p:nvSpPr>
            <p:spPr>
              <a:xfrm>
                <a:off x="5799170" y="2317397"/>
                <a:ext cx="222008" cy="104878"/>
              </a:xfrm>
              <a:custGeom>
                <a:rect b="b" l="l" r="r" t="t"/>
                <a:pathLst>
                  <a:path extrusionOk="0" h="6489" w="13736">
                    <a:moveTo>
                      <a:pt x="13373" y="0"/>
                    </a:moveTo>
                    <a:lnTo>
                      <a:pt x="1" y="5621"/>
                    </a:lnTo>
                    <a:lnTo>
                      <a:pt x="365" y="6489"/>
                    </a:lnTo>
                    <a:lnTo>
                      <a:pt x="13736" y="868"/>
                    </a:lnTo>
                    <a:lnTo>
                      <a:pt x="13373" y="0"/>
                    </a:lnTo>
                    <a:close/>
                  </a:path>
                </a:pathLst>
              </a:custGeom>
              <a:solidFill>
                <a:srgbClr val="064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47"/>
              <p:cNvSpPr/>
              <p:nvPr/>
            </p:nvSpPr>
            <p:spPr>
              <a:xfrm>
                <a:off x="5803582" y="2322586"/>
                <a:ext cx="214509" cy="101775"/>
              </a:xfrm>
              <a:custGeom>
                <a:rect b="b" l="l" r="r" t="t"/>
                <a:pathLst>
                  <a:path extrusionOk="0" h="6297" w="13272">
                    <a:moveTo>
                      <a:pt x="366" y="1"/>
                    </a:moveTo>
                    <a:lnTo>
                      <a:pt x="0" y="868"/>
                    </a:lnTo>
                    <a:lnTo>
                      <a:pt x="12907" y="6296"/>
                    </a:lnTo>
                    <a:lnTo>
                      <a:pt x="13271" y="5429"/>
                    </a:lnTo>
                    <a:lnTo>
                      <a:pt x="366" y="1"/>
                    </a:lnTo>
                    <a:close/>
                  </a:path>
                </a:pathLst>
              </a:custGeom>
              <a:solidFill>
                <a:srgbClr val="064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47"/>
              <p:cNvSpPr/>
              <p:nvPr/>
            </p:nvSpPr>
            <p:spPr>
              <a:xfrm>
                <a:off x="5804132" y="2225514"/>
                <a:ext cx="212343" cy="100854"/>
              </a:xfrm>
              <a:custGeom>
                <a:rect b="b" l="l" r="r" t="t"/>
                <a:pathLst>
                  <a:path extrusionOk="0" h="6240" w="13138">
                    <a:moveTo>
                      <a:pt x="12773" y="0"/>
                    </a:moveTo>
                    <a:lnTo>
                      <a:pt x="0" y="5372"/>
                    </a:lnTo>
                    <a:lnTo>
                      <a:pt x="364" y="6239"/>
                    </a:lnTo>
                    <a:lnTo>
                      <a:pt x="13137" y="868"/>
                    </a:lnTo>
                    <a:lnTo>
                      <a:pt x="12773" y="0"/>
                    </a:lnTo>
                    <a:close/>
                  </a:path>
                </a:pathLst>
              </a:custGeom>
              <a:solidFill>
                <a:srgbClr val="064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47"/>
              <p:cNvSpPr/>
              <p:nvPr/>
            </p:nvSpPr>
            <p:spPr>
              <a:xfrm>
                <a:off x="5808269" y="2230815"/>
                <a:ext cx="209805" cy="99771"/>
              </a:xfrm>
              <a:custGeom>
                <a:rect b="b" l="l" r="r" t="t"/>
                <a:pathLst>
                  <a:path extrusionOk="0" h="6173" w="12981">
                    <a:moveTo>
                      <a:pt x="365" y="1"/>
                    </a:moveTo>
                    <a:lnTo>
                      <a:pt x="1" y="867"/>
                    </a:lnTo>
                    <a:lnTo>
                      <a:pt x="12616" y="6172"/>
                    </a:lnTo>
                    <a:lnTo>
                      <a:pt x="12980" y="5306"/>
                    </a:lnTo>
                    <a:lnTo>
                      <a:pt x="365" y="1"/>
                    </a:lnTo>
                    <a:close/>
                  </a:path>
                </a:pathLst>
              </a:custGeom>
              <a:solidFill>
                <a:srgbClr val="064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47"/>
              <p:cNvSpPr/>
              <p:nvPr/>
            </p:nvSpPr>
            <p:spPr>
              <a:xfrm>
                <a:off x="5809045" y="2133743"/>
                <a:ext cx="202662" cy="96781"/>
              </a:xfrm>
              <a:custGeom>
                <a:rect b="b" l="l" r="r" t="t"/>
                <a:pathLst>
                  <a:path extrusionOk="0" h="5988" w="12539">
                    <a:moveTo>
                      <a:pt x="12173" y="0"/>
                    </a:moveTo>
                    <a:lnTo>
                      <a:pt x="0" y="5120"/>
                    </a:lnTo>
                    <a:lnTo>
                      <a:pt x="365" y="5988"/>
                    </a:lnTo>
                    <a:lnTo>
                      <a:pt x="12538" y="868"/>
                    </a:lnTo>
                    <a:lnTo>
                      <a:pt x="12173" y="0"/>
                    </a:lnTo>
                    <a:close/>
                  </a:path>
                </a:pathLst>
              </a:custGeom>
              <a:solidFill>
                <a:srgbClr val="064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47"/>
              <p:cNvSpPr/>
              <p:nvPr/>
            </p:nvSpPr>
            <p:spPr>
              <a:xfrm>
                <a:off x="5812989" y="2139060"/>
                <a:ext cx="203260" cy="97056"/>
              </a:xfrm>
              <a:custGeom>
                <a:rect b="b" l="l" r="r" t="t"/>
                <a:pathLst>
                  <a:path extrusionOk="0" h="6005" w="12576">
                    <a:moveTo>
                      <a:pt x="366" y="1"/>
                    </a:moveTo>
                    <a:lnTo>
                      <a:pt x="1" y="867"/>
                    </a:lnTo>
                    <a:lnTo>
                      <a:pt x="12211" y="6004"/>
                    </a:lnTo>
                    <a:lnTo>
                      <a:pt x="12575" y="5137"/>
                    </a:lnTo>
                    <a:lnTo>
                      <a:pt x="366" y="1"/>
                    </a:lnTo>
                    <a:close/>
                  </a:path>
                </a:pathLst>
              </a:custGeom>
              <a:solidFill>
                <a:srgbClr val="064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47"/>
              <p:cNvSpPr/>
              <p:nvPr/>
            </p:nvSpPr>
            <p:spPr>
              <a:xfrm>
                <a:off x="5813910" y="2041891"/>
                <a:ext cx="193061" cy="92757"/>
              </a:xfrm>
              <a:custGeom>
                <a:rect b="b" l="l" r="r" t="t"/>
                <a:pathLst>
                  <a:path extrusionOk="0" h="5739" w="11945">
                    <a:moveTo>
                      <a:pt x="11579" y="0"/>
                    </a:moveTo>
                    <a:lnTo>
                      <a:pt x="0" y="4871"/>
                    </a:lnTo>
                    <a:lnTo>
                      <a:pt x="366" y="5738"/>
                    </a:lnTo>
                    <a:lnTo>
                      <a:pt x="11945" y="868"/>
                    </a:lnTo>
                    <a:lnTo>
                      <a:pt x="11579" y="0"/>
                    </a:lnTo>
                    <a:close/>
                  </a:path>
                </a:pathLst>
              </a:custGeom>
              <a:solidFill>
                <a:srgbClr val="064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47"/>
              <p:cNvSpPr/>
              <p:nvPr/>
            </p:nvSpPr>
            <p:spPr>
              <a:xfrm>
                <a:off x="5818856" y="1950396"/>
                <a:ext cx="183396" cy="88667"/>
              </a:xfrm>
              <a:custGeom>
                <a:rect b="b" l="l" r="r" t="t"/>
                <a:pathLst>
                  <a:path extrusionOk="0" h="5486" w="11347">
                    <a:moveTo>
                      <a:pt x="10983" y="0"/>
                    </a:moveTo>
                    <a:lnTo>
                      <a:pt x="1" y="4619"/>
                    </a:lnTo>
                    <a:lnTo>
                      <a:pt x="365" y="5485"/>
                    </a:lnTo>
                    <a:lnTo>
                      <a:pt x="11347" y="867"/>
                    </a:lnTo>
                    <a:lnTo>
                      <a:pt x="1098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47"/>
              <p:cNvSpPr/>
              <p:nvPr/>
            </p:nvSpPr>
            <p:spPr>
              <a:xfrm>
                <a:off x="5822428" y="1955551"/>
                <a:ext cx="183929" cy="88829"/>
              </a:xfrm>
              <a:custGeom>
                <a:rect b="b" l="l" r="r" t="t"/>
                <a:pathLst>
                  <a:path extrusionOk="0" h="5496" w="11380">
                    <a:moveTo>
                      <a:pt x="364" y="0"/>
                    </a:moveTo>
                    <a:lnTo>
                      <a:pt x="1" y="868"/>
                    </a:lnTo>
                    <a:lnTo>
                      <a:pt x="11015" y="5496"/>
                    </a:lnTo>
                    <a:lnTo>
                      <a:pt x="11380" y="4628"/>
                    </a:lnTo>
                    <a:lnTo>
                      <a:pt x="36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47"/>
              <p:cNvSpPr/>
              <p:nvPr/>
            </p:nvSpPr>
            <p:spPr>
              <a:xfrm>
                <a:off x="5823801" y="1858544"/>
                <a:ext cx="173747" cy="84611"/>
              </a:xfrm>
              <a:custGeom>
                <a:rect b="b" l="l" r="r" t="t"/>
                <a:pathLst>
                  <a:path extrusionOk="0" h="5235" w="10750">
                    <a:moveTo>
                      <a:pt x="10384" y="0"/>
                    </a:moveTo>
                    <a:lnTo>
                      <a:pt x="0" y="4367"/>
                    </a:lnTo>
                    <a:lnTo>
                      <a:pt x="364" y="5235"/>
                    </a:lnTo>
                    <a:lnTo>
                      <a:pt x="10749" y="867"/>
                    </a:lnTo>
                    <a:lnTo>
                      <a:pt x="1038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47"/>
              <p:cNvSpPr/>
              <p:nvPr/>
            </p:nvSpPr>
            <p:spPr>
              <a:xfrm>
                <a:off x="5827131" y="1863732"/>
                <a:ext cx="174377" cy="84869"/>
              </a:xfrm>
              <a:custGeom>
                <a:rect b="b" l="l" r="r" t="t"/>
                <a:pathLst>
                  <a:path extrusionOk="0" h="5251" w="10789">
                    <a:moveTo>
                      <a:pt x="366" y="0"/>
                    </a:moveTo>
                    <a:lnTo>
                      <a:pt x="0" y="868"/>
                    </a:lnTo>
                    <a:lnTo>
                      <a:pt x="10423" y="5251"/>
                    </a:lnTo>
                    <a:lnTo>
                      <a:pt x="10789" y="4383"/>
                    </a:lnTo>
                    <a:lnTo>
                      <a:pt x="36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47"/>
              <p:cNvSpPr/>
              <p:nvPr/>
            </p:nvSpPr>
            <p:spPr>
              <a:xfrm>
                <a:off x="5828731" y="1766806"/>
                <a:ext cx="164098" cy="80473"/>
              </a:xfrm>
              <a:custGeom>
                <a:rect b="b" l="l" r="r" t="t"/>
                <a:pathLst>
                  <a:path extrusionOk="0" h="4979" w="10153">
                    <a:moveTo>
                      <a:pt x="9788" y="0"/>
                    </a:moveTo>
                    <a:lnTo>
                      <a:pt x="0" y="4111"/>
                    </a:lnTo>
                    <a:lnTo>
                      <a:pt x="366" y="4978"/>
                    </a:lnTo>
                    <a:lnTo>
                      <a:pt x="10153" y="868"/>
                    </a:lnTo>
                    <a:lnTo>
                      <a:pt x="978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47"/>
              <p:cNvSpPr/>
              <p:nvPr/>
            </p:nvSpPr>
            <p:spPr>
              <a:xfrm>
                <a:off x="5831866" y="1771978"/>
                <a:ext cx="164696" cy="80780"/>
              </a:xfrm>
              <a:custGeom>
                <a:rect b="b" l="l" r="r" t="t"/>
                <a:pathLst>
                  <a:path extrusionOk="0" h="4998" w="10190">
                    <a:moveTo>
                      <a:pt x="363" y="0"/>
                    </a:moveTo>
                    <a:lnTo>
                      <a:pt x="0" y="867"/>
                    </a:lnTo>
                    <a:lnTo>
                      <a:pt x="9825" y="4997"/>
                    </a:lnTo>
                    <a:lnTo>
                      <a:pt x="10189" y="4130"/>
                    </a:lnTo>
                    <a:lnTo>
                      <a:pt x="36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47"/>
              <p:cNvSpPr/>
              <p:nvPr/>
            </p:nvSpPr>
            <p:spPr>
              <a:xfrm>
                <a:off x="5833660" y="1675051"/>
                <a:ext cx="154465" cy="76432"/>
              </a:xfrm>
              <a:custGeom>
                <a:rect b="b" l="l" r="r" t="t"/>
                <a:pathLst>
                  <a:path extrusionOk="0" h="4729" w="9557">
                    <a:moveTo>
                      <a:pt x="9192" y="1"/>
                    </a:moveTo>
                    <a:lnTo>
                      <a:pt x="1" y="3861"/>
                    </a:lnTo>
                    <a:lnTo>
                      <a:pt x="366" y="4729"/>
                    </a:lnTo>
                    <a:lnTo>
                      <a:pt x="9556" y="867"/>
                    </a:lnTo>
                    <a:lnTo>
                      <a:pt x="91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47"/>
              <p:cNvSpPr/>
              <p:nvPr/>
            </p:nvSpPr>
            <p:spPr>
              <a:xfrm>
                <a:off x="5836634" y="1680223"/>
                <a:ext cx="154982" cy="76740"/>
              </a:xfrm>
              <a:custGeom>
                <a:rect b="b" l="l" r="r" t="t"/>
                <a:pathLst>
                  <a:path extrusionOk="0" h="4748" w="9589">
                    <a:moveTo>
                      <a:pt x="365" y="1"/>
                    </a:moveTo>
                    <a:lnTo>
                      <a:pt x="1" y="867"/>
                    </a:lnTo>
                    <a:lnTo>
                      <a:pt x="9224" y="4748"/>
                    </a:lnTo>
                    <a:lnTo>
                      <a:pt x="9589" y="3880"/>
                    </a:lnTo>
                    <a:lnTo>
                      <a:pt x="36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47"/>
              <p:cNvSpPr/>
              <p:nvPr/>
            </p:nvSpPr>
            <p:spPr>
              <a:xfrm>
                <a:off x="5912339" y="1355616"/>
                <a:ext cx="123465" cy="1163102"/>
              </a:xfrm>
              <a:custGeom>
                <a:rect b="b" l="l" r="r" t="t"/>
                <a:pathLst>
                  <a:path extrusionOk="0" h="71963" w="7639">
                    <a:moveTo>
                      <a:pt x="3486" y="9532"/>
                    </a:moveTo>
                    <a:lnTo>
                      <a:pt x="3603" y="11812"/>
                    </a:lnTo>
                    <a:lnTo>
                      <a:pt x="833" y="10647"/>
                    </a:lnTo>
                    <a:lnTo>
                      <a:pt x="3486" y="9532"/>
                    </a:lnTo>
                    <a:close/>
                    <a:moveTo>
                      <a:pt x="3777" y="15210"/>
                    </a:moveTo>
                    <a:lnTo>
                      <a:pt x="3908" y="17743"/>
                    </a:lnTo>
                    <a:lnTo>
                      <a:pt x="833" y="16450"/>
                    </a:lnTo>
                    <a:lnTo>
                      <a:pt x="3777" y="15210"/>
                    </a:lnTo>
                    <a:close/>
                    <a:moveTo>
                      <a:pt x="4070" y="20891"/>
                    </a:moveTo>
                    <a:lnTo>
                      <a:pt x="4213" y="23674"/>
                    </a:lnTo>
                    <a:lnTo>
                      <a:pt x="833" y="22251"/>
                    </a:lnTo>
                    <a:lnTo>
                      <a:pt x="4070" y="20891"/>
                    </a:lnTo>
                    <a:close/>
                    <a:moveTo>
                      <a:pt x="4363" y="26568"/>
                    </a:moveTo>
                    <a:lnTo>
                      <a:pt x="4519" y="29600"/>
                    </a:lnTo>
                    <a:lnTo>
                      <a:pt x="833" y="28050"/>
                    </a:lnTo>
                    <a:lnTo>
                      <a:pt x="4363" y="26568"/>
                    </a:lnTo>
                    <a:close/>
                    <a:moveTo>
                      <a:pt x="4654" y="32245"/>
                    </a:moveTo>
                    <a:lnTo>
                      <a:pt x="4824" y="35531"/>
                    </a:lnTo>
                    <a:lnTo>
                      <a:pt x="833" y="33851"/>
                    </a:lnTo>
                    <a:lnTo>
                      <a:pt x="4654" y="32245"/>
                    </a:lnTo>
                    <a:close/>
                    <a:moveTo>
                      <a:pt x="4946" y="37922"/>
                    </a:moveTo>
                    <a:lnTo>
                      <a:pt x="5128" y="41459"/>
                    </a:lnTo>
                    <a:lnTo>
                      <a:pt x="832" y="39653"/>
                    </a:lnTo>
                    <a:lnTo>
                      <a:pt x="4946" y="37922"/>
                    </a:lnTo>
                    <a:close/>
                    <a:moveTo>
                      <a:pt x="5239" y="43599"/>
                    </a:moveTo>
                    <a:lnTo>
                      <a:pt x="5434" y="47390"/>
                    </a:lnTo>
                    <a:lnTo>
                      <a:pt x="828" y="45453"/>
                    </a:lnTo>
                    <a:lnTo>
                      <a:pt x="5239" y="43599"/>
                    </a:lnTo>
                    <a:close/>
                    <a:moveTo>
                      <a:pt x="5530" y="49276"/>
                    </a:moveTo>
                    <a:lnTo>
                      <a:pt x="5738" y="53319"/>
                    </a:lnTo>
                    <a:lnTo>
                      <a:pt x="830" y="51254"/>
                    </a:lnTo>
                    <a:lnTo>
                      <a:pt x="5530" y="49276"/>
                    </a:lnTo>
                    <a:close/>
                    <a:moveTo>
                      <a:pt x="5823" y="54959"/>
                    </a:moveTo>
                    <a:lnTo>
                      <a:pt x="6043" y="59246"/>
                    </a:lnTo>
                    <a:lnTo>
                      <a:pt x="833" y="57055"/>
                    </a:lnTo>
                    <a:lnTo>
                      <a:pt x="5823" y="54959"/>
                    </a:lnTo>
                    <a:close/>
                    <a:moveTo>
                      <a:pt x="6115" y="60636"/>
                    </a:moveTo>
                    <a:lnTo>
                      <a:pt x="6348" y="65174"/>
                    </a:lnTo>
                    <a:lnTo>
                      <a:pt x="6348" y="65174"/>
                    </a:lnTo>
                    <a:lnTo>
                      <a:pt x="835" y="62855"/>
                    </a:lnTo>
                    <a:lnTo>
                      <a:pt x="6115" y="60636"/>
                    </a:lnTo>
                    <a:close/>
                    <a:moveTo>
                      <a:pt x="6406" y="66313"/>
                    </a:moveTo>
                    <a:lnTo>
                      <a:pt x="6648" y="71021"/>
                    </a:lnTo>
                    <a:lnTo>
                      <a:pt x="6451" y="71021"/>
                    </a:lnTo>
                    <a:lnTo>
                      <a:pt x="833" y="68656"/>
                    </a:lnTo>
                    <a:lnTo>
                      <a:pt x="6406" y="66313"/>
                    </a:lnTo>
                    <a:close/>
                    <a:moveTo>
                      <a:pt x="1" y="0"/>
                    </a:moveTo>
                    <a:lnTo>
                      <a:pt x="1" y="8153"/>
                    </a:lnTo>
                    <a:lnTo>
                      <a:pt x="3415" y="8153"/>
                    </a:lnTo>
                    <a:lnTo>
                      <a:pt x="3434" y="8534"/>
                    </a:lnTo>
                    <a:lnTo>
                      <a:pt x="1" y="9977"/>
                    </a:lnTo>
                    <a:lnTo>
                      <a:pt x="1" y="11318"/>
                    </a:lnTo>
                    <a:lnTo>
                      <a:pt x="3656" y="12855"/>
                    </a:lnTo>
                    <a:lnTo>
                      <a:pt x="3727" y="14211"/>
                    </a:lnTo>
                    <a:lnTo>
                      <a:pt x="1" y="15780"/>
                    </a:lnTo>
                    <a:lnTo>
                      <a:pt x="1" y="17122"/>
                    </a:lnTo>
                    <a:lnTo>
                      <a:pt x="3963" y="18787"/>
                    </a:lnTo>
                    <a:lnTo>
                      <a:pt x="4020" y="19893"/>
                    </a:lnTo>
                    <a:lnTo>
                      <a:pt x="2" y="21581"/>
                    </a:lnTo>
                    <a:lnTo>
                      <a:pt x="2" y="22923"/>
                    </a:lnTo>
                    <a:lnTo>
                      <a:pt x="4267" y="24717"/>
                    </a:lnTo>
                    <a:lnTo>
                      <a:pt x="4311" y="25571"/>
                    </a:lnTo>
                    <a:lnTo>
                      <a:pt x="2" y="27380"/>
                    </a:lnTo>
                    <a:lnTo>
                      <a:pt x="2" y="28722"/>
                    </a:lnTo>
                    <a:lnTo>
                      <a:pt x="4572" y="30643"/>
                    </a:lnTo>
                    <a:lnTo>
                      <a:pt x="4603" y="31248"/>
                    </a:lnTo>
                    <a:lnTo>
                      <a:pt x="2" y="33181"/>
                    </a:lnTo>
                    <a:lnTo>
                      <a:pt x="2" y="34523"/>
                    </a:lnTo>
                    <a:lnTo>
                      <a:pt x="4878" y="36574"/>
                    </a:lnTo>
                    <a:lnTo>
                      <a:pt x="4896" y="36923"/>
                    </a:lnTo>
                    <a:lnTo>
                      <a:pt x="1" y="38981"/>
                    </a:lnTo>
                    <a:lnTo>
                      <a:pt x="1" y="40324"/>
                    </a:lnTo>
                    <a:lnTo>
                      <a:pt x="5182" y="42501"/>
                    </a:lnTo>
                    <a:lnTo>
                      <a:pt x="5187" y="42600"/>
                    </a:lnTo>
                    <a:lnTo>
                      <a:pt x="2" y="44780"/>
                    </a:lnTo>
                    <a:lnTo>
                      <a:pt x="2" y="46125"/>
                    </a:lnTo>
                    <a:lnTo>
                      <a:pt x="5299" y="48353"/>
                    </a:lnTo>
                    <a:lnTo>
                      <a:pt x="1" y="50582"/>
                    </a:lnTo>
                    <a:lnTo>
                      <a:pt x="1" y="51926"/>
                    </a:lnTo>
                    <a:lnTo>
                      <a:pt x="5303" y="54157"/>
                    </a:lnTo>
                    <a:lnTo>
                      <a:pt x="1" y="56384"/>
                    </a:lnTo>
                    <a:lnTo>
                      <a:pt x="1" y="57726"/>
                    </a:lnTo>
                    <a:lnTo>
                      <a:pt x="5304" y="59956"/>
                    </a:lnTo>
                    <a:lnTo>
                      <a:pt x="1" y="62185"/>
                    </a:lnTo>
                    <a:lnTo>
                      <a:pt x="1" y="63525"/>
                    </a:lnTo>
                    <a:lnTo>
                      <a:pt x="5305" y="65756"/>
                    </a:lnTo>
                    <a:lnTo>
                      <a:pt x="1" y="67985"/>
                    </a:lnTo>
                    <a:lnTo>
                      <a:pt x="1" y="69327"/>
                    </a:lnTo>
                    <a:lnTo>
                      <a:pt x="4025" y="71021"/>
                    </a:lnTo>
                    <a:lnTo>
                      <a:pt x="1" y="71021"/>
                    </a:lnTo>
                    <a:lnTo>
                      <a:pt x="1" y="71962"/>
                    </a:lnTo>
                    <a:lnTo>
                      <a:pt x="7638" y="71962"/>
                    </a:lnTo>
                    <a:lnTo>
                      <a:pt x="4333" y="7682"/>
                    </a:lnTo>
                    <a:lnTo>
                      <a:pt x="4737" y="7682"/>
                    </a:lnTo>
                    <a:lnTo>
                      <a:pt x="4737" y="5713"/>
                    </a:lnTo>
                    <a:lnTo>
                      <a:pt x="3585" y="5713"/>
                    </a:lnTo>
                    <a:lnTo>
                      <a:pt x="3585" y="5036"/>
                    </a:lnTo>
                    <a:lnTo>
                      <a:pt x="3964" y="5036"/>
                    </a:lnTo>
                    <a:lnTo>
                      <a:pt x="3964" y="4420"/>
                    </a:lnTo>
                    <a:lnTo>
                      <a:pt x="3585" y="4420"/>
                    </a:lnTo>
                    <a:lnTo>
                      <a:pt x="3585" y="3743"/>
                    </a:lnTo>
                    <a:lnTo>
                      <a:pt x="1272" y="3743"/>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47"/>
              <p:cNvSpPr/>
              <p:nvPr/>
            </p:nvSpPr>
            <p:spPr>
              <a:xfrm>
                <a:off x="4570836" y="1472163"/>
                <a:ext cx="246624" cy="1046538"/>
              </a:xfrm>
              <a:custGeom>
                <a:rect b="b" l="l" r="r" t="t"/>
                <a:pathLst>
                  <a:path extrusionOk="0" h="64751" w="15259">
                    <a:moveTo>
                      <a:pt x="11034" y="942"/>
                    </a:moveTo>
                    <a:lnTo>
                      <a:pt x="14268" y="63810"/>
                    </a:lnTo>
                    <a:lnTo>
                      <a:pt x="990" y="63810"/>
                    </a:lnTo>
                    <a:lnTo>
                      <a:pt x="4224" y="942"/>
                    </a:lnTo>
                    <a:close/>
                    <a:moveTo>
                      <a:pt x="3330" y="1"/>
                    </a:moveTo>
                    <a:lnTo>
                      <a:pt x="1" y="64750"/>
                    </a:lnTo>
                    <a:lnTo>
                      <a:pt x="15258" y="64750"/>
                    </a:lnTo>
                    <a:lnTo>
                      <a:pt x="1192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47"/>
              <p:cNvSpPr/>
              <p:nvPr/>
            </p:nvSpPr>
            <p:spPr>
              <a:xfrm>
                <a:off x="4575879" y="2410332"/>
                <a:ext cx="228877" cy="107820"/>
              </a:xfrm>
              <a:custGeom>
                <a:rect b="b" l="l" r="r" t="t"/>
                <a:pathLst>
                  <a:path extrusionOk="0" h="6671" w="14161">
                    <a:moveTo>
                      <a:pt x="13797" y="1"/>
                    </a:moveTo>
                    <a:lnTo>
                      <a:pt x="0" y="5803"/>
                    </a:lnTo>
                    <a:lnTo>
                      <a:pt x="365" y="6671"/>
                    </a:lnTo>
                    <a:lnTo>
                      <a:pt x="14161" y="868"/>
                    </a:lnTo>
                    <a:lnTo>
                      <a:pt x="13797" y="1"/>
                    </a:lnTo>
                    <a:close/>
                  </a:path>
                </a:pathLst>
              </a:custGeom>
              <a:solidFill>
                <a:srgbClr val="064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47"/>
              <p:cNvSpPr/>
              <p:nvPr/>
            </p:nvSpPr>
            <p:spPr>
              <a:xfrm>
                <a:off x="4580129" y="2417476"/>
                <a:ext cx="218856" cy="104248"/>
              </a:xfrm>
              <a:custGeom>
                <a:rect b="b" l="l" r="r" t="t"/>
                <a:pathLst>
                  <a:path extrusionOk="0" h="6450" w="13541">
                    <a:moveTo>
                      <a:pt x="368" y="0"/>
                    </a:moveTo>
                    <a:lnTo>
                      <a:pt x="1" y="866"/>
                    </a:lnTo>
                    <a:lnTo>
                      <a:pt x="13174" y="6450"/>
                    </a:lnTo>
                    <a:lnTo>
                      <a:pt x="13541" y="5584"/>
                    </a:lnTo>
                    <a:lnTo>
                      <a:pt x="368" y="0"/>
                    </a:lnTo>
                    <a:close/>
                  </a:path>
                </a:pathLst>
              </a:custGeom>
              <a:solidFill>
                <a:srgbClr val="064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47"/>
              <p:cNvSpPr/>
              <p:nvPr/>
            </p:nvSpPr>
            <p:spPr>
              <a:xfrm>
                <a:off x="4580808" y="2317397"/>
                <a:ext cx="222024" cy="104878"/>
              </a:xfrm>
              <a:custGeom>
                <a:rect b="b" l="l" r="r" t="t"/>
                <a:pathLst>
                  <a:path extrusionOk="0" h="6489" w="13737">
                    <a:moveTo>
                      <a:pt x="13373" y="0"/>
                    </a:moveTo>
                    <a:lnTo>
                      <a:pt x="1" y="5621"/>
                    </a:lnTo>
                    <a:lnTo>
                      <a:pt x="365" y="6489"/>
                    </a:lnTo>
                    <a:lnTo>
                      <a:pt x="13737" y="868"/>
                    </a:lnTo>
                    <a:lnTo>
                      <a:pt x="13373" y="0"/>
                    </a:lnTo>
                    <a:close/>
                  </a:path>
                </a:pathLst>
              </a:custGeom>
              <a:solidFill>
                <a:srgbClr val="064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47"/>
              <p:cNvSpPr/>
              <p:nvPr/>
            </p:nvSpPr>
            <p:spPr>
              <a:xfrm>
                <a:off x="4585220" y="2322586"/>
                <a:ext cx="214509" cy="101759"/>
              </a:xfrm>
              <a:custGeom>
                <a:rect b="b" l="l" r="r" t="t"/>
                <a:pathLst>
                  <a:path extrusionOk="0" h="6296" w="13272">
                    <a:moveTo>
                      <a:pt x="365" y="1"/>
                    </a:moveTo>
                    <a:lnTo>
                      <a:pt x="0" y="868"/>
                    </a:lnTo>
                    <a:lnTo>
                      <a:pt x="12907" y="6295"/>
                    </a:lnTo>
                    <a:lnTo>
                      <a:pt x="13271" y="5429"/>
                    </a:lnTo>
                    <a:lnTo>
                      <a:pt x="365" y="1"/>
                    </a:lnTo>
                    <a:close/>
                  </a:path>
                </a:pathLst>
              </a:custGeom>
              <a:solidFill>
                <a:srgbClr val="064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47"/>
              <p:cNvSpPr/>
              <p:nvPr/>
            </p:nvSpPr>
            <p:spPr>
              <a:xfrm>
                <a:off x="4585754" y="2225627"/>
                <a:ext cx="212343" cy="100854"/>
              </a:xfrm>
              <a:custGeom>
                <a:rect b="b" l="l" r="r" t="t"/>
                <a:pathLst>
                  <a:path extrusionOk="0" h="6240" w="13138">
                    <a:moveTo>
                      <a:pt x="12773" y="1"/>
                    </a:moveTo>
                    <a:lnTo>
                      <a:pt x="0" y="5372"/>
                    </a:lnTo>
                    <a:lnTo>
                      <a:pt x="365" y="6240"/>
                    </a:lnTo>
                    <a:lnTo>
                      <a:pt x="13137" y="868"/>
                    </a:lnTo>
                    <a:lnTo>
                      <a:pt x="12773" y="1"/>
                    </a:lnTo>
                    <a:close/>
                  </a:path>
                </a:pathLst>
              </a:custGeom>
              <a:solidFill>
                <a:srgbClr val="064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47"/>
              <p:cNvSpPr/>
              <p:nvPr/>
            </p:nvSpPr>
            <p:spPr>
              <a:xfrm>
                <a:off x="4589940" y="2230815"/>
                <a:ext cx="209789" cy="99771"/>
              </a:xfrm>
              <a:custGeom>
                <a:rect b="b" l="l" r="r" t="t"/>
                <a:pathLst>
                  <a:path extrusionOk="0" h="6173" w="12980">
                    <a:moveTo>
                      <a:pt x="364" y="1"/>
                    </a:moveTo>
                    <a:lnTo>
                      <a:pt x="0" y="867"/>
                    </a:lnTo>
                    <a:lnTo>
                      <a:pt x="12614" y="6172"/>
                    </a:lnTo>
                    <a:lnTo>
                      <a:pt x="12979" y="5306"/>
                    </a:lnTo>
                    <a:lnTo>
                      <a:pt x="364" y="1"/>
                    </a:lnTo>
                    <a:close/>
                  </a:path>
                </a:pathLst>
              </a:custGeom>
              <a:solidFill>
                <a:srgbClr val="064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47"/>
              <p:cNvSpPr/>
              <p:nvPr/>
            </p:nvSpPr>
            <p:spPr>
              <a:xfrm>
                <a:off x="4590700" y="2133791"/>
                <a:ext cx="202662" cy="96781"/>
              </a:xfrm>
              <a:custGeom>
                <a:rect b="b" l="l" r="r" t="t"/>
                <a:pathLst>
                  <a:path extrusionOk="0" h="5988" w="12539">
                    <a:moveTo>
                      <a:pt x="12174" y="1"/>
                    </a:moveTo>
                    <a:lnTo>
                      <a:pt x="0" y="5120"/>
                    </a:lnTo>
                    <a:lnTo>
                      <a:pt x="366" y="5988"/>
                    </a:lnTo>
                    <a:lnTo>
                      <a:pt x="12539" y="868"/>
                    </a:lnTo>
                    <a:lnTo>
                      <a:pt x="12174" y="1"/>
                    </a:lnTo>
                    <a:close/>
                  </a:path>
                </a:pathLst>
              </a:custGeom>
              <a:solidFill>
                <a:srgbClr val="064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47"/>
              <p:cNvSpPr/>
              <p:nvPr/>
            </p:nvSpPr>
            <p:spPr>
              <a:xfrm>
                <a:off x="4594627" y="2138996"/>
                <a:ext cx="203260" cy="97040"/>
              </a:xfrm>
              <a:custGeom>
                <a:rect b="b" l="l" r="r" t="t"/>
                <a:pathLst>
                  <a:path extrusionOk="0" h="6004" w="12576">
                    <a:moveTo>
                      <a:pt x="365" y="1"/>
                    </a:moveTo>
                    <a:lnTo>
                      <a:pt x="1" y="868"/>
                    </a:lnTo>
                    <a:lnTo>
                      <a:pt x="12210" y="6004"/>
                    </a:lnTo>
                    <a:lnTo>
                      <a:pt x="12576" y="5136"/>
                    </a:lnTo>
                    <a:lnTo>
                      <a:pt x="36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47"/>
              <p:cNvSpPr/>
              <p:nvPr/>
            </p:nvSpPr>
            <p:spPr>
              <a:xfrm>
                <a:off x="4595564" y="2042053"/>
                <a:ext cx="193045" cy="92740"/>
              </a:xfrm>
              <a:custGeom>
                <a:rect b="b" l="l" r="r" t="t"/>
                <a:pathLst>
                  <a:path extrusionOk="0" h="5738" w="11944">
                    <a:moveTo>
                      <a:pt x="11580" y="1"/>
                    </a:moveTo>
                    <a:lnTo>
                      <a:pt x="1" y="4870"/>
                    </a:lnTo>
                    <a:lnTo>
                      <a:pt x="365" y="5738"/>
                    </a:lnTo>
                    <a:lnTo>
                      <a:pt x="11944" y="867"/>
                    </a:lnTo>
                    <a:lnTo>
                      <a:pt x="1158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47"/>
              <p:cNvSpPr/>
              <p:nvPr/>
            </p:nvSpPr>
            <p:spPr>
              <a:xfrm>
                <a:off x="4599363" y="2047306"/>
                <a:ext cx="193594" cy="92934"/>
              </a:xfrm>
              <a:custGeom>
                <a:rect b="b" l="l" r="r" t="t"/>
                <a:pathLst>
                  <a:path extrusionOk="0" h="5750" w="11978">
                    <a:moveTo>
                      <a:pt x="365" y="0"/>
                    </a:moveTo>
                    <a:lnTo>
                      <a:pt x="0" y="869"/>
                    </a:lnTo>
                    <a:lnTo>
                      <a:pt x="11613" y="5750"/>
                    </a:lnTo>
                    <a:lnTo>
                      <a:pt x="11977" y="4883"/>
                    </a:lnTo>
                    <a:lnTo>
                      <a:pt x="36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47"/>
              <p:cNvSpPr/>
              <p:nvPr/>
            </p:nvSpPr>
            <p:spPr>
              <a:xfrm>
                <a:off x="4600510" y="1950266"/>
                <a:ext cx="183428" cy="88700"/>
              </a:xfrm>
              <a:custGeom>
                <a:rect b="b" l="l" r="r" t="t"/>
                <a:pathLst>
                  <a:path extrusionOk="0" h="5488" w="11349">
                    <a:moveTo>
                      <a:pt x="10983" y="1"/>
                    </a:moveTo>
                    <a:lnTo>
                      <a:pt x="1" y="4620"/>
                    </a:lnTo>
                    <a:lnTo>
                      <a:pt x="365" y="5487"/>
                    </a:lnTo>
                    <a:lnTo>
                      <a:pt x="11348" y="868"/>
                    </a:lnTo>
                    <a:lnTo>
                      <a:pt x="1098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47"/>
              <p:cNvSpPr/>
              <p:nvPr/>
            </p:nvSpPr>
            <p:spPr>
              <a:xfrm>
                <a:off x="4604082" y="1955551"/>
                <a:ext cx="183929" cy="88829"/>
              </a:xfrm>
              <a:custGeom>
                <a:rect b="b" l="l" r="r" t="t"/>
                <a:pathLst>
                  <a:path extrusionOk="0" h="5496" w="11380">
                    <a:moveTo>
                      <a:pt x="364" y="0"/>
                    </a:moveTo>
                    <a:lnTo>
                      <a:pt x="0" y="868"/>
                    </a:lnTo>
                    <a:lnTo>
                      <a:pt x="11015" y="5496"/>
                    </a:lnTo>
                    <a:lnTo>
                      <a:pt x="11380" y="4628"/>
                    </a:lnTo>
                    <a:lnTo>
                      <a:pt x="36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47"/>
              <p:cNvSpPr/>
              <p:nvPr/>
            </p:nvSpPr>
            <p:spPr>
              <a:xfrm>
                <a:off x="4605456" y="1858544"/>
                <a:ext cx="173731" cy="84611"/>
              </a:xfrm>
              <a:custGeom>
                <a:rect b="b" l="l" r="r" t="t"/>
                <a:pathLst>
                  <a:path extrusionOk="0" h="5235" w="10749">
                    <a:moveTo>
                      <a:pt x="10384" y="0"/>
                    </a:moveTo>
                    <a:lnTo>
                      <a:pt x="0" y="4367"/>
                    </a:lnTo>
                    <a:lnTo>
                      <a:pt x="365" y="5235"/>
                    </a:lnTo>
                    <a:lnTo>
                      <a:pt x="10749" y="867"/>
                    </a:lnTo>
                    <a:lnTo>
                      <a:pt x="1038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47"/>
              <p:cNvSpPr/>
              <p:nvPr/>
            </p:nvSpPr>
            <p:spPr>
              <a:xfrm>
                <a:off x="4608785" y="1863732"/>
                <a:ext cx="174361" cy="84869"/>
              </a:xfrm>
              <a:custGeom>
                <a:rect b="b" l="l" r="r" t="t"/>
                <a:pathLst>
                  <a:path extrusionOk="0" h="5251" w="10788">
                    <a:moveTo>
                      <a:pt x="365" y="0"/>
                    </a:moveTo>
                    <a:lnTo>
                      <a:pt x="1" y="867"/>
                    </a:lnTo>
                    <a:lnTo>
                      <a:pt x="10424" y="5251"/>
                    </a:lnTo>
                    <a:lnTo>
                      <a:pt x="10788" y="4383"/>
                    </a:lnTo>
                    <a:lnTo>
                      <a:pt x="36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47"/>
              <p:cNvSpPr/>
              <p:nvPr/>
            </p:nvSpPr>
            <p:spPr>
              <a:xfrm>
                <a:off x="4610385" y="1766806"/>
                <a:ext cx="164082" cy="80473"/>
              </a:xfrm>
              <a:custGeom>
                <a:rect b="b" l="l" r="r" t="t"/>
                <a:pathLst>
                  <a:path extrusionOk="0" h="4979" w="10152">
                    <a:moveTo>
                      <a:pt x="9788" y="0"/>
                    </a:moveTo>
                    <a:lnTo>
                      <a:pt x="1" y="4111"/>
                    </a:lnTo>
                    <a:lnTo>
                      <a:pt x="365" y="4978"/>
                    </a:lnTo>
                    <a:lnTo>
                      <a:pt x="10152" y="868"/>
                    </a:lnTo>
                    <a:lnTo>
                      <a:pt x="978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47"/>
              <p:cNvSpPr/>
              <p:nvPr/>
            </p:nvSpPr>
            <p:spPr>
              <a:xfrm>
                <a:off x="4613505" y="1771978"/>
                <a:ext cx="164712" cy="80780"/>
              </a:xfrm>
              <a:custGeom>
                <a:rect b="b" l="l" r="r" t="t"/>
                <a:pathLst>
                  <a:path extrusionOk="0" h="4998" w="10191">
                    <a:moveTo>
                      <a:pt x="365" y="0"/>
                    </a:moveTo>
                    <a:lnTo>
                      <a:pt x="0" y="867"/>
                    </a:lnTo>
                    <a:lnTo>
                      <a:pt x="9825" y="4997"/>
                    </a:lnTo>
                    <a:lnTo>
                      <a:pt x="10191" y="4130"/>
                    </a:lnTo>
                    <a:lnTo>
                      <a:pt x="36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47"/>
              <p:cNvSpPr/>
              <p:nvPr/>
            </p:nvSpPr>
            <p:spPr>
              <a:xfrm>
                <a:off x="4615315" y="1675051"/>
                <a:ext cx="154449" cy="76432"/>
              </a:xfrm>
              <a:custGeom>
                <a:rect b="b" l="l" r="r" t="t"/>
                <a:pathLst>
                  <a:path extrusionOk="0" h="4729" w="9556">
                    <a:moveTo>
                      <a:pt x="9191" y="1"/>
                    </a:moveTo>
                    <a:lnTo>
                      <a:pt x="1" y="3861"/>
                    </a:lnTo>
                    <a:lnTo>
                      <a:pt x="365" y="4729"/>
                    </a:lnTo>
                    <a:lnTo>
                      <a:pt x="9555" y="867"/>
                    </a:lnTo>
                    <a:lnTo>
                      <a:pt x="91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47"/>
              <p:cNvSpPr/>
              <p:nvPr/>
            </p:nvSpPr>
            <p:spPr>
              <a:xfrm>
                <a:off x="4618289" y="1680223"/>
                <a:ext cx="154982" cy="76740"/>
              </a:xfrm>
              <a:custGeom>
                <a:rect b="b" l="l" r="r" t="t"/>
                <a:pathLst>
                  <a:path extrusionOk="0" h="4748" w="9589">
                    <a:moveTo>
                      <a:pt x="365" y="1"/>
                    </a:moveTo>
                    <a:lnTo>
                      <a:pt x="0" y="867"/>
                    </a:lnTo>
                    <a:lnTo>
                      <a:pt x="9224" y="4748"/>
                    </a:lnTo>
                    <a:lnTo>
                      <a:pt x="9588" y="3880"/>
                    </a:lnTo>
                    <a:lnTo>
                      <a:pt x="36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47"/>
              <p:cNvSpPr/>
              <p:nvPr/>
            </p:nvSpPr>
            <p:spPr>
              <a:xfrm>
                <a:off x="4694511" y="1355616"/>
                <a:ext cx="123449" cy="1163102"/>
              </a:xfrm>
              <a:custGeom>
                <a:rect b="b" l="l" r="r" t="t"/>
                <a:pathLst>
                  <a:path extrusionOk="0" h="71963" w="7638">
                    <a:moveTo>
                      <a:pt x="3486" y="9532"/>
                    </a:moveTo>
                    <a:lnTo>
                      <a:pt x="3602" y="11812"/>
                    </a:lnTo>
                    <a:lnTo>
                      <a:pt x="832" y="10647"/>
                    </a:lnTo>
                    <a:lnTo>
                      <a:pt x="3486" y="9532"/>
                    </a:lnTo>
                    <a:close/>
                    <a:moveTo>
                      <a:pt x="3777" y="15210"/>
                    </a:moveTo>
                    <a:lnTo>
                      <a:pt x="3908" y="17743"/>
                    </a:lnTo>
                    <a:lnTo>
                      <a:pt x="831" y="16450"/>
                    </a:lnTo>
                    <a:lnTo>
                      <a:pt x="3777" y="15210"/>
                    </a:lnTo>
                    <a:close/>
                    <a:moveTo>
                      <a:pt x="4069" y="20891"/>
                    </a:moveTo>
                    <a:lnTo>
                      <a:pt x="4212" y="23674"/>
                    </a:lnTo>
                    <a:lnTo>
                      <a:pt x="831" y="22251"/>
                    </a:lnTo>
                    <a:lnTo>
                      <a:pt x="4069" y="20891"/>
                    </a:lnTo>
                    <a:close/>
                    <a:moveTo>
                      <a:pt x="4362" y="26568"/>
                    </a:moveTo>
                    <a:lnTo>
                      <a:pt x="4517" y="29600"/>
                    </a:lnTo>
                    <a:lnTo>
                      <a:pt x="831" y="28050"/>
                    </a:lnTo>
                    <a:lnTo>
                      <a:pt x="4362" y="26568"/>
                    </a:lnTo>
                    <a:close/>
                    <a:moveTo>
                      <a:pt x="4654" y="32245"/>
                    </a:moveTo>
                    <a:lnTo>
                      <a:pt x="4824" y="35531"/>
                    </a:lnTo>
                    <a:lnTo>
                      <a:pt x="831" y="33851"/>
                    </a:lnTo>
                    <a:lnTo>
                      <a:pt x="4654" y="32245"/>
                    </a:lnTo>
                    <a:close/>
                    <a:moveTo>
                      <a:pt x="4946" y="37922"/>
                    </a:moveTo>
                    <a:lnTo>
                      <a:pt x="5128" y="41459"/>
                    </a:lnTo>
                    <a:lnTo>
                      <a:pt x="5128" y="41459"/>
                    </a:lnTo>
                    <a:lnTo>
                      <a:pt x="830" y="39653"/>
                    </a:lnTo>
                    <a:lnTo>
                      <a:pt x="4946" y="37922"/>
                    </a:lnTo>
                    <a:close/>
                    <a:moveTo>
                      <a:pt x="5239" y="43599"/>
                    </a:moveTo>
                    <a:lnTo>
                      <a:pt x="5433" y="47390"/>
                    </a:lnTo>
                    <a:lnTo>
                      <a:pt x="828" y="45453"/>
                    </a:lnTo>
                    <a:lnTo>
                      <a:pt x="5239" y="43599"/>
                    </a:lnTo>
                    <a:close/>
                    <a:moveTo>
                      <a:pt x="5530" y="49276"/>
                    </a:moveTo>
                    <a:lnTo>
                      <a:pt x="5738" y="53319"/>
                    </a:lnTo>
                    <a:lnTo>
                      <a:pt x="5738" y="53319"/>
                    </a:lnTo>
                    <a:lnTo>
                      <a:pt x="829" y="51254"/>
                    </a:lnTo>
                    <a:lnTo>
                      <a:pt x="5530" y="49276"/>
                    </a:lnTo>
                    <a:close/>
                    <a:moveTo>
                      <a:pt x="5823" y="54959"/>
                    </a:moveTo>
                    <a:lnTo>
                      <a:pt x="6043" y="59246"/>
                    </a:lnTo>
                    <a:lnTo>
                      <a:pt x="832" y="57055"/>
                    </a:lnTo>
                    <a:lnTo>
                      <a:pt x="5823" y="54959"/>
                    </a:lnTo>
                    <a:close/>
                    <a:moveTo>
                      <a:pt x="6114" y="60636"/>
                    </a:moveTo>
                    <a:lnTo>
                      <a:pt x="6347" y="65174"/>
                    </a:lnTo>
                    <a:lnTo>
                      <a:pt x="835" y="62855"/>
                    </a:lnTo>
                    <a:lnTo>
                      <a:pt x="6114" y="60636"/>
                    </a:lnTo>
                    <a:close/>
                    <a:moveTo>
                      <a:pt x="6406" y="66313"/>
                    </a:moveTo>
                    <a:lnTo>
                      <a:pt x="6648" y="71021"/>
                    </a:lnTo>
                    <a:lnTo>
                      <a:pt x="6450" y="71021"/>
                    </a:lnTo>
                    <a:lnTo>
                      <a:pt x="832" y="68656"/>
                    </a:lnTo>
                    <a:lnTo>
                      <a:pt x="6406" y="66313"/>
                    </a:lnTo>
                    <a:close/>
                    <a:moveTo>
                      <a:pt x="1" y="0"/>
                    </a:moveTo>
                    <a:lnTo>
                      <a:pt x="1" y="8153"/>
                    </a:lnTo>
                    <a:lnTo>
                      <a:pt x="3415" y="8153"/>
                    </a:lnTo>
                    <a:lnTo>
                      <a:pt x="3434" y="8534"/>
                    </a:lnTo>
                    <a:lnTo>
                      <a:pt x="1" y="9977"/>
                    </a:lnTo>
                    <a:lnTo>
                      <a:pt x="1" y="11318"/>
                    </a:lnTo>
                    <a:lnTo>
                      <a:pt x="3656" y="12856"/>
                    </a:lnTo>
                    <a:lnTo>
                      <a:pt x="3727" y="14211"/>
                    </a:lnTo>
                    <a:lnTo>
                      <a:pt x="1" y="15780"/>
                    </a:lnTo>
                    <a:lnTo>
                      <a:pt x="1" y="17122"/>
                    </a:lnTo>
                    <a:lnTo>
                      <a:pt x="3962" y="18787"/>
                    </a:lnTo>
                    <a:lnTo>
                      <a:pt x="4019" y="19893"/>
                    </a:lnTo>
                    <a:lnTo>
                      <a:pt x="2" y="21581"/>
                    </a:lnTo>
                    <a:lnTo>
                      <a:pt x="2" y="22923"/>
                    </a:lnTo>
                    <a:lnTo>
                      <a:pt x="4267" y="24717"/>
                    </a:lnTo>
                    <a:lnTo>
                      <a:pt x="4311" y="25571"/>
                    </a:lnTo>
                    <a:lnTo>
                      <a:pt x="2" y="27380"/>
                    </a:lnTo>
                    <a:lnTo>
                      <a:pt x="2" y="28722"/>
                    </a:lnTo>
                    <a:lnTo>
                      <a:pt x="4572" y="30643"/>
                    </a:lnTo>
                    <a:lnTo>
                      <a:pt x="4603" y="31248"/>
                    </a:lnTo>
                    <a:lnTo>
                      <a:pt x="2" y="33181"/>
                    </a:lnTo>
                    <a:lnTo>
                      <a:pt x="2" y="34523"/>
                    </a:lnTo>
                    <a:lnTo>
                      <a:pt x="4877" y="36574"/>
                    </a:lnTo>
                    <a:lnTo>
                      <a:pt x="4895" y="36923"/>
                    </a:lnTo>
                    <a:lnTo>
                      <a:pt x="1" y="38981"/>
                    </a:lnTo>
                    <a:lnTo>
                      <a:pt x="1" y="40324"/>
                    </a:lnTo>
                    <a:lnTo>
                      <a:pt x="5181" y="42501"/>
                    </a:lnTo>
                    <a:lnTo>
                      <a:pt x="5186" y="42599"/>
                    </a:lnTo>
                    <a:lnTo>
                      <a:pt x="1" y="44780"/>
                    </a:lnTo>
                    <a:lnTo>
                      <a:pt x="1" y="46125"/>
                    </a:lnTo>
                    <a:lnTo>
                      <a:pt x="5299" y="48352"/>
                    </a:lnTo>
                    <a:lnTo>
                      <a:pt x="1" y="50582"/>
                    </a:lnTo>
                    <a:lnTo>
                      <a:pt x="1" y="51926"/>
                    </a:lnTo>
                    <a:lnTo>
                      <a:pt x="5303" y="54157"/>
                    </a:lnTo>
                    <a:lnTo>
                      <a:pt x="1" y="56384"/>
                    </a:lnTo>
                    <a:lnTo>
                      <a:pt x="1" y="57726"/>
                    </a:lnTo>
                    <a:lnTo>
                      <a:pt x="5304" y="59956"/>
                    </a:lnTo>
                    <a:lnTo>
                      <a:pt x="1" y="62185"/>
                    </a:lnTo>
                    <a:lnTo>
                      <a:pt x="1" y="63525"/>
                    </a:lnTo>
                    <a:lnTo>
                      <a:pt x="5305" y="65756"/>
                    </a:lnTo>
                    <a:lnTo>
                      <a:pt x="1" y="67985"/>
                    </a:lnTo>
                    <a:lnTo>
                      <a:pt x="1" y="69327"/>
                    </a:lnTo>
                    <a:lnTo>
                      <a:pt x="4025" y="71021"/>
                    </a:lnTo>
                    <a:lnTo>
                      <a:pt x="1" y="71021"/>
                    </a:lnTo>
                    <a:lnTo>
                      <a:pt x="1" y="71962"/>
                    </a:lnTo>
                    <a:lnTo>
                      <a:pt x="7638" y="71962"/>
                    </a:lnTo>
                    <a:lnTo>
                      <a:pt x="4333" y="7682"/>
                    </a:lnTo>
                    <a:lnTo>
                      <a:pt x="4737" y="7682"/>
                    </a:lnTo>
                    <a:lnTo>
                      <a:pt x="4737" y="5713"/>
                    </a:lnTo>
                    <a:lnTo>
                      <a:pt x="3586" y="5713"/>
                    </a:lnTo>
                    <a:lnTo>
                      <a:pt x="3586" y="5036"/>
                    </a:lnTo>
                    <a:lnTo>
                      <a:pt x="3965" y="5036"/>
                    </a:lnTo>
                    <a:lnTo>
                      <a:pt x="3965" y="4420"/>
                    </a:lnTo>
                    <a:lnTo>
                      <a:pt x="3586" y="4420"/>
                    </a:lnTo>
                    <a:lnTo>
                      <a:pt x="3586" y="3743"/>
                    </a:lnTo>
                    <a:lnTo>
                      <a:pt x="1270" y="3743"/>
                    </a:lnTo>
                    <a:lnTo>
                      <a:pt x="69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47"/>
              <p:cNvSpPr/>
              <p:nvPr/>
            </p:nvSpPr>
            <p:spPr>
              <a:xfrm>
                <a:off x="4774742" y="2017696"/>
                <a:ext cx="352520" cy="493409"/>
              </a:xfrm>
              <a:custGeom>
                <a:rect b="b" l="l" r="r" t="t"/>
                <a:pathLst>
                  <a:path extrusionOk="0" h="30528" w="21811">
                    <a:moveTo>
                      <a:pt x="10906" y="0"/>
                    </a:moveTo>
                    <a:cubicBezTo>
                      <a:pt x="6803" y="0"/>
                      <a:pt x="3478" y="684"/>
                      <a:pt x="3478" y="1530"/>
                    </a:cubicBezTo>
                    <a:cubicBezTo>
                      <a:pt x="3478" y="1541"/>
                      <a:pt x="3486" y="1553"/>
                      <a:pt x="3487" y="1565"/>
                    </a:cubicBezTo>
                    <a:lnTo>
                      <a:pt x="1" y="30528"/>
                    </a:lnTo>
                    <a:lnTo>
                      <a:pt x="21811" y="30528"/>
                    </a:lnTo>
                    <a:lnTo>
                      <a:pt x="18326" y="1565"/>
                    </a:lnTo>
                    <a:cubicBezTo>
                      <a:pt x="18327" y="1553"/>
                      <a:pt x="18335" y="1541"/>
                      <a:pt x="18335" y="1530"/>
                    </a:cubicBezTo>
                    <a:cubicBezTo>
                      <a:pt x="18335" y="684"/>
                      <a:pt x="15009" y="0"/>
                      <a:pt x="109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47"/>
              <p:cNvSpPr/>
              <p:nvPr/>
            </p:nvSpPr>
            <p:spPr>
              <a:xfrm>
                <a:off x="4774742" y="2017793"/>
                <a:ext cx="352520" cy="493312"/>
              </a:xfrm>
              <a:custGeom>
                <a:rect b="b" l="l" r="r" t="t"/>
                <a:pathLst>
                  <a:path extrusionOk="0" h="30522" w="21811">
                    <a:moveTo>
                      <a:pt x="11490" y="0"/>
                    </a:moveTo>
                    <a:lnTo>
                      <a:pt x="11490" y="10601"/>
                    </a:lnTo>
                    <a:cubicBezTo>
                      <a:pt x="11490" y="14076"/>
                      <a:pt x="8674" y="16893"/>
                      <a:pt x="5199" y="16893"/>
                    </a:cubicBezTo>
                    <a:lnTo>
                      <a:pt x="1641" y="16893"/>
                    </a:lnTo>
                    <a:lnTo>
                      <a:pt x="1" y="30522"/>
                    </a:lnTo>
                    <a:lnTo>
                      <a:pt x="21811" y="30522"/>
                    </a:lnTo>
                    <a:lnTo>
                      <a:pt x="18326" y="1559"/>
                    </a:lnTo>
                    <a:cubicBezTo>
                      <a:pt x="18327" y="1547"/>
                      <a:pt x="18335" y="1535"/>
                      <a:pt x="18335" y="1524"/>
                    </a:cubicBezTo>
                    <a:cubicBezTo>
                      <a:pt x="18335" y="720"/>
                      <a:pt x="15318" y="62"/>
                      <a:pt x="11490" y="0"/>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47"/>
              <p:cNvSpPr/>
              <p:nvPr/>
            </p:nvSpPr>
            <p:spPr>
              <a:xfrm>
                <a:off x="5052317" y="2017696"/>
                <a:ext cx="352520" cy="493409"/>
              </a:xfrm>
              <a:custGeom>
                <a:rect b="b" l="l" r="r" t="t"/>
                <a:pathLst>
                  <a:path extrusionOk="0" h="30528" w="21811">
                    <a:moveTo>
                      <a:pt x="10905" y="0"/>
                    </a:moveTo>
                    <a:cubicBezTo>
                      <a:pt x="6803" y="0"/>
                      <a:pt x="3477" y="684"/>
                      <a:pt x="3477" y="1530"/>
                    </a:cubicBezTo>
                    <a:cubicBezTo>
                      <a:pt x="3477" y="1541"/>
                      <a:pt x="3484" y="1553"/>
                      <a:pt x="3485" y="1565"/>
                    </a:cubicBezTo>
                    <a:lnTo>
                      <a:pt x="0" y="30528"/>
                    </a:lnTo>
                    <a:lnTo>
                      <a:pt x="21811" y="30528"/>
                    </a:lnTo>
                    <a:lnTo>
                      <a:pt x="18325" y="1565"/>
                    </a:lnTo>
                    <a:cubicBezTo>
                      <a:pt x="18329" y="1553"/>
                      <a:pt x="18331" y="1541"/>
                      <a:pt x="18333" y="1530"/>
                    </a:cubicBezTo>
                    <a:cubicBezTo>
                      <a:pt x="18333" y="684"/>
                      <a:pt x="15007" y="0"/>
                      <a:pt x="10905"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47"/>
              <p:cNvSpPr/>
              <p:nvPr/>
            </p:nvSpPr>
            <p:spPr>
              <a:xfrm>
                <a:off x="5052317" y="2017793"/>
                <a:ext cx="352520" cy="493312"/>
              </a:xfrm>
              <a:custGeom>
                <a:rect b="b" l="l" r="r" t="t"/>
                <a:pathLst>
                  <a:path extrusionOk="0" h="30522" w="21811">
                    <a:moveTo>
                      <a:pt x="11490" y="0"/>
                    </a:moveTo>
                    <a:lnTo>
                      <a:pt x="11490" y="10601"/>
                    </a:lnTo>
                    <a:cubicBezTo>
                      <a:pt x="11490" y="14076"/>
                      <a:pt x="8673" y="16893"/>
                      <a:pt x="5198" y="16893"/>
                    </a:cubicBezTo>
                    <a:lnTo>
                      <a:pt x="1641" y="16893"/>
                    </a:lnTo>
                    <a:lnTo>
                      <a:pt x="0" y="30522"/>
                    </a:lnTo>
                    <a:lnTo>
                      <a:pt x="21811" y="30522"/>
                    </a:lnTo>
                    <a:lnTo>
                      <a:pt x="18325" y="1559"/>
                    </a:lnTo>
                    <a:cubicBezTo>
                      <a:pt x="18329" y="1547"/>
                      <a:pt x="18331" y="1535"/>
                      <a:pt x="18333" y="1524"/>
                    </a:cubicBezTo>
                    <a:cubicBezTo>
                      <a:pt x="18333" y="720"/>
                      <a:pt x="15318" y="62"/>
                      <a:pt x="11490" y="0"/>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47"/>
              <p:cNvSpPr/>
              <p:nvPr/>
            </p:nvSpPr>
            <p:spPr>
              <a:xfrm>
                <a:off x="4050290" y="2511073"/>
                <a:ext cx="2204533" cy="70970"/>
              </a:xfrm>
              <a:custGeom>
                <a:rect b="b" l="l" r="r" t="t"/>
                <a:pathLst>
                  <a:path extrusionOk="0" h="4391" w="136398">
                    <a:moveTo>
                      <a:pt x="0" y="1"/>
                    </a:moveTo>
                    <a:lnTo>
                      <a:pt x="0" y="4391"/>
                    </a:lnTo>
                    <a:lnTo>
                      <a:pt x="136398" y="4391"/>
                    </a:lnTo>
                    <a:lnTo>
                      <a:pt x="13639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47"/>
              <p:cNvSpPr/>
              <p:nvPr/>
            </p:nvSpPr>
            <p:spPr>
              <a:xfrm>
                <a:off x="5090638" y="2511073"/>
                <a:ext cx="1164185" cy="70970"/>
              </a:xfrm>
              <a:custGeom>
                <a:rect b="b" l="l" r="r" t="t"/>
                <a:pathLst>
                  <a:path extrusionOk="0" h="4391" w="72030">
                    <a:moveTo>
                      <a:pt x="0" y="1"/>
                    </a:moveTo>
                    <a:lnTo>
                      <a:pt x="0" y="4391"/>
                    </a:lnTo>
                    <a:lnTo>
                      <a:pt x="72030" y="4391"/>
                    </a:lnTo>
                    <a:lnTo>
                      <a:pt x="720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47"/>
              <p:cNvSpPr/>
              <p:nvPr/>
            </p:nvSpPr>
            <p:spPr>
              <a:xfrm>
                <a:off x="4186718" y="1355616"/>
                <a:ext cx="246607" cy="1163086"/>
              </a:xfrm>
              <a:custGeom>
                <a:rect b="b" l="l" r="r" t="t"/>
                <a:pathLst>
                  <a:path extrusionOk="0" h="71962" w="15258">
                    <a:moveTo>
                      <a:pt x="11034" y="8153"/>
                    </a:moveTo>
                    <a:lnTo>
                      <a:pt x="11054" y="8534"/>
                    </a:lnTo>
                    <a:lnTo>
                      <a:pt x="7239" y="10137"/>
                    </a:lnTo>
                    <a:lnTo>
                      <a:pt x="4188" y="8853"/>
                    </a:lnTo>
                    <a:lnTo>
                      <a:pt x="4223" y="8153"/>
                    </a:lnTo>
                    <a:close/>
                    <a:moveTo>
                      <a:pt x="4136" y="9852"/>
                    </a:moveTo>
                    <a:lnTo>
                      <a:pt x="6025" y="10647"/>
                    </a:lnTo>
                    <a:lnTo>
                      <a:pt x="4053" y="11475"/>
                    </a:lnTo>
                    <a:lnTo>
                      <a:pt x="4053" y="11475"/>
                    </a:lnTo>
                    <a:lnTo>
                      <a:pt x="4136" y="9852"/>
                    </a:lnTo>
                    <a:close/>
                    <a:moveTo>
                      <a:pt x="11106" y="9532"/>
                    </a:moveTo>
                    <a:lnTo>
                      <a:pt x="11223" y="11812"/>
                    </a:lnTo>
                    <a:lnTo>
                      <a:pt x="8453" y="10647"/>
                    </a:lnTo>
                    <a:lnTo>
                      <a:pt x="11106" y="9532"/>
                    </a:lnTo>
                    <a:close/>
                    <a:moveTo>
                      <a:pt x="7239" y="11157"/>
                    </a:moveTo>
                    <a:lnTo>
                      <a:pt x="11276" y="12855"/>
                    </a:lnTo>
                    <a:lnTo>
                      <a:pt x="11346" y="14211"/>
                    </a:lnTo>
                    <a:lnTo>
                      <a:pt x="7239" y="15940"/>
                    </a:lnTo>
                    <a:lnTo>
                      <a:pt x="3895" y="14534"/>
                    </a:lnTo>
                    <a:lnTo>
                      <a:pt x="3999" y="12518"/>
                    </a:lnTo>
                    <a:lnTo>
                      <a:pt x="7239" y="11157"/>
                    </a:lnTo>
                    <a:close/>
                    <a:moveTo>
                      <a:pt x="3844" y="15533"/>
                    </a:moveTo>
                    <a:lnTo>
                      <a:pt x="6026" y="16450"/>
                    </a:lnTo>
                    <a:lnTo>
                      <a:pt x="3747" y="17409"/>
                    </a:lnTo>
                    <a:lnTo>
                      <a:pt x="3747" y="17409"/>
                    </a:lnTo>
                    <a:lnTo>
                      <a:pt x="3844" y="15533"/>
                    </a:lnTo>
                    <a:close/>
                    <a:moveTo>
                      <a:pt x="11397" y="15210"/>
                    </a:moveTo>
                    <a:lnTo>
                      <a:pt x="11528" y="17743"/>
                    </a:lnTo>
                    <a:lnTo>
                      <a:pt x="11528" y="17743"/>
                    </a:lnTo>
                    <a:lnTo>
                      <a:pt x="8451" y="16450"/>
                    </a:lnTo>
                    <a:lnTo>
                      <a:pt x="11397" y="15210"/>
                    </a:lnTo>
                    <a:close/>
                    <a:moveTo>
                      <a:pt x="7239" y="16961"/>
                    </a:moveTo>
                    <a:lnTo>
                      <a:pt x="11582" y="18787"/>
                    </a:lnTo>
                    <a:lnTo>
                      <a:pt x="11638" y="19892"/>
                    </a:lnTo>
                    <a:lnTo>
                      <a:pt x="7239" y="21741"/>
                    </a:lnTo>
                    <a:lnTo>
                      <a:pt x="3603" y="20211"/>
                    </a:lnTo>
                    <a:lnTo>
                      <a:pt x="3694" y="18453"/>
                    </a:lnTo>
                    <a:lnTo>
                      <a:pt x="7239" y="16961"/>
                    </a:lnTo>
                    <a:close/>
                    <a:moveTo>
                      <a:pt x="3552" y="21210"/>
                    </a:moveTo>
                    <a:lnTo>
                      <a:pt x="6025" y="22250"/>
                    </a:lnTo>
                    <a:lnTo>
                      <a:pt x="3443" y="23336"/>
                    </a:lnTo>
                    <a:lnTo>
                      <a:pt x="3552" y="21210"/>
                    </a:lnTo>
                    <a:close/>
                    <a:moveTo>
                      <a:pt x="11689" y="20891"/>
                    </a:moveTo>
                    <a:lnTo>
                      <a:pt x="11832" y="23674"/>
                    </a:lnTo>
                    <a:lnTo>
                      <a:pt x="8451" y="22251"/>
                    </a:lnTo>
                    <a:lnTo>
                      <a:pt x="11689" y="20891"/>
                    </a:lnTo>
                    <a:close/>
                    <a:moveTo>
                      <a:pt x="7238" y="22761"/>
                    </a:moveTo>
                    <a:lnTo>
                      <a:pt x="11886" y="24716"/>
                    </a:lnTo>
                    <a:lnTo>
                      <a:pt x="11930" y="25570"/>
                    </a:lnTo>
                    <a:lnTo>
                      <a:pt x="7238" y="27540"/>
                    </a:lnTo>
                    <a:lnTo>
                      <a:pt x="3312" y="25890"/>
                    </a:lnTo>
                    <a:lnTo>
                      <a:pt x="3388" y="24378"/>
                    </a:lnTo>
                    <a:lnTo>
                      <a:pt x="7238" y="22761"/>
                    </a:lnTo>
                    <a:close/>
                    <a:moveTo>
                      <a:pt x="3260" y="26888"/>
                    </a:moveTo>
                    <a:lnTo>
                      <a:pt x="6023" y="28050"/>
                    </a:lnTo>
                    <a:lnTo>
                      <a:pt x="3138" y="29261"/>
                    </a:lnTo>
                    <a:lnTo>
                      <a:pt x="3260" y="26888"/>
                    </a:lnTo>
                    <a:close/>
                    <a:moveTo>
                      <a:pt x="11982" y="26568"/>
                    </a:moveTo>
                    <a:lnTo>
                      <a:pt x="12137" y="29599"/>
                    </a:lnTo>
                    <a:lnTo>
                      <a:pt x="8451" y="28050"/>
                    </a:lnTo>
                    <a:lnTo>
                      <a:pt x="11982" y="26568"/>
                    </a:lnTo>
                    <a:close/>
                    <a:moveTo>
                      <a:pt x="7238" y="28560"/>
                    </a:moveTo>
                    <a:lnTo>
                      <a:pt x="12191" y="30642"/>
                    </a:lnTo>
                    <a:lnTo>
                      <a:pt x="12222" y="31246"/>
                    </a:lnTo>
                    <a:lnTo>
                      <a:pt x="7238" y="33341"/>
                    </a:lnTo>
                    <a:lnTo>
                      <a:pt x="3019" y="31567"/>
                    </a:lnTo>
                    <a:lnTo>
                      <a:pt x="3084" y="30304"/>
                    </a:lnTo>
                    <a:lnTo>
                      <a:pt x="7238" y="28560"/>
                    </a:lnTo>
                    <a:close/>
                    <a:moveTo>
                      <a:pt x="2968" y="32566"/>
                    </a:moveTo>
                    <a:lnTo>
                      <a:pt x="6023" y="33851"/>
                    </a:lnTo>
                    <a:lnTo>
                      <a:pt x="2833" y="35192"/>
                    </a:lnTo>
                    <a:lnTo>
                      <a:pt x="2833" y="35192"/>
                    </a:lnTo>
                    <a:lnTo>
                      <a:pt x="2968" y="32566"/>
                    </a:lnTo>
                    <a:close/>
                    <a:moveTo>
                      <a:pt x="12273" y="32245"/>
                    </a:moveTo>
                    <a:lnTo>
                      <a:pt x="12442" y="35529"/>
                    </a:lnTo>
                    <a:lnTo>
                      <a:pt x="8450" y="33851"/>
                    </a:lnTo>
                    <a:lnTo>
                      <a:pt x="12273" y="32245"/>
                    </a:lnTo>
                    <a:close/>
                    <a:moveTo>
                      <a:pt x="7238" y="34362"/>
                    </a:moveTo>
                    <a:lnTo>
                      <a:pt x="12495" y="36573"/>
                    </a:lnTo>
                    <a:lnTo>
                      <a:pt x="12513" y="36923"/>
                    </a:lnTo>
                    <a:lnTo>
                      <a:pt x="7235" y="39143"/>
                    </a:lnTo>
                    <a:lnTo>
                      <a:pt x="2727" y="37248"/>
                    </a:lnTo>
                    <a:lnTo>
                      <a:pt x="2780" y="36235"/>
                    </a:lnTo>
                    <a:lnTo>
                      <a:pt x="7238" y="34362"/>
                    </a:lnTo>
                    <a:close/>
                    <a:moveTo>
                      <a:pt x="2676" y="38247"/>
                    </a:moveTo>
                    <a:lnTo>
                      <a:pt x="6022" y="39652"/>
                    </a:lnTo>
                    <a:lnTo>
                      <a:pt x="2528" y="41123"/>
                    </a:lnTo>
                    <a:lnTo>
                      <a:pt x="2528" y="41123"/>
                    </a:lnTo>
                    <a:lnTo>
                      <a:pt x="2676" y="38247"/>
                    </a:lnTo>
                    <a:close/>
                    <a:moveTo>
                      <a:pt x="12565" y="37922"/>
                    </a:moveTo>
                    <a:lnTo>
                      <a:pt x="12747" y="41458"/>
                    </a:lnTo>
                    <a:lnTo>
                      <a:pt x="12747" y="41458"/>
                    </a:lnTo>
                    <a:lnTo>
                      <a:pt x="8449" y="39652"/>
                    </a:lnTo>
                    <a:lnTo>
                      <a:pt x="12565" y="37922"/>
                    </a:lnTo>
                    <a:close/>
                    <a:moveTo>
                      <a:pt x="7237" y="40163"/>
                    </a:moveTo>
                    <a:lnTo>
                      <a:pt x="12801" y="42501"/>
                    </a:lnTo>
                    <a:lnTo>
                      <a:pt x="12806" y="42600"/>
                    </a:lnTo>
                    <a:lnTo>
                      <a:pt x="7233" y="44943"/>
                    </a:lnTo>
                    <a:lnTo>
                      <a:pt x="2436" y="42926"/>
                    </a:lnTo>
                    <a:lnTo>
                      <a:pt x="2475" y="42165"/>
                    </a:lnTo>
                    <a:lnTo>
                      <a:pt x="7237" y="40163"/>
                    </a:lnTo>
                    <a:close/>
                    <a:moveTo>
                      <a:pt x="2384" y="43925"/>
                    </a:moveTo>
                    <a:lnTo>
                      <a:pt x="6019" y="45452"/>
                    </a:lnTo>
                    <a:lnTo>
                      <a:pt x="2223" y="47048"/>
                    </a:lnTo>
                    <a:lnTo>
                      <a:pt x="2384" y="43925"/>
                    </a:lnTo>
                    <a:close/>
                    <a:moveTo>
                      <a:pt x="12858" y="43599"/>
                    </a:moveTo>
                    <a:lnTo>
                      <a:pt x="13052" y="47390"/>
                    </a:lnTo>
                    <a:lnTo>
                      <a:pt x="8447" y="45453"/>
                    </a:lnTo>
                    <a:lnTo>
                      <a:pt x="12858" y="43599"/>
                    </a:lnTo>
                    <a:close/>
                    <a:moveTo>
                      <a:pt x="7233" y="45963"/>
                    </a:moveTo>
                    <a:lnTo>
                      <a:pt x="12919" y="48353"/>
                    </a:lnTo>
                    <a:lnTo>
                      <a:pt x="7234" y="50744"/>
                    </a:lnTo>
                    <a:lnTo>
                      <a:pt x="2143" y="48602"/>
                    </a:lnTo>
                    <a:lnTo>
                      <a:pt x="2169" y="48092"/>
                    </a:lnTo>
                    <a:lnTo>
                      <a:pt x="7233" y="45963"/>
                    </a:lnTo>
                    <a:close/>
                    <a:moveTo>
                      <a:pt x="2092" y="49601"/>
                    </a:moveTo>
                    <a:lnTo>
                      <a:pt x="6022" y="51253"/>
                    </a:lnTo>
                    <a:lnTo>
                      <a:pt x="1918" y="52981"/>
                    </a:lnTo>
                    <a:lnTo>
                      <a:pt x="2092" y="49601"/>
                    </a:lnTo>
                    <a:close/>
                    <a:moveTo>
                      <a:pt x="13149" y="49276"/>
                    </a:moveTo>
                    <a:lnTo>
                      <a:pt x="13357" y="53319"/>
                    </a:lnTo>
                    <a:lnTo>
                      <a:pt x="8448" y="51254"/>
                    </a:lnTo>
                    <a:lnTo>
                      <a:pt x="13149" y="49276"/>
                    </a:lnTo>
                    <a:close/>
                    <a:moveTo>
                      <a:pt x="7235" y="51765"/>
                    </a:moveTo>
                    <a:lnTo>
                      <a:pt x="12922" y="54157"/>
                    </a:lnTo>
                    <a:lnTo>
                      <a:pt x="7238" y="56545"/>
                    </a:lnTo>
                    <a:lnTo>
                      <a:pt x="1851" y="54279"/>
                    </a:lnTo>
                    <a:lnTo>
                      <a:pt x="1865" y="54024"/>
                    </a:lnTo>
                    <a:lnTo>
                      <a:pt x="7235" y="51765"/>
                    </a:lnTo>
                    <a:close/>
                    <a:moveTo>
                      <a:pt x="1800" y="55278"/>
                    </a:moveTo>
                    <a:lnTo>
                      <a:pt x="6024" y="57054"/>
                    </a:lnTo>
                    <a:lnTo>
                      <a:pt x="1613" y="58907"/>
                    </a:lnTo>
                    <a:lnTo>
                      <a:pt x="1613" y="58907"/>
                    </a:lnTo>
                    <a:lnTo>
                      <a:pt x="1800" y="55278"/>
                    </a:lnTo>
                    <a:close/>
                    <a:moveTo>
                      <a:pt x="13442" y="54959"/>
                    </a:moveTo>
                    <a:lnTo>
                      <a:pt x="13662" y="59246"/>
                    </a:lnTo>
                    <a:lnTo>
                      <a:pt x="8451" y="57055"/>
                    </a:lnTo>
                    <a:lnTo>
                      <a:pt x="13442" y="54959"/>
                    </a:lnTo>
                    <a:close/>
                    <a:moveTo>
                      <a:pt x="7238" y="57565"/>
                    </a:moveTo>
                    <a:lnTo>
                      <a:pt x="12923" y="59956"/>
                    </a:lnTo>
                    <a:lnTo>
                      <a:pt x="7240" y="62345"/>
                    </a:lnTo>
                    <a:lnTo>
                      <a:pt x="1560" y="59956"/>
                    </a:lnTo>
                    <a:lnTo>
                      <a:pt x="1560" y="59951"/>
                    </a:lnTo>
                    <a:lnTo>
                      <a:pt x="7238" y="57565"/>
                    </a:lnTo>
                    <a:close/>
                    <a:moveTo>
                      <a:pt x="1508" y="60955"/>
                    </a:moveTo>
                    <a:lnTo>
                      <a:pt x="6026" y="62854"/>
                    </a:lnTo>
                    <a:lnTo>
                      <a:pt x="1308" y="64838"/>
                    </a:lnTo>
                    <a:lnTo>
                      <a:pt x="1308" y="64838"/>
                    </a:lnTo>
                    <a:lnTo>
                      <a:pt x="1508" y="60955"/>
                    </a:lnTo>
                    <a:close/>
                    <a:moveTo>
                      <a:pt x="13733" y="60635"/>
                    </a:moveTo>
                    <a:lnTo>
                      <a:pt x="13966" y="65174"/>
                    </a:lnTo>
                    <a:lnTo>
                      <a:pt x="8454" y="62855"/>
                    </a:lnTo>
                    <a:lnTo>
                      <a:pt x="13733" y="60635"/>
                    </a:lnTo>
                    <a:close/>
                    <a:moveTo>
                      <a:pt x="7240" y="63365"/>
                    </a:moveTo>
                    <a:lnTo>
                      <a:pt x="12924" y="65756"/>
                    </a:lnTo>
                    <a:lnTo>
                      <a:pt x="7239" y="68146"/>
                    </a:lnTo>
                    <a:lnTo>
                      <a:pt x="1557" y="65754"/>
                    </a:lnTo>
                    <a:lnTo>
                      <a:pt x="7240" y="63365"/>
                    </a:lnTo>
                    <a:close/>
                    <a:moveTo>
                      <a:pt x="1217" y="66632"/>
                    </a:moveTo>
                    <a:lnTo>
                      <a:pt x="6026" y="68655"/>
                    </a:lnTo>
                    <a:lnTo>
                      <a:pt x="1004" y="70767"/>
                    </a:lnTo>
                    <a:lnTo>
                      <a:pt x="1217" y="66632"/>
                    </a:lnTo>
                    <a:close/>
                    <a:moveTo>
                      <a:pt x="7239" y="69166"/>
                    </a:moveTo>
                    <a:lnTo>
                      <a:pt x="11645" y="71021"/>
                    </a:lnTo>
                    <a:lnTo>
                      <a:pt x="2827" y="71021"/>
                    </a:lnTo>
                    <a:lnTo>
                      <a:pt x="7239" y="69166"/>
                    </a:lnTo>
                    <a:close/>
                    <a:moveTo>
                      <a:pt x="14025" y="66313"/>
                    </a:moveTo>
                    <a:lnTo>
                      <a:pt x="14267" y="71021"/>
                    </a:lnTo>
                    <a:lnTo>
                      <a:pt x="14069" y="71021"/>
                    </a:lnTo>
                    <a:lnTo>
                      <a:pt x="8451" y="68656"/>
                    </a:lnTo>
                    <a:lnTo>
                      <a:pt x="14025" y="66313"/>
                    </a:lnTo>
                    <a:close/>
                    <a:moveTo>
                      <a:pt x="6948" y="0"/>
                    </a:moveTo>
                    <a:lnTo>
                      <a:pt x="6367" y="3743"/>
                    </a:lnTo>
                    <a:lnTo>
                      <a:pt x="4053" y="3743"/>
                    </a:lnTo>
                    <a:lnTo>
                      <a:pt x="4053" y="4420"/>
                    </a:lnTo>
                    <a:lnTo>
                      <a:pt x="3675" y="4420"/>
                    </a:lnTo>
                    <a:lnTo>
                      <a:pt x="3675" y="5036"/>
                    </a:lnTo>
                    <a:lnTo>
                      <a:pt x="4053" y="5036"/>
                    </a:lnTo>
                    <a:lnTo>
                      <a:pt x="4053" y="5713"/>
                    </a:lnTo>
                    <a:lnTo>
                      <a:pt x="2901" y="5713"/>
                    </a:lnTo>
                    <a:lnTo>
                      <a:pt x="2901" y="7682"/>
                    </a:lnTo>
                    <a:lnTo>
                      <a:pt x="3305" y="7682"/>
                    </a:lnTo>
                    <a:lnTo>
                      <a:pt x="1" y="71961"/>
                    </a:lnTo>
                    <a:lnTo>
                      <a:pt x="15258" y="71961"/>
                    </a:lnTo>
                    <a:lnTo>
                      <a:pt x="11952" y="7682"/>
                    </a:lnTo>
                    <a:lnTo>
                      <a:pt x="12356" y="7682"/>
                    </a:lnTo>
                    <a:lnTo>
                      <a:pt x="12356" y="5713"/>
                    </a:lnTo>
                    <a:lnTo>
                      <a:pt x="11205" y="5713"/>
                    </a:lnTo>
                    <a:lnTo>
                      <a:pt x="11205" y="5036"/>
                    </a:lnTo>
                    <a:lnTo>
                      <a:pt x="11584" y="5036"/>
                    </a:lnTo>
                    <a:lnTo>
                      <a:pt x="11584" y="4420"/>
                    </a:lnTo>
                    <a:lnTo>
                      <a:pt x="11205" y="4420"/>
                    </a:lnTo>
                    <a:lnTo>
                      <a:pt x="11205" y="3743"/>
                    </a:lnTo>
                    <a:lnTo>
                      <a:pt x="8892" y="3743"/>
                    </a:lnTo>
                    <a:lnTo>
                      <a:pt x="831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47"/>
              <p:cNvSpPr/>
              <p:nvPr/>
            </p:nvSpPr>
            <p:spPr>
              <a:xfrm>
                <a:off x="4492448" y="2313001"/>
                <a:ext cx="649991" cy="198088"/>
              </a:xfrm>
              <a:custGeom>
                <a:rect b="b" l="l" r="r" t="t"/>
                <a:pathLst>
                  <a:path extrusionOk="0" h="12256" w="40216">
                    <a:moveTo>
                      <a:pt x="1" y="1"/>
                    </a:moveTo>
                    <a:lnTo>
                      <a:pt x="1" y="12256"/>
                    </a:lnTo>
                    <a:lnTo>
                      <a:pt x="40215" y="12256"/>
                    </a:lnTo>
                    <a:lnTo>
                      <a:pt x="4021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47"/>
              <p:cNvSpPr/>
              <p:nvPr/>
            </p:nvSpPr>
            <p:spPr>
              <a:xfrm>
                <a:off x="4921950" y="2300651"/>
                <a:ext cx="228879" cy="210436"/>
              </a:xfrm>
              <a:custGeom>
                <a:rect b="b" l="l" r="r" t="t"/>
                <a:pathLst>
                  <a:path extrusionOk="0" h="12256" w="13642">
                    <a:moveTo>
                      <a:pt x="1" y="1"/>
                    </a:moveTo>
                    <a:lnTo>
                      <a:pt x="1" y="12256"/>
                    </a:lnTo>
                    <a:lnTo>
                      <a:pt x="13641" y="12256"/>
                    </a:lnTo>
                    <a:lnTo>
                      <a:pt x="1364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47"/>
              <p:cNvSpPr/>
              <p:nvPr/>
            </p:nvSpPr>
            <p:spPr>
              <a:xfrm>
                <a:off x="4553275" y="2187574"/>
                <a:ext cx="228085" cy="140668"/>
              </a:xfrm>
              <a:custGeom>
                <a:rect b="b" l="l" r="r" t="t"/>
                <a:pathLst>
                  <a:path extrusionOk="0" h="7761" w="14112">
                    <a:moveTo>
                      <a:pt x="0" y="0"/>
                    </a:moveTo>
                    <a:lnTo>
                      <a:pt x="0" y="7761"/>
                    </a:lnTo>
                    <a:lnTo>
                      <a:pt x="14111" y="7761"/>
                    </a:lnTo>
                    <a:lnTo>
                      <a:pt x="1411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47"/>
              <p:cNvSpPr/>
              <p:nvPr/>
            </p:nvSpPr>
            <p:spPr>
              <a:xfrm>
                <a:off x="4678704" y="2187580"/>
                <a:ext cx="102648" cy="125437"/>
              </a:xfrm>
              <a:custGeom>
                <a:rect b="b" l="l" r="r" t="t"/>
                <a:pathLst>
                  <a:path extrusionOk="0" h="7761" w="6351">
                    <a:moveTo>
                      <a:pt x="1" y="0"/>
                    </a:moveTo>
                    <a:lnTo>
                      <a:pt x="1" y="7761"/>
                    </a:lnTo>
                    <a:lnTo>
                      <a:pt x="6350" y="7761"/>
                    </a:lnTo>
                    <a:lnTo>
                      <a:pt x="6350"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47"/>
              <p:cNvSpPr/>
              <p:nvPr/>
            </p:nvSpPr>
            <p:spPr>
              <a:xfrm>
                <a:off x="4809831" y="2243745"/>
                <a:ext cx="301237" cy="69272"/>
              </a:xfrm>
              <a:custGeom>
                <a:rect b="b" l="l" r="r" t="t"/>
                <a:pathLst>
                  <a:path extrusionOk="0" h="4286" w="18638">
                    <a:moveTo>
                      <a:pt x="1" y="1"/>
                    </a:moveTo>
                    <a:lnTo>
                      <a:pt x="1" y="4286"/>
                    </a:lnTo>
                    <a:lnTo>
                      <a:pt x="18638" y="4286"/>
                    </a:lnTo>
                    <a:lnTo>
                      <a:pt x="18638"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47"/>
              <p:cNvSpPr/>
              <p:nvPr/>
            </p:nvSpPr>
            <p:spPr>
              <a:xfrm>
                <a:off x="4778375" y="2243750"/>
                <a:ext cx="193023" cy="84595"/>
              </a:xfrm>
              <a:custGeom>
                <a:rect b="b" l="l" r="r" t="t"/>
                <a:pathLst>
                  <a:path extrusionOk="0" h="4286" w="9996">
                    <a:moveTo>
                      <a:pt x="1" y="1"/>
                    </a:moveTo>
                    <a:lnTo>
                      <a:pt x="1" y="4286"/>
                    </a:lnTo>
                    <a:lnTo>
                      <a:pt x="9995" y="4286"/>
                    </a:lnTo>
                    <a:lnTo>
                      <a:pt x="999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47"/>
              <p:cNvSpPr/>
              <p:nvPr/>
            </p:nvSpPr>
            <p:spPr>
              <a:xfrm>
                <a:off x="5185480" y="2422244"/>
                <a:ext cx="947721" cy="88845"/>
              </a:xfrm>
              <a:custGeom>
                <a:rect b="b" l="l" r="r" t="t"/>
                <a:pathLst>
                  <a:path extrusionOk="0" h="5497" w="58637">
                    <a:moveTo>
                      <a:pt x="1" y="1"/>
                    </a:moveTo>
                    <a:lnTo>
                      <a:pt x="1" y="5497"/>
                    </a:lnTo>
                    <a:lnTo>
                      <a:pt x="58636" y="5497"/>
                    </a:lnTo>
                    <a:lnTo>
                      <a:pt x="5863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47"/>
              <p:cNvSpPr/>
              <p:nvPr/>
            </p:nvSpPr>
            <p:spPr>
              <a:xfrm>
                <a:off x="5669482" y="2422244"/>
                <a:ext cx="463718" cy="88845"/>
              </a:xfrm>
              <a:custGeom>
                <a:rect b="b" l="l" r="r" t="t"/>
                <a:pathLst>
                  <a:path extrusionOk="0" h="5497" w="28691">
                    <a:moveTo>
                      <a:pt x="0" y="1"/>
                    </a:moveTo>
                    <a:lnTo>
                      <a:pt x="0" y="5497"/>
                    </a:lnTo>
                    <a:lnTo>
                      <a:pt x="28690" y="5497"/>
                    </a:lnTo>
                    <a:lnTo>
                      <a:pt x="28690"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47"/>
              <p:cNvSpPr/>
              <p:nvPr/>
            </p:nvSpPr>
            <p:spPr>
              <a:xfrm>
                <a:off x="5228569" y="2389466"/>
                <a:ext cx="864080" cy="32810"/>
              </a:xfrm>
              <a:custGeom>
                <a:rect b="b" l="l" r="r" t="t"/>
                <a:pathLst>
                  <a:path extrusionOk="0" h="2030" w="53462">
                    <a:moveTo>
                      <a:pt x="0" y="0"/>
                    </a:moveTo>
                    <a:lnTo>
                      <a:pt x="0" y="2030"/>
                    </a:lnTo>
                    <a:lnTo>
                      <a:pt x="53462" y="2030"/>
                    </a:lnTo>
                    <a:lnTo>
                      <a:pt x="5346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47"/>
              <p:cNvSpPr/>
              <p:nvPr/>
            </p:nvSpPr>
            <p:spPr>
              <a:xfrm>
                <a:off x="5228569" y="2389466"/>
                <a:ext cx="480188" cy="32810"/>
              </a:xfrm>
              <a:custGeom>
                <a:rect b="b" l="l" r="r" t="t"/>
                <a:pathLst>
                  <a:path extrusionOk="0" h="2030" w="29710">
                    <a:moveTo>
                      <a:pt x="0" y="0"/>
                    </a:moveTo>
                    <a:lnTo>
                      <a:pt x="0" y="2030"/>
                    </a:lnTo>
                    <a:lnTo>
                      <a:pt x="29710" y="2030"/>
                    </a:lnTo>
                    <a:lnTo>
                      <a:pt x="29710"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47"/>
              <p:cNvSpPr/>
              <p:nvPr/>
            </p:nvSpPr>
            <p:spPr>
              <a:xfrm>
                <a:off x="5221279" y="2399277"/>
                <a:ext cx="882472" cy="13172"/>
              </a:xfrm>
              <a:custGeom>
                <a:rect b="b" l="l" r="r" t="t"/>
                <a:pathLst>
                  <a:path extrusionOk="0" h="815" w="54600">
                    <a:moveTo>
                      <a:pt x="1" y="1"/>
                    </a:moveTo>
                    <a:lnTo>
                      <a:pt x="1" y="814"/>
                    </a:lnTo>
                    <a:lnTo>
                      <a:pt x="54599" y="814"/>
                    </a:lnTo>
                    <a:lnTo>
                      <a:pt x="5459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47"/>
              <p:cNvSpPr/>
              <p:nvPr/>
            </p:nvSpPr>
            <p:spPr>
              <a:xfrm>
                <a:off x="5691641" y="2399277"/>
                <a:ext cx="412111" cy="13172"/>
              </a:xfrm>
              <a:custGeom>
                <a:rect b="b" l="l" r="r" t="t"/>
                <a:pathLst>
                  <a:path extrusionOk="0" h="815" w="25498">
                    <a:moveTo>
                      <a:pt x="1" y="1"/>
                    </a:moveTo>
                    <a:lnTo>
                      <a:pt x="1" y="814"/>
                    </a:lnTo>
                    <a:lnTo>
                      <a:pt x="25497" y="814"/>
                    </a:lnTo>
                    <a:lnTo>
                      <a:pt x="25497"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47"/>
              <p:cNvSpPr/>
              <p:nvPr/>
            </p:nvSpPr>
            <p:spPr>
              <a:xfrm>
                <a:off x="5185480" y="2300637"/>
                <a:ext cx="947721" cy="88845"/>
              </a:xfrm>
              <a:custGeom>
                <a:rect b="b" l="l" r="r" t="t"/>
                <a:pathLst>
                  <a:path extrusionOk="0" h="5497" w="58637">
                    <a:moveTo>
                      <a:pt x="1" y="0"/>
                    </a:moveTo>
                    <a:lnTo>
                      <a:pt x="1" y="5496"/>
                    </a:lnTo>
                    <a:lnTo>
                      <a:pt x="58636" y="5496"/>
                    </a:lnTo>
                    <a:lnTo>
                      <a:pt x="5863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47"/>
              <p:cNvSpPr/>
              <p:nvPr/>
            </p:nvSpPr>
            <p:spPr>
              <a:xfrm>
                <a:off x="5669482" y="2300637"/>
                <a:ext cx="463718" cy="88845"/>
              </a:xfrm>
              <a:custGeom>
                <a:rect b="b" l="l" r="r" t="t"/>
                <a:pathLst>
                  <a:path extrusionOk="0" h="5497" w="28691">
                    <a:moveTo>
                      <a:pt x="0" y="0"/>
                    </a:moveTo>
                    <a:lnTo>
                      <a:pt x="0" y="5496"/>
                    </a:lnTo>
                    <a:lnTo>
                      <a:pt x="28690" y="5496"/>
                    </a:lnTo>
                    <a:lnTo>
                      <a:pt x="28690"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47"/>
              <p:cNvSpPr/>
              <p:nvPr/>
            </p:nvSpPr>
            <p:spPr>
              <a:xfrm>
                <a:off x="5228569" y="2267827"/>
                <a:ext cx="864080" cy="32826"/>
              </a:xfrm>
              <a:custGeom>
                <a:rect b="b" l="l" r="r" t="t"/>
                <a:pathLst>
                  <a:path extrusionOk="0" h="2031" w="53462">
                    <a:moveTo>
                      <a:pt x="0" y="1"/>
                    </a:moveTo>
                    <a:lnTo>
                      <a:pt x="0" y="2030"/>
                    </a:lnTo>
                    <a:lnTo>
                      <a:pt x="53462" y="2030"/>
                    </a:lnTo>
                    <a:lnTo>
                      <a:pt x="5346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47"/>
              <p:cNvSpPr/>
              <p:nvPr/>
            </p:nvSpPr>
            <p:spPr>
              <a:xfrm>
                <a:off x="5228569" y="2267827"/>
                <a:ext cx="480188" cy="32826"/>
              </a:xfrm>
              <a:custGeom>
                <a:rect b="b" l="l" r="r" t="t"/>
                <a:pathLst>
                  <a:path extrusionOk="0" h="2031" w="29710">
                    <a:moveTo>
                      <a:pt x="0" y="1"/>
                    </a:moveTo>
                    <a:lnTo>
                      <a:pt x="0" y="2030"/>
                    </a:lnTo>
                    <a:lnTo>
                      <a:pt x="29710" y="2030"/>
                    </a:lnTo>
                    <a:lnTo>
                      <a:pt x="29710"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47"/>
              <p:cNvSpPr/>
              <p:nvPr/>
            </p:nvSpPr>
            <p:spPr>
              <a:xfrm>
                <a:off x="5221279" y="2277654"/>
                <a:ext cx="882472" cy="13172"/>
              </a:xfrm>
              <a:custGeom>
                <a:rect b="b" l="l" r="r" t="t"/>
                <a:pathLst>
                  <a:path extrusionOk="0" h="815" w="54600">
                    <a:moveTo>
                      <a:pt x="1" y="0"/>
                    </a:moveTo>
                    <a:lnTo>
                      <a:pt x="1" y="815"/>
                    </a:lnTo>
                    <a:lnTo>
                      <a:pt x="54599" y="815"/>
                    </a:lnTo>
                    <a:lnTo>
                      <a:pt x="5459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47"/>
              <p:cNvSpPr/>
              <p:nvPr/>
            </p:nvSpPr>
            <p:spPr>
              <a:xfrm>
                <a:off x="5691641" y="2277654"/>
                <a:ext cx="412111" cy="13172"/>
              </a:xfrm>
              <a:custGeom>
                <a:rect b="b" l="l" r="r" t="t"/>
                <a:pathLst>
                  <a:path extrusionOk="0" h="815" w="25498">
                    <a:moveTo>
                      <a:pt x="1" y="0"/>
                    </a:moveTo>
                    <a:lnTo>
                      <a:pt x="1" y="815"/>
                    </a:lnTo>
                    <a:lnTo>
                      <a:pt x="25497" y="815"/>
                    </a:lnTo>
                    <a:lnTo>
                      <a:pt x="25497"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47"/>
              <p:cNvSpPr/>
              <p:nvPr/>
            </p:nvSpPr>
            <p:spPr>
              <a:xfrm>
                <a:off x="5185480" y="2178998"/>
                <a:ext cx="947721" cy="88845"/>
              </a:xfrm>
              <a:custGeom>
                <a:rect b="b" l="l" r="r" t="t"/>
                <a:pathLst>
                  <a:path extrusionOk="0" h="5497" w="58637">
                    <a:moveTo>
                      <a:pt x="1" y="1"/>
                    </a:moveTo>
                    <a:lnTo>
                      <a:pt x="1" y="5497"/>
                    </a:lnTo>
                    <a:lnTo>
                      <a:pt x="58636" y="5497"/>
                    </a:lnTo>
                    <a:lnTo>
                      <a:pt x="5863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47"/>
              <p:cNvSpPr/>
              <p:nvPr/>
            </p:nvSpPr>
            <p:spPr>
              <a:xfrm>
                <a:off x="5669482" y="2178998"/>
                <a:ext cx="463718" cy="88845"/>
              </a:xfrm>
              <a:custGeom>
                <a:rect b="b" l="l" r="r" t="t"/>
                <a:pathLst>
                  <a:path extrusionOk="0" h="5497" w="28691">
                    <a:moveTo>
                      <a:pt x="0" y="1"/>
                    </a:moveTo>
                    <a:lnTo>
                      <a:pt x="0" y="5497"/>
                    </a:lnTo>
                    <a:lnTo>
                      <a:pt x="28690" y="5497"/>
                    </a:lnTo>
                    <a:lnTo>
                      <a:pt x="28690"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47"/>
              <p:cNvSpPr/>
              <p:nvPr/>
            </p:nvSpPr>
            <p:spPr>
              <a:xfrm>
                <a:off x="5185480" y="2057375"/>
                <a:ext cx="947721" cy="88845"/>
              </a:xfrm>
              <a:custGeom>
                <a:rect b="b" l="l" r="r" t="t"/>
                <a:pathLst>
                  <a:path extrusionOk="0" h="5497" w="58637">
                    <a:moveTo>
                      <a:pt x="1" y="0"/>
                    </a:moveTo>
                    <a:lnTo>
                      <a:pt x="1" y="5496"/>
                    </a:lnTo>
                    <a:lnTo>
                      <a:pt x="58636" y="5496"/>
                    </a:lnTo>
                    <a:lnTo>
                      <a:pt x="5863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47"/>
              <p:cNvSpPr/>
              <p:nvPr/>
            </p:nvSpPr>
            <p:spPr>
              <a:xfrm>
                <a:off x="5669482" y="2057375"/>
                <a:ext cx="463718" cy="88845"/>
              </a:xfrm>
              <a:custGeom>
                <a:rect b="b" l="l" r="r" t="t"/>
                <a:pathLst>
                  <a:path extrusionOk="0" h="5497" w="28691">
                    <a:moveTo>
                      <a:pt x="0" y="0"/>
                    </a:moveTo>
                    <a:lnTo>
                      <a:pt x="0" y="5496"/>
                    </a:lnTo>
                    <a:lnTo>
                      <a:pt x="28690" y="5496"/>
                    </a:lnTo>
                    <a:lnTo>
                      <a:pt x="28690"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47"/>
              <p:cNvSpPr/>
              <p:nvPr/>
            </p:nvSpPr>
            <p:spPr>
              <a:xfrm>
                <a:off x="5228569" y="2146204"/>
                <a:ext cx="864080" cy="32810"/>
              </a:xfrm>
              <a:custGeom>
                <a:rect b="b" l="l" r="r" t="t"/>
                <a:pathLst>
                  <a:path extrusionOk="0" h="2030" w="53462">
                    <a:moveTo>
                      <a:pt x="0" y="0"/>
                    </a:moveTo>
                    <a:lnTo>
                      <a:pt x="0" y="2030"/>
                    </a:lnTo>
                    <a:lnTo>
                      <a:pt x="53462" y="2030"/>
                    </a:lnTo>
                    <a:lnTo>
                      <a:pt x="5346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47"/>
              <p:cNvSpPr/>
              <p:nvPr/>
            </p:nvSpPr>
            <p:spPr>
              <a:xfrm>
                <a:off x="5228569" y="2146204"/>
                <a:ext cx="480188" cy="32810"/>
              </a:xfrm>
              <a:custGeom>
                <a:rect b="b" l="l" r="r" t="t"/>
                <a:pathLst>
                  <a:path extrusionOk="0" h="2030" w="29710">
                    <a:moveTo>
                      <a:pt x="0" y="0"/>
                    </a:moveTo>
                    <a:lnTo>
                      <a:pt x="0" y="2030"/>
                    </a:lnTo>
                    <a:lnTo>
                      <a:pt x="29710" y="2030"/>
                    </a:lnTo>
                    <a:lnTo>
                      <a:pt x="29710"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47"/>
              <p:cNvSpPr/>
              <p:nvPr/>
            </p:nvSpPr>
            <p:spPr>
              <a:xfrm>
                <a:off x="5221279" y="2156015"/>
                <a:ext cx="882472" cy="13189"/>
              </a:xfrm>
              <a:custGeom>
                <a:rect b="b" l="l" r="r" t="t"/>
                <a:pathLst>
                  <a:path extrusionOk="0" h="816" w="54600">
                    <a:moveTo>
                      <a:pt x="1" y="1"/>
                    </a:moveTo>
                    <a:lnTo>
                      <a:pt x="1" y="815"/>
                    </a:lnTo>
                    <a:lnTo>
                      <a:pt x="54599" y="815"/>
                    </a:lnTo>
                    <a:lnTo>
                      <a:pt x="5459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47"/>
              <p:cNvSpPr/>
              <p:nvPr/>
            </p:nvSpPr>
            <p:spPr>
              <a:xfrm>
                <a:off x="5691641" y="2156015"/>
                <a:ext cx="412111" cy="13189"/>
              </a:xfrm>
              <a:custGeom>
                <a:rect b="b" l="l" r="r" t="t"/>
                <a:pathLst>
                  <a:path extrusionOk="0" h="816" w="25498">
                    <a:moveTo>
                      <a:pt x="1" y="1"/>
                    </a:moveTo>
                    <a:lnTo>
                      <a:pt x="1" y="815"/>
                    </a:lnTo>
                    <a:lnTo>
                      <a:pt x="25497" y="815"/>
                    </a:lnTo>
                    <a:lnTo>
                      <a:pt x="25497"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47"/>
              <p:cNvSpPr/>
              <p:nvPr/>
            </p:nvSpPr>
            <p:spPr>
              <a:xfrm>
                <a:off x="4530090" y="2345051"/>
                <a:ext cx="352536" cy="28398"/>
              </a:xfrm>
              <a:custGeom>
                <a:rect b="b" l="l" r="r" t="t"/>
                <a:pathLst>
                  <a:path extrusionOk="0" h="1757" w="21812">
                    <a:moveTo>
                      <a:pt x="0" y="0"/>
                    </a:moveTo>
                    <a:lnTo>
                      <a:pt x="0" y="1756"/>
                    </a:lnTo>
                    <a:lnTo>
                      <a:pt x="21812" y="1756"/>
                    </a:lnTo>
                    <a:lnTo>
                      <a:pt x="21812" y="0"/>
                    </a:lnTo>
                    <a:close/>
                  </a:path>
                </a:pathLst>
              </a:custGeom>
              <a:solidFill>
                <a:srgbClr val="B2E2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47"/>
              <p:cNvSpPr/>
              <p:nvPr/>
            </p:nvSpPr>
            <p:spPr>
              <a:xfrm>
                <a:off x="4530090" y="2396109"/>
                <a:ext cx="352536" cy="28414"/>
              </a:xfrm>
              <a:custGeom>
                <a:rect b="b" l="l" r="r" t="t"/>
                <a:pathLst>
                  <a:path extrusionOk="0" h="1758" w="21812">
                    <a:moveTo>
                      <a:pt x="0" y="1"/>
                    </a:moveTo>
                    <a:lnTo>
                      <a:pt x="0" y="1758"/>
                    </a:lnTo>
                    <a:lnTo>
                      <a:pt x="21812" y="1758"/>
                    </a:lnTo>
                    <a:lnTo>
                      <a:pt x="21812" y="1"/>
                    </a:lnTo>
                    <a:close/>
                  </a:path>
                </a:pathLst>
              </a:custGeom>
              <a:solidFill>
                <a:srgbClr val="B2E2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47"/>
              <p:cNvSpPr/>
              <p:nvPr/>
            </p:nvSpPr>
            <p:spPr>
              <a:xfrm>
                <a:off x="5212730" y="2090573"/>
                <a:ext cx="420952" cy="22434"/>
              </a:xfrm>
              <a:custGeom>
                <a:rect b="b" l="l" r="r" t="t"/>
                <a:pathLst>
                  <a:path extrusionOk="0" h="1388" w="26045">
                    <a:moveTo>
                      <a:pt x="0" y="0"/>
                    </a:moveTo>
                    <a:lnTo>
                      <a:pt x="0" y="1388"/>
                    </a:lnTo>
                    <a:lnTo>
                      <a:pt x="26045" y="1388"/>
                    </a:lnTo>
                    <a:lnTo>
                      <a:pt x="2604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47"/>
              <p:cNvSpPr/>
              <p:nvPr/>
            </p:nvSpPr>
            <p:spPr>
              <a:xfrm>
                <a:off x="5212730" y="2212196"/>
                <a:ext cx="420952" cy="22450"/>
              </a:xfrm>
              <a:custGeom>
                <a:rect b="b" l="l" r="r" t="t"/>
                <a:pathLst>
                  <a:path extrusionOk="0" h="1389" w="26045">
                    <a:moveTo>
                      <a:pt x="0" y="1"/>
                    </a:moveTo>
                    <a:lnTo>
                      <a:pt x="0" y="1389"/>
                    </a:lnTo>
                    <a:lnTo>
                      <a:pt x="26045" y="1389"/>
                    </a:lnTo>
                    <a:lnTo>
                      <a:pt x="2604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47"/>
              <p:cNvSpPr/>
              <p:nvPr/>
            </p:nvSpPr>
            <p:spPr>
              <a:xfrm>
                <a:off x="5212730" y="2333835"/>
                <a:ext cx="420952" cy="22434"/>
              </a:xfrm>
              <a:custGeom>
                <a:rect b="b" l="l" r="r" t="t"/>
                <a:pathLst>
                  <a:path extrusionOk="0" h="1388" w="26045">
                    <a:moveTo>
                      <a:pt x="0" y="0"/>
                    </a:moveTo>
                    <a:lnTo>
                      <a:pt x="0" y="1387"/>
                    </a:lnTo>
                    <a:lnTo>
                      <a:pt x="26045" y="1387"/>
                    </a:lnTo>
                    <a:lnTo>
                      <a:pt x="2604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47"/>
              <p:cNvSpPr/>
              <p:nvPr/>
            </p:nvSpPr>
            <p:spPr>
              <a:xfrm>
                <a:off x="5212730" y="2455474"/>
                <a:ext cx="420952" cy="22417"/>
              </a:xfrm>
              <a:custGeom>
                <a:rect b="b" l="l" r="r" t="t"/>
                <a:pathLst>
                  <a:path extrusionOk="0" h="1387" w="26045">
                    <a:moveTo>
                      <a:pt x="0" y="0"/>
                    </a:moveTo>
                    <a:lnTo>
                      <a:pt x="0" y="1387"/>
                    </a:lnTo>
                    <a:lnTo>
                      <a:pt x="26045" y="1387"/>
                    </a:lnTo>
                    <a:lnTo>
                      <a:pt x="2604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47"/>
              <p:cNvSpPr/>
              <p:nvPr/>
            </p:nvSpPr>
            <p:spPr>
              <a:xfrm>
                <a:off x="4309876" y="1355616"/>
                <a:ext cx="123449" cy="1163102"/>
              </a:xfrm>
              <a:custGeom>
                <a:rect b="b" l="l" r="r" t="t"/>
                <a:pathLst>
                  <a:path extrusionOk="0" h="71963" w="7638">
                    <a:moveTo>
                      <a:pt x="3486" y="9532"/>
                    </a:moveTo>
                    <a:lnTo>
                      <a:pt x="3603" y="11812"/>
                    </a:lnTo>
                    <a:lnTo>
                      <a:pt x="833" y="10647"/>
                    </a:lnTo>
                    <a:lnTo>
                      <a:pt x="3486" y="9532"/>
                    </a:lnTo>
                    <a:close/>
                    <a:moveTo>
                      <a:pt x="3777" y="15210"/>
                    </a:moveTo>
                    <a:lnTo>
                      <a:pt x="3908" y="17743"/>
                    </a:lnTo>
                    <a:lnTo>
                      <a:pt x="3908" y="17743"/>
                    </a:lnTo>
                    <a:lnTo>
                      <a:pt x="831" y="16450"/>
                    </a:lnTo>
                    <a:lnTo>
                      <a:pt x="3777" y="15210"/>
                    </a:lnTo>
                    <a:close/>
                    <a:moveTo>
                      <a:pt x="4069" y="20891"/>
                    </a:moveTo>
                    <a:lnTo>
                      <a:pt x="4212" y="23674"/>
                    </a:lnTo>
                    <a:lnTo>
                      <a:pt x="831" y="22251"/>
                    </a:lnTo>
                    <a:lnTo>
                      <a:pt x="4069" y="20891"/>
                    </a:lnTo>
                    <a:close/>
                    <a:moveTo>
                      <a:pt x="4362" y="26568"/>
                    </a:moveTo>
                    <a:lnTo>
                      <a:pt x="4517" y="29600"/>
                    </a:lnTo>
                    <a:lnTo>
                      <a:pt x="831" y="28050"/>
                    </a:lnTo>
                    <a:lnTo>
                      <a:pt x="4362" y="26568"/>
                    </a:lnTo>
                    <a:close/>
                    <a:moveTo>
                      <a:pt x="4653" y="32245"/>
                    </a:moveTo>
                    <a:lnTo>
                      <a:pt x="4822" y="35529"/>
                    </a:lnTo>
                    <a:lnTo>
                      <a:pt x="831" y="33851"/>
                    </a:lnTo>
                    <a:lnTo>
                      <a:pt x="4653" y="32245"/>
                    </a:lnTo>
                    <a:close/>
                    <a:moveTo>
                      <a:pt x="4946" y="37922"/>
                    </a:moveTo>
                    <a:lnTo>
                      <a:pt x="5127" y="41458"/>
                    </a:lnTo>
                    <a:lnTo>
                      <a:pt x="5127" y="41458"/>
                    </a:lnTo>
                    <a:lnTo>
                      <a:pt x="830" y="39653"/>
                    </a:lnTo>
                    <a:lnTo>
                      <a:pt x="4946" y="37922"/>
                    </a:lnTo>
                    <a:close/>
                    <a:moveTo>
                      <a:pt x="5238" y="43599"/>
                    </a:moveTo>
                    <a:lnTo>
                      <a:pt x="5433" y="47390"/>
                    </a:lnTo>
                    <a:lnTo>
                      <a:pt x="828" y="45453"/>
                    </a:lnTo>
                    <a:lnTo>
                      <a:pt x="5238" y="43599"/>
                    </a:lnTo>
                    <a:close/>
                    <a:moveTo>
                      <a:pt x="5530" y="49276"/>
                    </a:moveTo>
                    <a:lnTo>
                      <a:pt x="5738" y="53319"/>
                    </a:lnTo>
                    <a:lnTo>
                      <a:pt x="5738" y="53319"/>
                    </a:lnTo>
                    <a:lnTo>
                      <a:pt x="828" y="51254"/>
                    </a:lnTo>
                    <a:lnTo>
                      <a:pt x="5530" y="49276"/>
                    </a:lnTo>
                    <a:close/>
                    <a:moveTo>
                      <a:pt x="5822" y="54959"/>
                    </a:moveTo>
                    <a:lnTo>
                      <a:pt x="6043" y="59246"/>
                    </a:lnTo>
                    <a:lnTo>
                      <a:pt x="833" y="57055"/>
                    </a:lnTo>
                    <a:lnTo>
                      <a:pt x="5822" y="54959"/>
                    </a:lnTo>
                    <a:close/>
                    <a:moveTo>
                      <a:pt x="6115" y="60636"/>
                    </a:moveTo>
                    <a:lnTo>
                      <a:pt x="6347" y="65174"/>
                    </a:lnTo>
                    <a:lnTo>
                      <a:pt x="6347" y="65174"/>
                    </a:lnTo>
                    <a:lnTo>
                      <a:pt x="834" y="62855"/>
                    </a:lnTo>
                    <a:lnTo>
                      <a:pt x="6115" y="60636"/>
                    </a:lnTo>
                    <a:close/>
                    <a:moveTo>
                      <a:pt x="6406" y="66313"/>
                    </a:moveTo>
                    <a:lnTo>
                      <a:pt x="6648" y="71021"/>
                    </a:lnTo>
                    <a:lnTo>
                      <a:pt x="6450" y="71021"/>
                    </a:lnTo>
                    <a:lnTo>
                      <a:pt x="833" y="68656"/>
                    </a:lnTo>
                    <a:lnTo>
                      <a:pt x="6406" y="66313"/>
                    </a:lnTo>
                    <a:close/>
                    <a:moveTo>
                      <a:pt x="1" y="0"/>
                    </a:moveTo>
                    <a:lnTo>
                      <a:pt x="1" y="8153"/>
                    </a:lnTo>
                    <a:lnTo>
                      <a:pt x="3414" y="8153"/>
                    </a:lnTo>
                    <a:lnTo>
                      <a:pt x="3434" y="8534"/>
                    </a:lnTo>
                    <a:lnTo>
                      <a:pt x="1" y="9977"/>
                    </a:lnTo>
                    <a:lnTo>
                      <a:pt x="1" y="11318"/>
                    </a:lnTo>
                    <a:lnTo>
                      <a:pt x="3656" y="12856"/>
                    </a:lnTo>
                    <a:lnTo>
                      <a:pt x="3726" y="14211"/>
                    </a:lnTo>
                    <a:lnTo>
                      <a:pt x="1" y="15780"/>
                    </a:lnTo>
                    <a:lnTo>
                      <a:pt x="1" y="17122"/>
                    </a:lnTo>
                    <a:lnTo>
                      <a:pt x="3962" y="18787"/>
                    </a:lnTo>
                    <a:lnTo>
                      <a:pt x="4018" y="19893"/>
                    </a:lnTo>
                    <a:lnTo>
                      <a:pt x="1" y="21581"/>
                    </a:lnTo>
                    <a:lnTo>
                      <a:pt x="1" y="22923"/>
                    </a:lnTo>
                    <a:lnTo>
                      <a:pt x="4267" y="24717"/>
                    </a:lnTo>
                    <a:lnTo>
                      <a:pt x="4311" y="25571"/>
                    </a:lnTo>
                    <a:lnTo>
                      <a:pt x="1" y="27380"/>
                    </a:lnTo>
                    <a:lnTo>
                      <a:pt x="1" y="28722"/>
                    </a:lnTo>
                    <a:lnTo>
                      <a:pt x="4571" y="30643"/>
                    </a:lnTo>
                    <a:lnTo>
                      <a:pt x="4603" y="31248"/>
                    </a:lnTo>
                    <a:lnTo>
                      <a:pt x="1" y="33181"/>
                    </a:lnTo>
                    <a:lnTo>
                      <a:pt x="1" y="34523"/>
                    </a:lnTo>
                    <a:lnTo>
                      <a:pt x="4876" y="36574"/>
                    </a:lnTo>
                    <a:lnTo>
                      <a:pt x="4894" y="36923"/>
                    </a:lnTo>
                    <a:lnTo>
                      <a:pt x="1" y="38981"/>
                    </a:lnTo>
                    <a:lnTo>
                      <a:pt x="1" y="40324"/>
                    </a:lnTo>
                    <a:lnTo>
                      <a:pt x="5181" y="42501"/>
                    </a:lnTo>
                    <a:lnTo>
                      <a:pt x="5186" y="42599"/>
                    </a:lnTo>
                    <a:lnTo>
                      <a:pt x="1" y="44780"/>
                    </a:lnTo>
                    <a:lnTo>
                      <a:pt x="1" y="46125"/>
                    </a:lnTo>
                    <a:lnTo>
                      <a:pt x="5299" y="48353"/>
                    </a:lnTo>
                    <a:lnTo>
                      <a:pt x="1" y="50582"/>
                    </a:lnTo>
                    <a:lnTo>
                      <a:pt x="1" y="51926"/>
                    </a:lnTo>
                    <a:lnTo>
                      <a:pt x="5302" y="54157"/>
                    </a:lnTo>
                    <a:lnTo>
                      <a:pt x="1" y="56384"/>
                    </a:lnTo>
                    <a:lnTo>
                      <a:pt x="1" y="57726"/>
                    </a:lnTo>
                    <a:lnTo>
                      <a:pt x="5303" y="59956"/>
                    </a:lnTo>
                    <a:lnTo>
                      <a:pt x="1" y="62185"/>
                    </a:lnTo>
                    <a:lnTo>
                      <a:pt x="1" y="63525"/>
                    </a:lnTo>
                    <a:lnTo>
                      <a:pt x="5304" y="65756"/>
                    </a:lnTo>
                    <a:lnTo>
                      <a:pt x="1" y="67985"/>
                    </a:lnTo>
                    <a:lnTo>
                      <a:pt x="1" y="69327"/>
                    </a:lnTo>
                    <a:lnTo>
                      <a:pt x="4025" y="71021"/>
                    </a:lnTo>
                    <a:lnTo>
                      <a:pt x="1" y="71021"/>
                    </a:lnTo>
                    <a:lnTo>
                      <a:pt x="1" y="71962"/>
                    </a:lnTo>
                    <a:lnTo>
                      <a:pt x="7638" y="71962"/>
                    </a:lnTo>
                    <a:lnTo>
                      <a:pt x="4332" y="7682"/>
                    </a:lnTo>
                    <a:lnTo>
                      <a:pt x="4736" y="7682"/>
                    </a:lnTo>
                    <a:lnTo>
                      <a:pt x="4736" y="5713"/>
                    </a:lnTo>
                    <a:lnTo>
                      <a:pt x="3585" y="5713"/>
                    </a:lnTo>
                    <a:lnTo>
                      <a:pt x="3585" y="5036"/>
                    </a:lnTo>
                    <a:lnTo>
                      <a:pt x="3964" y="5036"/>
                    </a:lnTo>
                    <a:lnTo>
                      <a:pt x="3964" y="4420"/>
                    </a:lnTo>
                    <a:lnTo>
                      <a:pt x="3585" y="4420"/>
                    </a:lnTo>
                    <a:lnTo>
                      <a:pt x="3585" y="3743"/>
                    </a:lnTo>
                    <a:lnTo>
                      <a:pt x="1272" y="3743"/>
                    </a:lnTo>
                    <a:lnTo>
                      <a:pt x="69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47"/>
              <p:cNvSpPr/>
              <p:nvPr/>
            </p:nvSpPr>
            <p:spPr>
              <a:xfrm>
                <a:off x="4121211" y="2582026"/>
                <a:ext cx="449625" cy="130076"/>
              </a:xfrm>
              <a:custGeom>
                <a:rect b="b" l="l" r="r" t="t"/>
                <a:pathLst>
                  <a:path extrusionOk="0" h="8048" w="27819">
                    <a:moveTo>
                      <a:pt x="0" y="1"/>
                    </a:moveTo>
                    <a:lnTo>
                      <a:pt x="0" y="8048"/>
                    </a:lnTo>
                    <a:lnTo>
                      <a:pt x="27819" y="8048"/>
                    </a:lnTo>
                    <a:lnTo>
                      <a:pt x="27819"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47"/>
              <p:cNvSpPr/>
              <p:nvPr/>
            </p:nvSpPr>
            <p:spPr>
              <a:xfrm>
                <a:off x="4346032" y="2582026"/>
                <a:ext cx="224820" cy="130076"/>
              </a:xfrm>
              <a:custGeom>
                <a:rect b="b" l="l" r="r" t="t"/>
                <a:pathLst>
                  <a:path extrusionOk="0" h="8048" w="13910">
                    <a:moveTo>
                      <a:pt x="0" y="1"/>
                    </a:moveTo>
                    <a:lnTo>
                      <a:pt x="0" y="8048"/>
                    </a:lnTo>
                    <a:lnTo>
                      <a:pt x="13910" y="8048"/>
                    </a:lnTo>
                    <a:lnTo>
                      <a:pt x="13910"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47"/>
              <p:cNvSpPr/>
              <p:nvPr/>
            </p:nvSpPr>
            <p:spPr>
              <a:xfrm>
                <a:off x="4998948" y="2582026"/>
                <a:ext cx="318498" cy="130076"/>
              </a:xfrm>
              <a:custGeom>
                <a:rect b="b" l="l" r="r" t="t"/>
                <a:pathLst>
                  <a:path extrusionOk="0" h="8048" w="19706">
                    <a:moveTo>
                      <a:pt x="1" y="1"/>
                    </a:moveTo>
                    <a:lnTo>
                      <a:pt x="1" y="8048"/>
                    </a:lnTo>
                    <a:lnTo>
                      <a:pt x="19705" y="8048"/>
                    </a:lnTo>
                    <a:lnTo>
                      <a:pt x="19705"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47"/>
              <p:cNvSpPr/>
              <p:nvPr/>
            </p:nvSpPr>
            <p:spPr>
              <a:xfrm>
                <a:off x="5142423" y="2582026"/>
                <a:ext cx="175024" cy="130076"/>
              </a:xfrm>
              <a:custGeom>
                <a:rect b="b" l="l" r="r" t="t"/>
                <a:pathLst>
                  <a:path extrusionOk="0" h="8048" w="10829">
                    <a:moveTo>
                      <a:pt x="0" y="1"/>
                    </a:moveTo>
                    <a:lnTo>
                      <a:pt x="0" y="8048"/>
                    </a:lnTo>
                    <a:lnTo>
                      <a:pt x="10828" y="8048"/>
                    </a:lnTo>
                    <a:lnTo>
                      <a:pt x="1082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47"/>
              <p:cNvSpPr/>
              <p:nvPr/>
            </p:nvSpPr>
            <p:spPr>
              <a:xfrm>
                <a:off x="5745559" y="2582026"/>
                <a:ext cx="449625" cy="130076"/>
              </a:xfrm>
              <a:custGeom>
                <a:rect b="b" l="l" r="r" t="t"/>
                <a:pathLst>
                  <a:path extrusionOk="0" h="8048" w="27819">
                    <a:moveTo>
                      <a:pt x="0" y="1"/>
                    </a:moveTo>
                    <a:lnTo>
                      <a:pt x="0" y="8048"/>
                    </a:lnTo>
                    <a:lnTo>
                      <a:pt x="27819" y="8048"/>
                    </a:lnTo>
                    <a:lnTo>
                      <a:pt x="27819"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47"/>
              <p:cNvSpPr/>
              <p:nvPr/>
            </p:nvSpPr>
            <p:spPr>
              <a:xfrm>
                <a:off x="5818322" y="2693062"/>
                <a:ext cx="289147" cy="2049179"/>
              </a:xfrm>
              <a:custGeom>
                <a:rect b="b" l="l" r="r" t="t"/>
                <a:pathLst>
                  <a:path extrusionOk="0" h="126786" w="17890">
                    <a:moveTo>
                      <a:pt x="13906" y="2334"/>
                    </a:moveTo>
                    <a:lnTo>
                      <a:pt x="8945" y="7296"/>
                    </a:lnTo>
                    <a:lnTo>
                      <a:pt x="3983" y="2334"/>
                    </a:lnTo>
                    <a:close/>
                    <a:moveTo>
                      <a:pt x="2333" y="3983"/>
                    </a:moveTo>
                    <a:lnTo>
                      <a:pt x="7295" y="8945"/>
                    </a:lnTo>
                    <a:lnTo>
                      <a:pt x="2333" y="13906"/>
                    </a:lnTo>
                    <a:lnTo>
                      <a:pt x="2333" y="3983"/>
                    </a:lnTo>
                    <a:close/>
                    <a:moveTo>
                      <a:pt x="15555" y="3983"/>
                    </a:moveTo>
                    <a:lnTo>
                      <a:pt x="15555" y="13906"/>
                    </a:lnTo>
                    <a:lnTo>
                      <a:pt x="10595" y="8944"/>
                    </a:lnTo>
                    <a:lnTo>
                      <a:pt x="15555" y="3983"/>
                    </a:lnTo>
                    <a:close/>
                    <a:moveTo>
                      <a:pt x="8945" y="10595"/>
                    </a:moveTo>
                    <a:lnTo>
                      <a:pt x="13906" y="15557"/>
                    </a:lnTo>
                    <a:lnTo>
                      <a:pt x="3983" y="15557"/>
                    </a:lnTo>
                    <a:lnTo>
                      <a:pt x="8945" y="10595"/>
                    </a:lnTo>
                    <a:close/>
                    <a:moveTo>
                      <a:pt x="13906" y="17890"/>
                    </a:moveTo>
                    <a:lnTo>
                      <a:pt x="8945" y="22851"/>
                    </a:lnTo>
                    <a:lnTo>
                      <a:pt x="3983" y="17890"/>
                    </a:lnTo>
                    <a:close/>
                    <a:moveTo>
                      <a:pt x="2333" y="19540"/>
                    </a:moveTo>
                    <a:lnTo>
                      <a:pt x="7295" y="24502"/>
                    </a:lnTo>
                    <a:lnTo>
                      <a:pt x="2333" y="29463"/>
                    </a:lnTo>
                    <a:lnTo>
                      <a:pt x="2333" y="19540"/>
                    </a:lnTo>
                    <a:close/>
                    <a:moveTo>
                      <a:pt x="15555" y="19540"/>
                    </a:moveTo>
                    <a:lnTo>
                      <a:pt x="15555" y="29463"/>
                    </a:lnTo>
                    <a:lnTo>
                      <a:pt x="10595" y="24501"/>
                    </a:lnTo>
                    <a:lnTo>
                      <a:pt x="15555" y="19540"/>
                    </a:lnTo>
                    <a:close/>
                    <a:moveTo>
                      <a:pt x="8945" y="26152"/>
                    </a:moveTo>
                    <a:lnTo>
                      <a:pt x="13906" y="31112"/>
                    </a:lnTo>
                    <a:lnTo>
                      <a:pt x="3983" y="31112"/>
                    </a:lnTo>
                    <a:lnTo>
                      <a:pt x="8945" y="26152"/>
                    </a:lnTo>
                    <a:close/>
                    <a:moveTo>
                      <a:pt x="13906" y="33445"/>
                    </a:moveTo>
                    <a:lnTo>
                      <a:pt x="8945" y="38407"/>
                    </a:lnTo>
                    <a:lnTo>
                      <a:pt x="3983" y="33445"/>
                    </a:lnTo>
                    <a:close/>
                    <a:moveTo>
                      <a:pt x="2333" y="35096"/>
                    </a:moveTo>
                    <a:lnTo>
                      <a:pt x="7295" y="40057"/>
                    </a:lnTo>
                    <a:lnTo>
                      <a:pt x="2333" y="45019"/>
                    </a:lnTo>
                    <a:lnTo>
                      <a:pt x="2333" y="35096"/>
                    </a:lnTo>
                    <a:close/>
                    <a:moveTo>
                      <a:pt x="15555" y="35096"/>
                    </a:moveTo>
                    <a:lnTo>
                      <a:pt x="15555" y="45019"/>
                    </a:lnTo>
                    <a:lnTo>
                      <a:pt x="10595" y="40057"/>
                    </a:lnTo>
                    <a:lnTo>
                      <a:pt x="15555" y="35096"/>
                    </a:lnTo>
                    <a:close/>
                    <a:moveTo>
                      <a:pt x="8945" y="41708"/>
                    </a:moveTo>
                    <a:lnTo>
                      <a:pt x="13906" y="46670"/>
                    </a:lnTo>
                    <a:lnTo>
                      <a:pt x="3983" y="46670"/>
                    </a:lnTo>
                    <a:lnTo>
                      <a:pt x="8945" y="41708"/>
                    </a:lnTo>
                    <a:close/>
                    <a:moveTo>
                      <a:pt x="13906" y="49003"/>
                    </a:moveTo>
                    <a:lnTo>
                      <a:pt x="8945" y="53964"/>
                    </a:lnTo>
                    <a:lnTo>
                      <a:pt x="3983" y="49003"/>
                    </a:lnTo>
                    <a:close/>
                    <a:moveTo>
                      <a:pt x="2333" y="50653"/>
                    </a:moveTo>
                    <a:lnTo>
                      <a:pt x="7295" y="55615"/>
                    </a:lnTo>
                    <a:lnTo>
                      <a:pt x="2333" y="60576"/>
                    </a:lnTo>
                    <a:lnTo>
                      <a:pt x="2333" y="50653"/>
                    </a:lnTo>
                    <a:close/>
                    <a:moveTo>
                      <a:pt x="15555" y="50653"/>
                    </a:moveTo>
                    <a:lnTo>
                      <a:pt x="15555" y="60576"/>
                    </a:lnTo>
                    <a:lnTo>
                      <a:pt x="10595" y="55614"/>
                    </a:lnTo>
                    <a:lnTo>
                      <a:pt x="15555" y="50653"/>
                    </a:lnTo>
                    <a:close/>
                    <a:moveTo>
                      <a:pt x="8944" y="57264"/>
                    </a:moveTo>
                    <a:lnTo>
                      <a:pt x="13906" y="62225"/>
                    </a:lnTo>
                    <a:lnTo>
                      <a:pt x="3983" y="62225"/>
                    </a:lnTo>
                    <a:lnTo>
                      <a:pt x="8944" y="57264"/>
                    </a:lnTo>
                    <a:close/>
                    <a:moveTo>
                      <a:pt x="13906" y="64559"/>
                    </a:moveTo>
                    <a:lnTo>
                      <a:pt x="8944" y="69520"/>
                    </a:lnTo>
                    <a:lnTo>
                      <a:pt x="3983" y="64559"/>
                    </a:lnTo>
                    <a:close/>
                    <a:moveTo>
                      <a:pt x="2333" y="66209"/>
                    </a:moveTo>
                    <a:lnTo>
                      <a:pt x="7294" y="71171"/>
                    </a:lnTo>
                    <a:lnTo>
                      <a:pt x="2333" y="76132"/>
                    </a:lnTo>
                    <a:lnTo>
                      <a:pt x="2333" y="66209"/>
                    </a:lnTo>
                    <a:close/>
                    <a:moveTo>
                      <a:pt x="15555" y="66209"/>
                    </a:moveTo>
                    <a:lnTo>
                      <a:pt x="15555" y="76132"/>
                    </a:lnTo>
                    <a:lnTo>
                      <a:pt x="10595" y="71170"/>
                    </a:lnTo>
                    <a:lnTo>
                      <a:pt x="15555" y="66209"/>
                    </a:lnTo>
                    <a:close/>
                    <a:moveTo>
                      <a:pt x="8944" y="72821"/>
                    </a:moveTo>
                    <a:lnTo>
                      <a:pt x="13906" y="77782"/>
                    </a:lnTo>
                    <a:lnTo>
                      <a:pt x="3983" y="77782"/>
                    </a:lnTo>
                    <a:lnTo>
                      <a:pt x="8944" y="72821"/>
                    </a:lnTo>
                    <a:close/>
                    <a:moveTo>
                      <a:pt x="13906" y="80116"/>
                    </a:moveTo>
                    <a:lnTo>
                      <a:pt x="8944" y="85077"/>
                    </a:lnTo>
                    <a:lnTo>
                      <a:pt x="3983" y="80116"/>
                    </a:lnTo>
                    <a:close/>
                    <a:moveTo>
                      <a:pt x="15555" y="81765"/>
                    </a:moveTo>
                    <a:lnTo>
                      <a:pt x="15555" y="91687"/>
                    </a:lnTo>
                    <a:lnTo>
                      <a:pt x="10595" y="86727"/>
                    </a:lnTo>
                    <a:lnTo>
                      <a:pt x="15555" y="81765"/>
                    </a:lnTo>
                    <a:close/>
                    <a:moveTo>
                      <a:pt x="2333" y="81767"/>
                    </a:moveTo>
                    <a:lnTo>
                      <a:pt x="7295" y="86728"/>
                    </a:lnTo>
                    <a:lnTo>
                      <a:pt x="2333" y="91690"/>
                    </a:lnTo>
                    <a:lnTo>
                      <a:pt x="2333" y="81767"/>
                    </a:lnTo>
                    <a:close/>
                    <a:moveTo>
                      <a:pt x="8945" y="88377"/>
                    </a:moveTo>
                    <a:lnTo>
                      <a:pt x="13906" y="93339"/>
                    </a:lnTo>
                    <a:lnTo>
                      <a:pt x="3983" y="93339"/>
                    </a:lnTo>
                    <a:lnTo>
                      <a:pt x="8945" y="88377"/>
                    </a:lnTo>
                    <a:close/>
                    <a:moveTo>
                      <a:pt x="13906" y="95672"/>
                    </a:moveTo>
                    <a:lnTo>
                      <a:pt x="8945" y="100634"/>
                    </a:lnTo>
                    <a:lnTo>
                      <a:pt x="3983" y="95672"/>
                    </a:lnTo>
                    <a:close/>
                    <a:moveTo>
                      <a:pt x="15555" y="97321"/>
                    </a:moveTo>
                    <a:lnTo>
                      <a:pt x="15555" y="107244"/>
                    </a:lnTo>
                    <a:lnTo>
                      <a:pt x="10595" y="102283"/>
                    </a:lnTo>
                    <a:lnTo>
                      <a:pt x="15555" y="97321"/>
                    </a:lnTo>
                    <a:close/>
                    <a:moveTo>
                      <a:pt x="2333" y="97322"/>
                    </a:moveTo>
                    <a:lnTo>
                      <a:pt x="7295" y="102283"/>
                    </a:lnTo>
                    <a:lnTo>
                      <a:pt x="2333" y="107245"/>
                    </a:lnTo>
                    <a:lnTo>
                      <a:pt x="2333" y="97322"/>
                    </a:lnTo>
                    <a:close/>
                    <a:moveTo>
                      <a:pt x="8945" y="103933"/>
                    </a:moveTo>
                    <a:lnTo>
                      <a:pt x="13906" y="108895"/>
                    </a:lnTo>
                    <a:lnTo>
                      <a:pt x="3983" y="108895"/>
                    </a:lnTo>
                    <a:lnTo>
                      <a:pt x="8945" y="103933"/>
                    </a:lnTo>
                    <a:close/>
                    <a:moveTo>
                      <a:pt x="13906" y="111228"/>
                    </a:moveTo>
                    <a:lnTo>
                      <a:pt x="8945" y="116190"/>
                    </a:lnTo>
                    <a:lnTo>
                      <a:pt x="3983" y="111228"/>
                    </a:lnTo>
                    <a:close/>
                    <a:moveTo>
                      <a:pt x="2333" y="112878"/>
                    </a:moveTo>
                    <a:lnTo>
                      <a:pt x="7295" y="117839"/>
                    </a:lnTo>
                    <a:lnTo>
                      <a:pt x="2333" y="122800"/>
                    </a:lnTo>
                    <a:lnTo>
                      <a:pt x="2333" y="112878"/>
                    </a:lnTo>
                    <a:close/>
                    <a:moveTo>
                      <a:pt x="15555" y="112878"/>
                    </a:moveTo>
                    <a:lnTo>
                      <a:pt x="15555" y="122800"/>
                    </a:lnTo>
                    <a:lnTo>
                      <a:pt x="10595" y="117839"/>
                    </a:lnTo>
                    <a:lnTo>
                      <a:pt x="15555" y="112878"/>
                    </a:lnTo>
                    <a:close/>
                    <a:moveTo>
                      <a:pt x="8945" y="119489"/>
                    </a:moveTo>
                    <a:lnTo>
                      <a:pt x="13906" y="124450"/>
                    </a:lnTo>
                    <a:lnTo>
                      <a:pt x="3983" y="124450"/>
                    </a:lnTo>
                    <a:lnTo>
                      <a:pt x="8945" y="119489"/>
                    </a:lnTo>
                    <a:close/>
                    <a:moveTo>
                      <a:pt x="0" y="1"/>
                    </a:moveTo>
                    <a:lnTo>
                      <a:pt x="0" y="126785"/>
                    </a:lnTo>
                    <a:lnTo>
                      <a:pt x="17890" y="126785"/>
                    </a:lnTo>
                    <a:lnTo>
                      <a:pt x="1789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47"/>
              <p:cNvSpPr/>
              <p:nvPr/>
            </p:nvSpPr>
            <p:spPr>
              <a:xfrm>
                <a:off x="5970379" y="2582026"/>
                <a:ext cx="224804" cy="130076"/>
              </a:xfrm>
              <a:custGeom>
                <a:rect b="b" l="l" r="r" t="t"/>
                <a:pathLst>
                  <a:path extrusionOk="0" h="8048" w="13909">
                    <a:moveTo>
                      <a:pt x="0" y="1"/>
                    </a:moveTo>
                    <a:lnTo>
                      <a:pt x="0" y="8048"/>
                    </a:lnTo>
                    <a:lnTo>
                      <a:pt x="13909" y="8048"/>
                    </a:lnTo>
                    <a:lnTo>
                      <a:pt x="13909"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47"/>
              <p:cNvSpPr/>
              <p:nvPr/>
            </p:nvSpPr>
            <p:spPr>
              <a:xfrm>
                <a:off x="5088456" y="2712086"/>
                <a:ext cx="139499" cy="140662"/>
              </a:xfrm>
              <a:custGeom>
                <a:rect b="b" l="l" r="r" t="t"/>
                <a:pathLst>
                  <a:path extrusionOk="0" h="8703" w="8631">
                    <a:moveTo>
                      <a:pt x="1" y="1"/>
                    </a:moveTo>
                    <a:lnTo>
                      <a:pt x="1381" y="8702"/>
                    </a:lnTo>
                    <a:lnTo>
                      <a:pt x="7249" y="8702"/>
                    </a:lnTo>
                    <a:lnTo>
                      <a:pt x="8631" y="1"/>
                    </a:lnTo>
                    <a:close/>
                  </a:path>
                </a:pathLst>
              </a:custGeom>
              <a:solidFill>
                <a:srgbClr val="000E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47"/>
              <p:cNvSpPr/>
              <p:nvPr/>
            </p:nvSpPr>
            <p:spPr>
              <a:xfrm>
                <a:off x="5088456" y="2712086"/>
                <a:ext cx="139499" cy="140662"/>
              </a:xfrm>
              <a:custGeom>
                <a:rect b="b" l="l" r="r" t="t"/>
                <a:pathLst>
                  <a:path extrusionOk="0" h="8703" w="8631">
                    <a:moveTo>
                      <a:pt x="1" y="1"/>
                    </a:moveTo>
                    <a:lnTo>
                      <a:pt x="1381" y="8702"/>
                    </a:lnTo>
                    <a:lnTo>
                      <a:pt x="7249" y="8702"/>
                    </a:lnTo>
                    <a:lnTo>
                      <a:pt x="8631"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47"/>
              <p:cNvSpPr/>
              <p:nvPr/>
            </p:nvSpPr>
            <p:spPr>
              <a:xfrm>
                <a:off x="5158197" y="2712086"/>
                <a:ext cx="69757" cy="140662"/>
              </a:xfrm>
              <a:custGeom>
                <a:rect b="b" l="l" r="r" t="t"/>
                <a:pathLst>
                  <a:path extrusionOk="0" h="8703" w="4316">
                    <a:moveTo>
                      <a:pt x="0" y="1"/>
                    </a:moveTo>
                    <a:lnTo>
                      <a:pt x="0" y="8702"/>
                    </a:lnTo>
                    <a:lnTo>
                      <a:pt x="2934" y="8702"/>
                    </a:lnTo>
                    <a:lnTo>
                      <a:pt x="431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3" name="Google Shape;783;p47"/>
            <p:cNvSpPr/>
            <p:nvPr/>
          </p:nvSpPr>
          <p:spPr>
            <a:xfrm>
              <a:off x="4208931" y="4246962"/>
              <a:ext cx="289147" cy="2049179"/>
            </a:xfrm>
            <a:custGeom>
              <a:rect b="b" l="l" r="r" t="t"/>
              <a:pathLst>
                <a:path extrusionOk="0" h="126786" w="17890">
                  <a:moveTo>
                    <a:pt x="13907" y="2334"/>
                  </a:moveTo>
                  <a:lnTo>
                    <a:pt x="8945" y="7296"/>
                  </a:lnTo>
                  <a:lnTo>
                    <a:pt x="3984" y="2334"/>
                  </a:lnTo>
                  <a:close/>
                  <a:moveTo>
                    <a:pt x="2335" y="3983"/>
                  </a:moveTo>
                  <a:lnTo>
                    <a:pt x="7295" y="8945"/>
                  </a:lnTo>
                  <a:lnTo>
                    <a:pt x="2335" y="13906"/>
                  </a:lnTo>
                  <a:lnTo>
                    <a:pt x="2335" y="3983"/>
                  </a:lnTo>
                  <a:close/>
                  <a:moveTo>
                    <a:pt x="15556" y="3983"/>
                  </a:moveTo>
                  <a:lnTo>
                    <a:pt x="15556" y="13906"/>
                  </a:lnTo>
                  <a:lnTo>
                    <a:pt x="10595" y="8944"/>
                  </a:lnTo>
                  <a:lnTo>
                    <a:pt x="15556" y="3983"/>
                  </a:lnTo>
                  <a:close/>
                  <a:moveTo>
                    <a:pt x="8945" y="10595"/>
                  </a:moveTo>
                  <a:lnTo>
                    <a:pt x="13907" y="15557"/>
                  </a:lnTo>
                  <a:lnTo>
                    <a:pt x="3984" y="15557"/>
                  </a:lnTo>
                  <a:lnTo>
                    <a:pt x="8945" y="10595"/>
                  </a:lnTo>
                  <a:close/>
                  <a:moveTo>
                    <a:pt x="13907" y="17890"/>
                  </a:moveTo>
                  <a:lnTo>
                    <a:pt x="8945" y="22851"/>
                  </a:lnTo>
                  <a:lnTo>
                    <a:pt x="3984" y="17890"/>
                  </a:lnTo>
                  <a:close/>
                  <a:moveTo>
                    <a:pt x="2333" y="19540"/>
                  </a:moveTo>
                  <a:lnTo>
                    <a:pt x="7295" y="24502"/>
                  </a:lnTo>
                  <a:lnTo>
                    <a:pt x="2333" y="29463"/>
                  </a:lnTo>
                  <a:lnTo>
                    <a:pt x="2333" y="19540"/>
                  </a:lnTo>
                  <a:close/>
                  <a:moveTo>
                    <a:pt x="15556" y="19540"/>
                  </a:moveTo>
                  <a:lnTo>
                    <a:pt x="15556" y="29463"/>
                  </a:lnTo>
                  <a:lnTo>
                    <a:pt x="10595" y="24501"/>
                  </a:lnTo>
                  <a:lnTo>
                    <a:pt x="15556" y="19540"/>
                  </a:lnTo>
                  <a:close/>
                  <a:moveTo>
                    <a:pt x="8945" y="26152"/>
                  </a:moveTo>
                  <a:lnTo>
                    <a:pt x="13907" y="31112"/>
                  </a:lnTo>
                  <a:lnTo>
                    <a:pt x="3984" y="31112"/>
                  </a:lnTo>
                  <a:lnTo>
                    <a:pt x="8945" y="26152"/>
                  </a:lnTo>
                  <a:close/>
                  <a:moveTo>
                    <a:pt x="13907" y="33445"/>
                  </a:moveTo>
                  <a:lnTo>
                    <a:pt x="8945" y="38407"/>
                  </a:lnTo>
                  <a:lnTo>
                    <a:pt x="3984" y="33445"/>
                  </a:lnTo>
                  <a:close/>
                  <a:moveTo>
                    <a:pt x="2333" y="35096"/>
                  </a:moveTo>
                  <a:lnTo>
                    <a:pt x="7295" y="40057"/>
                  </a:lnTo>
                  <a:lnTo>
                    <a:pt x="2333" y="45019"/>
                  </a:lnTo>
                  <a:lnTo>
                    <a:pt x="2333" y="35096"/>
                  </a:lnTo>
                  <a:close/>
                  <a:moveTo>
                    <a:pt x="15556" y="35096"/>
                  </a:moveTo>
                  <a:lnTo>
                    <a:pt x="15556" y="45019"/>
                  </a:lnTo>
                  <a:lnTo>
                    <a:pt x="10595" y="40057"/>
                  </a:lnTo>
                  <a:lnTo>
                    <a:pt x="15556" y="35096"/>
                  </a:lnTo>
                  <a:close/>
                  <a:moveTo>
                    <a:pt x="8945" y="41707"/>
                  </a:moveTo>
                  <a:lnTo>
                    <a:pt x="13906" y="46669"/>
                  </a:lnTo>
                  <a:lnTo>
                    <a:pt x="3983" y="46669"/>
                  </a:lnTo>
                  <a:lnTo>
                    <a:pt x="8945" y="41707"/>
                  </a:lnTo>
                  <a:close/>
                  <a:moveTo>
                    <a:pt x="13906" y="49002"/>
                  </a:moveTo>
                  <a:lnTo>
                    <a:pt x="8945" y="53964"/>
                  </a:lnTo>
                  <a:lnTo>
                    <a:pt x="3983" y="49002"/>
                  </a:lnTo>
                  <a:close/>
                  <a:moveTo>
                    <a:pt x="2333" y="50653"/>
                  </a:moveTo>
                  <a:lnTo>
                    <a:pt x="7294" y="55614"/>
                  </a:lnTo>
                  <a:lnTo>
                    <a:pt x="2333" y="60576"/>
                  </a:lnTo>
                  <a:lnTo>
                    <a:pt x="2333" y="50653"/>
                  </a:lnTo>
                  <a:close/>
                  <a:moveTo>
                    <a:pt x="15556" y="50653"/>
                  </a:moveTo>
                  <a:lnTo>
                    <a:pt x="15556" y="60576"/>
                  </a:lnTo>
                  <a:lnTo>
                    <a:pt x="10595" y="55614"/>
                  </a:lnTo>
                  <a:lnTo>
                    <a:pt x="15556" y="50653"/>
                  </a:lnTo>
                  <a:close/>
                  <a:moveTo>
                    <a:pt x="8944" y="57263"/>
                  </a:moveTo>
                  <a:lnTo>
                    <a:pt x="13906" y="62225"/>
                  </a:lnTo>
                  <a:lnTo>
                    <a:pt x="3983" y="62225"/>
                  </a:lnTo>
                  <a:lnTo>
                    <a:pt x="8944" y="57263"/>
                  </a:lnTo>
                  <a:close/>
                  <a:moveTo>
                    <a:pt x="13906" y="64558"/>
                  </a:moveTo>
                  <a:lnTo>
                    <a:pt x="8944" y="69520"/>
                  </a:lnTo>
                  <a:lnTo>
                    <a:pt x="3983" y="64558"/>
                  </a:lnTo>
                  <a:close/>
                  <a:moveTo>
                    <a:pt x="2332" y="66209"/>
                  </a:moveTo>
                  <a:lnTo>
                    <a:pt x="7294" y="71170"/>
                  </a:lnTo>
                  <a:lnTo>
                    <a:pt x="2332" y="76132"/>
                  </a:lnTo>
                  <a:lnTo>
                    <a:pt x="2332" y="66209"/>
                  </a:lnTo>
                  <a:close/>
                  <a:moveTo>
                    <a:pt x="15556" y="66209"/>
                  </a:moveTo>
                  <a:lnTo>
                    <a:pt x="15556" y="76132"/>
                  </a:lnTo>
                  <a:lnTo>
                    <a:pt x="10595" y="71170"/>
                  </a:lnTo>
                  <a:lnTo>
                    <a:pt x="15556" y="66209"/>
                  </a:lnTo>
                  <a:close/>
                  <a:moveTo>
                    <a:pt x="8944" y="72820"/>
                  </a:moveTo>
                  <a:lnTo>
                    <a:pt x="13905" y="77782"/>
                  </a:lnTo>
                  <a:lnTo>
                    <a:pt x="3982" y="77782"/>
                  </a:lnTo>
                  <a:lnTo>
                    <a:pt x="8944" y="72820"/>
                  </a:lnTo>
                  <a:close/>
                  <a:moveTo>
                    <a:pt x="13905" y="80115"/>
                  </a:moveTo>
                  <a:lnTo>
                    <a:pt x="8944" y="85077"/>
                  </a:lnTo>
                  <a:lnTo>
                    <a:pt x="3982" y="80115"/>
                  </a:lnTo>
                  <a:close/>
                  <a:moveTo>
                    <a:pt x="15556" y="81765"/>
                  </a:moveTo>
                  <a:lnTo>
                    <a:pt x="15556" y="91687"/>
                  </a:lnTo>
                  <a:lnTo>
                    <a:pt x="10595" y="86727"/>
                  </a:lnTo>
                  <a:lnTo>
                    <a:pt x="15556" y="81765"/>
                  </a:lnTo>
                  <a:close/>
                  <a:moveTo>
                    <a:pt x="2335" y="81767"/>
                  </a:moveTo>
                  <a:lnTo>
                    <a:pt x="7295" y="86728"/>
                  </a:lnTo>
                  <a:lnTo>
                    <a:pt x="2335" y="91690"/>
                  </a:lnTo>
                  <a:lnTo>
                    <a:pt x="2335" y="81767"/>
                  </a:lnTo>
                  <a:close/>
                  <a:moveTo>
                    <a:pt x="8945" y="88377"/>
                  </a:moveTo>
                  <a:lnTo>
                    <a:pt x="13907" y="93339"/>
                  </a:lnTo>
                  <a:lnTo>
                    <a:pt x="3984" y="93339"/>
                  </a:lnTo>
                  <a:lnTo>
                    <a:pt x="8945" y="88377"/>
                  </a:lnTo>
                  <a:close/>
                  <a:moveTo>
                    <a:pt x="13907" y="95672"/>
                  </a:moveTo>
                  <a:lnTo>
                    <a:pt x="8945" y="100634"/>
                  </a:lnTo>
                  <a:lnTo>
                    <a:pt x="3984" y="95672"/>
                  </a:lnTo>
                  <a:close/>
                  <a:moveTo>
                    <a:pt x="15556" y="97321"/>
                  </a:moveTo>
                  <a:lnTo>
                    <a:pt x="15556" y="107244"/>
                  </a:lnTo>
                  <a:lnTo>
                    <a:pt x="10595" y="102283"/>
                  </a:lnTo>
                  <a:lnTo>
                    <a:pt x="15556" y="97321"/>
                  </a:lnTo>
                  <a:close/>
                  <a:moveTo>
                    <a:pt x="2335" y="97322"/>
                  </a:moveTo>
                  <a:lnTo>
                    <a:pt x="7295" y="102283"/>
                  </a:lnTo>
                  <a:lnTo>
                    <a:pt x="2335" y="107245"/>
                  </a:lnTo>
                  <a:lnTo>
                    <a:pt x="2335" y="97322"/>
                  </a:lnTo>
                  <a:close/>
                  <a:moveTo>
                    <a:pt x="8945" y="103933"/>
                  </a:moveTo>
                  <a:lnTo>
                    <a:pt x="13907" y="108895"/>
                  </a:lnTo>
                  <a:lnTo>
                    <a:pt x="3984" y="108895"/>
                  </a:lnTo>
                  <a:lnTo>
                    <a:pt x="8945" y="103933"/>
                  </a:lnTo>
                  <a:close/>
                  <a:moveTo>
                    <a:pt x="13907" y="111228"/>
                  </a:moveTo>
                  <a:lnTo>
                    <a:pt x="8945" y="116190"/>
                  </a:lnTo>
                  <a:lnTo>
                    <a:pt x="3984" y="111228"/>
                  </a:lnTo>
                  <a:close/>
                  <a:moveTo>
                    <a:pt x="2333" y="112878"/>
                  </a:moveTo>
                  <a:lnTo>
                    <a:pt x="7295" y="117839"/>
                  </a:lnTo>
                  <a:lnTo>
                    <a:pt x="2333" y="122800"/>
                  </a:lnTo>
                  <a:lnTo>
                    <a:pt x="2333" y="112878"/>
                  </a:lnTo>
                  <a:close/>
                  <a:moveTo>
                    <a:pt x="15556" y="112878"/>
                  </a:moveTo>
                  <a:lnTo>
                    <a:pt x="15556" y="122800"/>
                  </a:lnTo>
                  <a:lnTo>
                    <a:pt x="10595" y="117839"/>
                  </a:lnTo>
                  <a:lnTo>
                    <a:pt x="15556" y="112878"/>
                  </a:lnTo>
                  <a:close/>
                  <a:moveTo>
                    <a:pt x="8945" y="119489"/>
                  </a:moveTo>
                  <a:lnTo>
                    <a:pt x="13906" y="124450"/>
                  </a:lnTo>
                  <a:lnTo>
                    <a:pt x="3983" y="124450"/>
                  </a:lnTo>
                  <a:lnTo>
                    <a:pt x="8945" y="119489"/>
                  </a:lnTo>
                  <a:close/>
                  <a:moveTo>
                    <a:pt x="0" y="1"/>
                  </a:moveTo>
                  <a:lnTo>
                    <a:pt x="0" y="126785"/>
                  </a:lnTo>
                  <a:lnTo>
                    <a:pt x="17890" y="126785"/>
                  </a:lnTo>
                  <a:lnTo>
                    <a:pt x="1789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47"/>
            <p:cNvSpPr/>
            <p:nvPr/>
          </p:nvSpPr>
          <p:spPr>
            <a:xfrm>
              <a:off x="5818656" y="4246962"/>
              <a:ext cx="289147" cy="2049179"/>
            </a:xfrm>
            <a:custGeom>
              <a:rect b="b" l="l" r="r" t="t"/>
              <a:pathLst>
                <a:path extrusionOk="0" h="126786" w="17890">
                  <a:moveTo>
                    <a:pt x="13907" y="2334"/>
                  </a:moveTo>
                  <a:lnTo>
                    <a:pt x="8945" y="7296"/>
                  </a:lnTo>
                  <a:lnTo>
                    <a:pt x="3984" y="2334"/>
                  </a:lnTo>
                  <a:close/>
                  <a:moveTo>
                    <a:pt x="2335" y="3983"/>
                  </a:moveTo>
                  <a:lnTo>
                    <a:pt x="7295" y="8945"/>
                  </a:lnTo>
                  <a:lnTo>
                    <a:pt x="2335" y="13906"/>
                  </a:lnTo>
                  <a:lnTo>
                    <a:pt x="2335" y="3983"/>
                  </a:lnTo>
                  <a:close/>
                  <a:moveTo>
                    <a:pt x="15556" y="3983"/>
                  </a:moveTo>
                  <a:lnTo>
                    <a:pt x="15556" y="13906"/>
                  </a:lnTo>
                  <a:lnTo>
                    <a:pt x="10595" y="8944"/>
                  </a:lnTo>
                  <a:lnTo>
                    <a:pt x="15556" y="3983"/>
                  </a:lnTo>
                  <a:close/>
                  <a:moveTo>
                    <a:pt x="8945" y="10595"/>
                  </a:moveTo>
                  <a:lnTo>
                    <a:pt x="13907" y="15557"/>
                  </a:lnTo>
                  <a:lnTo>
                    <a:pt x="3984" y="15557"/>
                  </a:lnTo>
                  <a:lnTo>
                    <a:pt x="8945" y="10595"/>
                  </a:lnTo>
                  <a:close/>
                  <a:moveTo>
                    <a:pt x="13907" y="17890"/>
                  </a:moveTo>
                  <a:lnTo>
                    <a:pt x="8945" y="22851"/>
                  </a:lnTo>
                  <a:lnTo>
                    <a:pt x="3984" y="17890"/>
                  </a:lnTo>
                  <a:close/>
                  <a:moveTo>
                    <a:pt x="2333" y="19540"/>
                  </a:moveTo>
                  <a:lnTo>
                    <a:pt x="7295" y="24502"/>
                  </a:lnTo>
                  <a:lnTo>
                    <a:pt x="2333" y="29463"/>
                  </a:lnTo>
                  <a:lnTo>
                    <a:pt x="2333" y="19540"/>
                  </a:lnTo>
                  <a:close/>
                  <a:moveTo>
                    <a:pt x="15556" y="19540"/>
                  </a:moveTo>
                  <a:lnTo>
                    <a:pt x="15556" y="29463"/>
                  </a:lnTo>
                  <a:lnTo>
                    <a:pt x="10595" y="24501"/>
                  </a:lnTo>
                  <a:lnTo>
                    <a:pt x="15556" y="19540"/>
                  </a:lnTo>
                  <a:close/>
                  <a:moveTo>
                    <a:pt x="8945" y="26152"/>
                  </a:moveTo>
                  <a:lnTo>
                    <a:pt x="13907" y="31112"/>
                  </a:lnTo>
                  <a:lnTo>
                    <a:pt x="3984" y="31112"/>
                  </a:lnTo>
                  <a:lnTo>
                    <a:pt x="8945" y="26152"/>
                  </a:lnTo>
                  <a:close/>
                  <a:moveTo>
                    <a:pt x="13907" y="33445"/>
                  </a:moveTo>
                  <a:lnTo>
                    <a:pt x="8945" y="38407"/>
                  </a:lnTo>
                  <a:lnTo>
                    <a:pt x="3984" y="33445"/>
                  </a:lnTo>
                  <a:close/>
                  <a:moveTo>
                    <a:pt x="2333" y="35096"/>
                  </a:moveTo>
                  <a:lnTo>
                    <a:pt x="7295" y="40057"/>
                  </a:lnTo>
                  <a:lnTo>
                    <a:pt x="2333" y="45019"/>
                  </a:lnTo>
                  <a:lnTo>
                    <a:pt x="2333" y="35096"/>
                  </a:lnTo>
                  <a:close/>
                  <a:moveTo>
                    <a:pt x="15556" y="35096"/>
                  </a:moveTo>
                  <a:lnTo>
                    <a:pt x="15556" y="45019"/>
                  </a:lnTo>
                  <a:lnTo>
                    <a:pt x="10595" y="40057"/>
                  </a:lnTo>
                  <a:lnTo>
                    <a:pt x="15556" y="35096"/>
                  </a:lnTo>
                  <a:close/>
                  <a:moveTo>
                    <a:pt x="8945" y="41707"/>
                  </a:moveTo>
                  <a:lnTo>
                    <a:pt x="13906" y="46669"/>
                  </a:lnTo>
                  <a:lnTo>
                    <a:pt x="3983" y="46669"/>
                  </a:lnTo>
                  <a:lnTo>
                    <a:pt x="8945" y="41707"/>
                  </a:lnTo>
                  <a:close/>
                  <a:moveTo>
                    <a:pt x="13906" y="49002"/>
                  </a:moveTo>
                  <a:lnTo>
                    <a:pt x="8945" y="53964"/>
                  </a:lnTo>
                  <a:lnTo>
                    <a:pt x="3983" y="49002"/>
                  </a:lnTo>
                  <a:close/>
                  <a:moveTo>
                    <a:pt x="2333" y="50653"/>
                  </a:moveTo>
                  <a:lnTo>
                    <a:pt x="7294" y="55614"/>
                  </a:lnTo>
                  <a:lnTo>
                    <a:pt x="2333" y="60576"/>
                  </a:lnTo>
                  <a:lnTo>
                    <a:pt x="2333" y="50653"/>
                  </a:lnTo>
                  <a:close/>
                  <a:moveTo>
                    <a:pt x="15556" y="50653"/>
                  </a:moveTo>
                  <a:lnTo>
                    <a:pt x="15556" y="60576"/>
                  </a:lnTo>
                  <a:lnTo>
                    <a:pt x="10595" y="55614"/>
                  </a:lnTo>
                  <a:lnTo>
                    <a:pt x="15556" y="50653"/>
                  </a:lnTo>
                  <a:close/>
                  <a:moveTo>
                    <a:pt x="8944" y="57263"/>
                  </a:moveTo>
                  <a:lnTo>
                    <a:pt x="13906" y="62225"/>
                  </a:lnTo>
                  <a:lnTo>
                    <a:pt x="3983" y="62225"/>
                  </a:lnTo>
                  <a:lnTo>
                    <a:pt x="8944" y="57263"/>
                  </a:lnTo>
                  <a:close/>
                  <a:moveTo>
                    <a:pt x="13906" y="64558"/>
                  </a:moveTo>
                  <a:lnTo>
                    <a:pt x="8944" y="69520"/>
                  </a:lnTo>
                  <a:lnTo>
                    <a:pt x="3983" y="64558"/>
                  </a:lnTo>
                  <a:close/>
                  <a:moveTo>
                    <a:pt x="2332" y="66209"/>
                  </a:moveTo>
                  <a:lnTo>
                    <a:pt x="7294" y="71170"/>
                  </a:lnTo>
                  <a:lnTo>
                    <a:pt x="2332" y="76132"/>
                  </a:lnTo>
                  <a:lnTo>
                    <a:pt x="2332" y="66209"/>
                  </a:lnTo>
                  <a:close/>
                  <a:moveTo>
                    <a:pt x="15556" y="66209"/>
                  </a:moveTo>
                  <a:lnTo>
                    <a:pt x="15556" y="76132"/>
                  </a:lnTo>
                  <a:lnTo>
                    <a:pt x="10595" y="71170"/>
                  </a:lnTo>
                  <a:lnTo>
                    <a:pt x="15556" y="66209"/>
                  </a:lnTo>
                  <a:close/>
                  <a:moveTo>
                    <a:pt x="8944" y="72820"/>
                  </a:moveTo>
                  <a:lnTo>
                    <a:pt x="13905" y="77782"/>
                  </a:lnTo>
                  <a:lnTo>
                    <a:pt x="3982" y="77782"/>
                  </a:lnTo>
                  <a:lnTo>
                    <a:pt x="8944" y="72820"/>
                  </a:lnTo>
                  <a:close/>
                  <a:moveTo>
                    <a:pt x="13905" y="80115"/>
                  </a:moveTo>
                  <a:lnTo>
                    <a:pt x="8944" y="85077"/>
                  </a:lnTo>
                  <a:lnTo>
                    <a:pt x="3982" y="80115"/>
                  </a:lnTo>
                  <a:close/>
                  <a:moveTo>
                    <a:pt x="15556" y="81765"/>
                  </a:moveTo>
                  <a:lnTo>
                    <a:pt x="15556" y="91687"/>
                  </a:lnTo>
                  <a:lnTo>
                    <a:pt x="10595" y="86727"/>
                  </a:lnTo>
                  <a:lnTo>
                    <a:pt x="15556" y="81765"/>
                  </a:lnTo>
                  <a:close/>
                  <a:moveTo>
                    <a:pt x="2335" y="81767"/>
                  </a:moveTo>
                  <a:lnTo>
                    <a:pt x="7295" y="86728"/>
                  </a:lnTo>
                  <a:lnTo>
                    <a:pt x="2335" y="91690"/>
                  </a:lnTo>
                  <a:lnTo>
                    <a:pt x="2335" y="81767"/>
                  </a:lnTo>
                  <a:close/>
                  <a:moveTo>
                    <a:pt x="8945" y="88377"/>
                  </a:moveTo>
                  <a:lnTo>
                    <a:pt x="13907" y="93339"/>
                  </a:lnTo>
                  <a:lnTo>
                    <a:pt x="3984" y="93339"/>
                  </a:lnTo>
                  <a:lnTo>
                    <a:pt x="8945" y="88377"/>
                  </a:lnTo>
                  <a:close/>
                  <a:moveTo>
                    <a:pt x="13907" y="95672"/>
                  </a:moveTo>
                  <a:lnTo>
                    <a:pt x="8945" y="100634"/>
                  </a:lnTo>
                  <a:lnTo>
                    <a:pt x="3984" y="95672"/>
                  </a:lnTo>
                  <a:close/>
                  <a:moveTo>
                    <a:pt x="15556" y="97321"/>
                  </a:moveTo>
                  <a:lnTo>
                    <a:pt x="15556" y="107244"/>
                  </a:lnTo>
                  <a:lnTo>
                    <a:pt x="10595" y="102283"/>
                  </a:lnTo>
                  <a:lnTo>
                    <a:pt x="15556" y="97321"/>
                  </a:lnTo>
                  <a:close/>
                  <a:moveTo>
                    <a:pt x="2335" y="97322"/>
                  </a:moveTo>
                  <a:lnTo>
                    <a:pt x="7295" y="102283"/>
                  </a:lnTo>
                  <a:lnTo>
                    <a:pt x="2335" y="107245"/>
                  </a:lnTo>
                  <a:lnTo>
                    <a:pt x="2335" y="97322"/>
                  </a:lnTo>
                  <a:close/>
                  <a:moveTo>
                    <a:pt x="8945" y="103933"/>
                  </a:moveTo>
                  <a:lnTo>
                    <a:pt x="13907" y="108895"/>
                  </a:lnTo>
                  <a:lnTo>
                    <a:pt x="3984" y="108895"/>
                  </a:lnTo>
                  <a:lnTo>
                    <a:pt x="8945" y="103933"/>
                  </a:lnTo>
                  <a:close/>
                  <a:moveTo>
                    <a:pt x="13907" y="111228"/>
                  </a:moveTo>
                  <a:lnTo>
                    <a:pt x="8945" y="116190"/>
                  </a:lnTo>
                  <a:lnTo>
                    <a:pt x="3984" y="111228"/>
                  </a:lnTo>
                  <a:close/>
                  <a:moveTo>
                    <a:pt x="2333" y="112878"/>
                  </a:moveTo>
                  <a:lnTo>
                    <a:pt x="7295" y="117839"/>
                  </a:lnTo>
                  <a:lnTo>
                    <a:pt x="2333" y="122800"/>
                  </a:lnTo>
                  <a:lnTo>
                    <a:pt x="2333" y="112878"/>
                  </a:lnTo>
                  <a:close/>
                  <a:moveTo>
                    <a:pt x="15556" y="112878"/>
                  </a:moveTo>
                  <a:lnTo>
                    <a:pt x="15556" y="122800"/>
                  </a:lnTo>
                  <a:lnTo>
                    <a:pt x="10595" y="117839"/>
                  </a:lnTo>
                  <a:lnTo>
                    <a:pt x="15556" y="112878"/>
                  </a:lnTo>
                  <a:close/>
                  <a:moveTo>
                    <a:pt x="8945" y="119489"/>
                  </a:moveTo>
                  <a:lnTo>
                    <a:pt x="13906" y="124450"/>
                  </a:lnTo>
                  <a:lnTo>
                    <a:pt x="3983" y="124450"/>
                  </a:lnTo>
                  <a:lnTo>
                    <a:pt x="8945" y="119489"/>
                  </a:lnTo>
                  <a:close/>
                  <a:moveTo>
                    <a:pt x="0" y="1"/>
                  </a:moveTo>
                  <a:lnTo>
                    <a:pt x="0" y="126785"/>
                  </a:lnTo>
                  <a:lnTo>
                    <a:pt x="17890" y="126785"/>
                  </a:lnTo>
                  <a:lnTo>
                    <a:pt x="1789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8" name="Shape 788"/>
        <p:cNvGrpSpPr/>
        <p:nvPr/>
      </p:nvGrpSpPr>
      <p:grpSpPr>
        <a:xfrm>
          <a:off x="0" y="0"/>
          <a:ext cx="0" cy="0"/>
          <a:chOff x="0" y="0"/>
          <a:chExt cx="0" cy="0"/>
        </a:xfrm>
      </p:grpSpPr>
      <p:sp>
        <p:nvSpPr>
          <p:cNvPr id="789" name="Google Shape;789;p48"/>
          <p:cNvSpPr txBox="1"/>
          <p:nvPr>
            <p:ph type="title"/>
          </p:nvPr>
        </p:nvSpPr>
        <p:spPr>
          <a:xfrm rot="-5400000">
            <a:off x="-1617675" y="2285400"/>
            <a:ext cx="4341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Our proposed framework </a:t>
            </a:r>
            <a:endParaRPr/>
          </a:p>
          <a:p>
            <a:pPr indent="0" lvl="0" marL="0" rtl="0" algn="ctr">
              <a:spcBef>
                <a:spcPts val="0"/>
              </a:spcBef>
              <a:spcAft>
                <a:spcPts val="0"/>
              </a:spcAft>
              <a:buNone/>
            </a:pPr>
            <a:r>
              <a:t/>
            </a:r>
            <a:endParaRPr/>
          </a:p>
        </p:txBody>
      </p:sp>
      <p:sp>
        <p:nvSpPr>
          <p:cNvPr id="790" name="Google Shape;790;p48"/>
          <p:cNvSpPr/>
          <p:nvPr/>
        </p:nvSpPr>
        <p:spPr>
          <a:xfrm>
            <a:off x="8681847" y="4031566"/>
            <a:ext cx="144784" cy="72489"/>
          </a:xfrm>
          <a:custGeom>
            <a:rect b="b" l="l" r="r" t="t"/>
            <a:pathLst>
              <a:path extrusionOk="0" h="4485" w="8958">
                <a:moveTo>
                  <a:pt x="8593" y="1"/>
                </a:moveTo>
                <a:lnTo>
                  <a:pt x="0" y="3618"/>
                </a:lnTo>
                <a:lnTo>
                  <a:pt x="364" y="4484"/>
                </a:lnTo>
                <a:lnTo>
                  <a:pt x="8957" y="868"/>
                </a:lnTo>
                <a:lnTo>
                  <a:pt x="859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48"/>
          <p:cNvSpPr/>
          <p:nvPr/>
        </p:nvSpPr>
        <p:spPr>
          <a:xfrm>
            <a:off x="8684530" y="4036786"/>
            <a:ext cx="145333" cy="72650"/>
          </a:xfrm>
          <a:custGeom>
            <a:rect b="b" l="l" r="r" t="t"/>
            <a:pathLst>
              <a:path extrusionOk="0" h="4495" w="8992">
                <a:moveTo>
                  <a:pt x="366" y="1"/>
                </a:moveTo>
                <a:lnTo>
                  <a:pt x="0" y="868"/>
                </a:lnTo>
                <a:lnTo>
                  <a:pt x="8627" y="4494"/>
                </a:lnTo>
                <a:lnTo>
                  <a:pt x="8992" y="3627"/>
                </a:lnTo>
                <a:lnTo>
                  <a:pt x="36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48"/>
          <p:cNvSpPr/>
          <p:nvPr/>
        </p:nvSpPr>
        <p:spPr>
          <a:xfrm>
            <a:off x="8686777" y="3939811"/>
            <a:ext cx="135135" cy="68303"/>
          </a:xfrm>
          <a:custGeom>
            <a:rect b="b" l="l" r="r" t="t"/>
            <a:pathLst>
              <a:path extrusionOk="0" h="4226" w="8361">
                <a:moveTo>
                  <a:pt x="7997" y="1"/>
                </a:moveTo>
                <a:lnTo>
                  <a:pt x="0" y="3359"/>
                </a:lnTo>
                <a:lnTo>
                  <a:pt x="366" y="4226"/>
                </a:lnTo>
                <a:lnTo>
                  <a:pt x="8361" y="868"/>
                </a:lnTo>
                <a:lnTo>
                  <a:pt x="79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48"/>
          <p:cNvSpPr/>
          <p:nvPr/>
        </p:nvSpPr>
        <p:spPr>
          <a:xfrm>
            <a:off x="8689201" y="3944951"/>
            <a:ext cx="135700" cy="68594"/>
          </a:xfrm>
          <a:custGeom>
            <a:rect b="b" l="l" r="r" t="t"/>
            <a:pathLst>
              <a:path extrusionOk="0" h="4244" w="8396">
                <a:moveTo>
                  <a:pt x="366" y="1"/>
                </a:moveTo>
                <a:lnTo>
                  <a:pt x="1" y="867"/>
                </a:lnTo>
                <a:lnTo>
                  <a:pt x="8030" y="4244"/>
                </a:lnTo>
                <a:lnTo>
                  <a:pt x="8395" y="3377"/>
                </a:lnTo>
                <a:lnTo>
                  <a:pt x="36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48"/>
          <p:cNvSpPr/>
          <p:nvPr/>
        </p:nvSpPr>
        <p:spPr>
          <a:xfrm>
            <a:off x="8679310" y="3896286"/>
            <a:ext cx="152833" cy="31856"/>
          </a:xfrm>
          <a:custGeom>
            <a:rect b="b" l="l" r="r" t="t"/>
            <a:pathLst>
              <a:path extrusionOk="0" h="1971" w="9456">
                <a:moveTo>
                  <a:pt x="0" y="1"/>
                </a:moveTo>
                <a:lnTo>
                  <a:pt x="0" y="1970"/>
                </a:lnTo>
                <a:lnTo>
                  <a:pt x="9456" y="1970"/>
                </a:lnTo>
                <a:lnTo>
                  <a:pt x="94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48"/>
          <p:cNvSpPr/>
          <p:nvPr/>
        </p:nvSpPr>
        <p:spPr>
          <a:xfrm>
            <a:off x="8697929" y="3864446"/>
            <a:ext cx="115578" cy="31856"/>
          </a:xfrm>
          <a:custGeom>
            <a:rect b="b" l="l" r="r" t="t"/>
            <a:pathLst>
              <a:path extrusionOk="0" h="1971" w="7151">
                <a:moveTo>
                  <a:pt x="0" y="1"/>
                </a:moveTo>
                <a:lnTo>
                  <a:pt x="0" y="1971"/>
                </a:lnTo>
                <a:lnTo>
                  <a:pt x="7151" y="1971"/>
                </a:lnTo>
                <a:lnTo>
                  <a:pt x="71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48"/>
          <p:cNvSpPr/>
          <p:nvPr/>
        </p:nvSpPr>
        <p:spPr>
          <a:xfrm>
            <a:off x="8691787" y="3875371"/>
            <a:ext cx="127845" cy="9988"/>
          </a:xfrm>
          <a:custGeom>
            <a:rect b="b" l="l" r="r" t="t"/>
            <a:pathLst>
              <a:path extrusionOk="0" h="618" w="7910">
                <a:moveTo>
                  <a:pt x="1" y="1"/>
                </a:moveTo>
                <a:lnTo>
                  <a:pt x="1" y="618"/>
                </a:lnTo>
                <a:lnTo>
                  <a:pt x="7910" y="618"/>
                </a:lnTo>
                <a:lnTo>
                  <a:pt x="791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48"/>
          <p:cNvSpPr/>
          <p:nvPr/>
        </p:nvSpPr>
        <p:spPr>
          <a:xfrm>
            <a:off x="8735329" y="3803966"/>
            <a:ext cx="40794" cy="60496"/>
          </a:xfrm>
          <a:custGeom>
            <a:rect b="b" l="l" r="r" t="t"/>
            <a:pathLst>
              <a:path extrusionOk="0" h="3743" w="2524">
                <a:moveTo>
                  <a:pt x="580" y="0"/>
                </a:moveTo>
                <a:lnTo>
                  <a:pt x="0" y="3743"/>
                </a:lnTo>
                <a:lnTo>
                  <a:pt x="2524" y="3743"/>
                </a:lnTo>
                <a:lnTo>
                  <a:pt x="194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48"/>
          <p:cNvSpPr/>
          <p:nvPr/>
        </p:nvSpPr>
        <p:spPr>
          <a:xfrm>
            <a:off x="7463486" y="4031566"/>
            <a:ext cx="144800" cy="72489"/>
          </a:xfrm>
          <a:custGeom>
            <a:rect b="b" l="l" r="r" t="t"/>
            <a:pathLst>
              <a:path extrusionOk="0" h="4485" w="8959">
                <a:moveTo>
                  <a:pt x="8593" y="1"/>
                </a:moveTo>
                <a:lnTo>
                  <a:pt x="0" y="3618"/>
                </a:lnTo>
                <a:lnTo>
                  <a:pt x="366" y="4484"/>
                </a:lnTo>
                <a:lnTo>
                  <a:pt x="8959" y="868"/>
                </a:lnTo>
                <a:lnTo>
                  <a:pt x="859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48"/>
          <p:cNvSpPr/>
          <p:nvPr/>
        </p:nvSpPr>
        <p:spPr>
          <a:xfrm>
            <a:off x="7466217" y="4036803"/>
            <a:ext cx="145317" cy="72650"/>
          </a:xfrm>
          <a:custGeom>
            <a:rect b="b" l="l" r="r" t="t"/>
            <a:pathLst>
              <a:path extrusionOk="0" h="4495" w="8991">
                <a:moveTo>
                  <a:pt x="365" y="1"/>
                </a:moveTo>
                <a:lnTo>
                  <a:pt x="1" y="867"/>
                </a:lnTo>
                <a:lnTo>
                  <a:pt x="8626" y="4494"/>
                </a:lnTo>
                <a:lnTo>
                  <a:pt x="8991" y="3627"/>
                </a:lnTo>
                <a:lnTo>
                  <a:pt x="36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48"/>
          <p:cNvSpPr/>
          <p:nvPr/>
        </p:nvSpPr>
        <p:spPr>
          <a:xfrm>
            <a:off x="7468431" y="3939811"/>
            <a:ext cx="135118" cy="68303"/>
          </a:xfrm>
          <a:custGeom>
            <a:rect b="b" l="l" r="r" t="t"/>
            <a:pathLst>
              <a:path extrusionOk="0" h="4226" w="8360">
                <a:moveTo>
                  <a:pt x="7997" y="1"/>
                </a:moveTo>
                <a:lnTo>
                  <a:pt x="1" y="3359"/>
                </a:lnTo>
                <a:lnTo>
                  <a:pt x="365" y="4226"/>
                </a:lnTo>
                <a:lnTo>
                  <a:pt x="8360" y="868"/>
                </a:lnTo>
                <a:lnTo>
                  <a:pt x="79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48"/>
          <p:cNvSpPr/>
          <p:nvPr/>
        </p:nvSpPr>
        <p:spPr>
          <a:xfrm>
            <a:off x="7470921" y="3944967"/>
            <a:ext cx="135668" cy="68610"/>
          </a:xfrm>
          <a:custGeom>
            <a:rect b="b" l="l" r="r" t="t"/>
            <a:pathLst>
              <a:path extrusionOk="0" h="4245" w="8394">
                <a:moveTo>
                  <a:pt x="365" y="1"/>
                </a:moveTo>
                <a:lnTo>
                  <a:pt x="0" y="868"/>
                </a:lnTo>
                <a:lnTo>
                  <a:pt x="8028" y="4245"/>
                </a:lnTo>
                <a:lnTo>
                  <a:pt x="8393" y="3377"/>
                </a:lnTo>
                <a:lnTo>
                  <a:pt x="36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48"/>
          <p:cNvSpPr/>
          <p:nvPr/>
        </p:nvSpPr>
        <p:spPr>
          <a:xfrm>
            <a:off x="7460948" y="3896286"/>
            <a:ext cx="152833" cy="31856"/>
          </a:xfrm>
          <a:custGeom>
            <a:rect b="b" l="l" r="r" t="t"/>
            <a:pathLst>
              <a:path extrusionOk="0" h="1971" w="9456">
                <a:moveTo>
                  <a:pt x="0" y="1"/>
                </a:moveTo>
                <a:lnTo>
                  <a:pt x="0" y="1970"/>
                </a:lnTo>
                <a:lnTo>
                  <a:pt x="9456" y="1970"/>
                </a:lnTo>
                <a:lnTo>
                  <a:pt x="94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48"/>
          <p:cNvSpPr/>
          <p:nvPr/>
        </p:nvSpPr>
        <p:spPr>
          <a:xfrm>
            <a:off x="7479567" y="3864446"/>
            <a:ext cx="115594" cy="31856"/>
          </a:xfrm>
          <a:custGeom>
            <a:rect b="b" l="l" r="r" t="t"/>
            <a:pathLst>
              <a:path extrusionOk="0" h="1971" w="7152">
                <a:moveTo>
                  <a:pt x="0" y="1"/>
                </a:moveTo>
                <a:lnTo>
                  <a:pt x="0" y="1971"/>
                </a:lnTo>
                <a:lnTo>
                  <a:pt x="7152" y="1971"/>
                </a:lnTo>
                <a:lnTo>
                  <a:pt x="715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48"/>
          <p:cNvSpPr/>
          <p:nvPr/>
        </p:nvSpPr>
        <p:spPr>
          <a:xfrm>
            <a:off x="7475252" y="3875371"/>
            <a:ext cx="124225" cy="9988"/>
          </a:xfrm>
          <a:custGeom>
            <a:rect b="b" l="l" r="r" t="t"/>
            <a:pathLst>
              <a:path extrusionOk="0" h="618" w="7686">
                <a:moveTo>
                  <a:pt x="1" y="1"/>
                </a:moveTo>
                <a:lnTo>
                  <a:pt x="1" y="618"/>
                </a:lnTo>
                <a:lnTo>
                  <a:pt x="7685" y="618"/>
                </a:lnTo>
                <a:lnTo>
                  <a:pt x="768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48"/>
          <p:cNvSpPr/>
          <p:nvPr/>
        </p:nvSpPr>
        <p:spPr>
          <a:xfrm>
            <a:off x="7516967" y="3803966"/>
            <a:ext cx="40794" cy="60496"/>
          </a:xfrm>
          <a:custGeom>
            <a:rect b="b" l="l" r="r" t="t"/>
            <a:pathLst>
              <a:path extrusionOk="0" h="3743" w="2524">
                <a:moveTo>
                  <a:pt x="580" y="0"/>
                </a:moveTo>
                <a:lnTo>
                  <a:pt x="0" y="3743"/>
                </a:lnTo>
                <a:lnTo>
                  <a:pt x="2524" y="3743"/>
                </a:lnTo>
                <a:lnTo>
                  <a:pt x="194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48"/>
          <p:cNvSpPr txBox="1"/>
          <p:nvPr/>
        </p:nvSpPr>
        <p:spPr>
          <a:xfrm>
            <a:off x="1296125" y="401250"/>
            <a:ext cx="5625900" cy="2307300"/>
          </a:xfrm>
          <a:prstGeom prst="rect">
            <a:avLst/>
          </a:prstGeom>
          <a:noFill/>
          <a:ln>
            <a:noFill/>
          </a:ln>
        </p:spPr>
        <p:txBody>
          <a:bodyPr anchorCtr="0" anchor="t" bIns="91425" lIns="91425" spcFirstLastPara="1" rIns="91425" wrap="square" tIns="91425">
            <a:noAutofit/>
          </a:bodyPr>
          <a:lstStyle/>
          <a:p>
            <a:pPr indent="-311150" lvl="0" marL="457200" rtl="0" algn="just">
              <a:lnSpc>
                <a:spcPct val="200000"/>
              </a:lnSpc>
              <a:spcBef>
                <a:spcPts val="1200"/>
              </a:spcBef>
              <a:spcAft>
                <a:spcPts val="0"/>
              </a:spcAft>
              <a:buClr>
                <a:srgbClr val="F3F3F3"/>
              </a:buClr>
              <a:buSzPts val="1300"/>
              <a:buFont typeface="Roboto"/>
              <a:buAutoNum type="arabicPeriod"/>
            </a:pPr>
            <a:r>
              <a:rPr lang="en" sz="1200">
                <a:solidFill>
                  <a:srgbClr val="F3F3F3"/>
                </a:solidFill>
                <a:latin typeface="Roboto"/>
                <a:ea typeface="Roboto"/>
                <a:cs typeface="Roboto"/>
                <a:sym typeface="Roboto"/>
              </a:rPr>
              <a:t>Predicting  water  table  depth  is a  </a:t>
            </a:r>
            <a:r>
              <a:rPr b="1" lang="en" sz="1200">
                <a:solidFill>
                  <a:srgbClr val="F3F3F3"/>
                </a:solidFill>
                <a:latin typeface="Roboto"/>
                <a:ea typeface="Roboto"/>
                <a:cs typeface="Roboto"/>
                <a:sym typeface="Roboto"/>
              </a:rPr>
              <a:t>time  series  problem </a:t>
            </a:r>
            <a:r>
              <a:rPr lang="en" sz="1200">
                <a:solidFill>
                  <a:srgbClr val="F3F3F3"/>
                </a:solidFill>
                <a:latin typeface="Roboto"/>
                <a:ea typeface="Roboto"/>
                <a:cs typeface="Roboto"/>
                <a:sym typeface="Roboto"/>
              </a:rPr>
              <a:t>since  the current water table depth has changed in a way that is dependent on previous.  This time series prediction was cast as a regression problem. </a:t>
            </a:r>
            <a:endParaRPr sz="1200">
              <a:solidFill>
                <a:srgbClr val="F3F3F3"/>
              </a:solidFill>
              <a:latin typeface="Roboto"/>
              <a:ea typeface="Roboto"/>
              <a:cs typeface="Roboto"/>
              <a:sym typeface="Roboto"/>
            </a:endParaRPr>
          </a:p>
          <a:p>
            <a:pPr indent="-304800" lvl="0" marL="457200" rtl="0" algn="just">
              <a:lnSpc>
                <a:spcPct val="200000"/>
              </a:lnSpc>
              <a:spcBef>
                <a:spcPts val="0"/>
              </a:spcBef>
              <a:spcAft>
                <a:spcPts val="0"/>
              </a:spcAft>
              <a:buClr>
                <a:srgbClr val="F3F3F3"/>
              </a:buClr>
              <a:buSzPts val="1200"/>
              <a:buFont typeface="Roboto"/>
              <a:buAutoNum type="arabicPeriod"/>
            </a:pPr>
            <a:r>
              <a:rPr lang="en" sz="1200">
                <a:solidFill>
                  <a:srgbClr val="F3F3F3"/>
                </a:solidFill>
                <a:latin typeface="Roboto"/>
                <a:ea typeface="Roboto"/>
                <a:cs typeface="Roboto"/>
                <a:sym typeface="Roboto"/>
              </a:rPr>
              <a:t>The input data were first put into the LSTM layer. The input gate of the LSTM layer will recompose input data and decide which input data is important (similar to PCA). </a:t>
            </a:r>
            <a:endParaRPr sz="1200">
              <a:solidFill>
                <a:srgbClr val="F3F3F3"/>
              </a:solidFill>
              <a:latin typeface="Roboto"/>
              <a:ea typeface="Roboto"/>
              <a:cs typeface="Roboto"/>
              <a:sym typeface="Roboto"/>
            </a:endParaRPr>
          </a:p>
          <a:p>
            <a:pPr indent="-304800" lvl="0" marL="457200" rtl="0" algn="just">
              <a:lnSpc>
                <a:spcPct val="200000"/>
              </a:lnSpc>
              <a:spcBef>
                <a:spcPts val="0"/>
              </a:spcBef>
              <a:spcAft>
                <a:spcPts val="0"/>
              </a:spcAft>
              <a:buClr>
                <a:srgbClr val="F3F3F3"/>
              </a:buClr>
              <a:buSzPts val="1200"/>
              <a:buFont typeface="Roboto"/>
              <a:buAutoNum type="arabicPeriod"/>
            </a:pPr>
            <a:r>
              <a:rPr lang="en" sz="1200">
                <a:solidFill>
                  <a:srgbClr val="F3F3F3"/>
                </a:solidFill>
                <a:latin typeface="Roboto"/>
                <a:ea typeface="Roboto"/>
                <a:cs typeface="Roboto"/>
                <a:sym typeface="Roboto"/>
              </a:rPr>
              <a:t>A fully connected layer is set atop the LSTM layer in order to improve the model’s learning ability (since the </a:t>
            </a:r>
            <a:r>
              <a:rPr lang="en" sz="1200">
                <a:solidFill>
                  <a:srgbClr val="F3F3F3"/>
                </a:solidFill>
                <a:latin typeface="Roboto"/>
                <a:ea typeface="Roboto"/>
                <a:cs typeface="Roboto"/>
                <a:sym typeface="Roboto"/>
              </a:rPr>
              <a:t>fitting ability of just the LSTM layer might be insufficient)</a:t>
            </a:r>
            <a:r>
              <a:rPr lang="en" sz="1200">
                <a:solidFill>
                  <a:srgbClr val="F3F3F3"/>
                </a:solidFill>
                <a:latin typeface="Roboto"/>
                <a:ea typeface="Roboto"/>
                <a:cs typeface="Roboto"/>
                <a:sym typeface="Roboto"/>
              </a:rPr>
              <a:t>. </a:t>
            </a:r>
            <a:endParaRPr sz="1200">
              <a:solidFill>
                <a:srgbClr val="F3F3F3"/>
              </a:solidFill>
              <a:latin typeface="Roboto"/>
              <a:ea typeface="Roboto"/>
              <a:cs typeface="Roboto"/>
              <a:sym typeface="Roboto"/>
            </a:endParaRPr>
          </a:p>
          <a:p>
            <a:pPr indent="-304800" lvl="0" marL="457200" rtl="0" algn="just">
              <a:lnSpc>
                <a:spcPct val="200000"/>
              </a:lnSpc>
              <a:spcBef>
                <a:spcPts val="0"/>
              </a:spcBef>
              <a:spcAft>
                <a:spcPts val="0"/>
              </a:spcAft>
              <a:buClr>
                <a:srgbClr val="F3F3F3"/>
              </a:buClr>
              <a:buSzPts val="1200"/>
              <a:buFont typeface="Roboto"/>
              <a:buAutoNum type="arabicPeriod"/>
            </a:pPr>
            <a:r>
              <a:rPr lang="en" sz="1200">
                <a:solidFill>
                  <a:srgbClr val="F3F3F3"/>
                </a:solidFill>
                <a:latin typeface="Roboto"/>
                <a:ea typeface="Roboto"/>
                <a:cs typeface="Roboto"/>
                <a:sym typeface="Roboto"/>
              </a:rPr>
              <a:t>Moreover, dropout is set on the LSTM layer to prevent overfitting.</a:t>
            </a:r>
            <a:endParaRPr sz="1200">
              <a:solidFill>
                <a:srgbClr val="F3F3F3"/>
              </a:solidFill>
              <a:latin typeface="Roboto"/>
              <a:ea typeface="Roboto"/>
              <a:cs typeface="Roboto"/>
              <a:sym typeface="Roboto"/>
            </a:endParaRPr>
          </a:p>
        </p:txBody>
      </p:sp>
      <p:grpSp>
        <p:nvGrpSpPr>
          <p:cNvPr id="807" name="Google Shape;807;p48"/>
          <p:cNvGrpSpPr/>
          <p:nvPr/>
        </p:nvGrpSpPr>
        <p:grpSpPr>
          <a:xfrm>
            <a:off x="6893515" y="3803966"/>
            <a:ext cx="2204533" cy="5397726"/>
            <a:chOff x="4050290" y="898416"/>
            <a:chExt cx="2204533" cy="5397726"/>
          </a:xfrm>
        </p:grpSpPr>
        <p:grpSp>
          <p:nvGrpSpPr>
            <p:cNvPr id="808" name="Google Shape;808;p48"/>
            <p:cNvGrpSpPr/>
            <p:nvPr/>
          </p:nvGrpSpPr>
          <p:grpSpPr>
            <a:xfrm>
              <a:off x="4050290" y="898416"/>
              <a:ext cx="2204533" cy="3386626"/>
              <a:chOff x="4050290" y="1355616"/>
              <a:chExt cx="2204533" cy="3386626"/>
            </a:xfrm>
          </p:grpSpPr>
          <p:sp>
            <p:nvSpPr>
              <p:cNvPr id="809" name="Google Shape;809;p48"/>
              <p:cNvSpPr/>
              <p:nvPr/>
            </p:nvSpPr>
            <p:spPr>
              <a:xfrm>
                <a:off x="4208925" y="2693062"/>
                <a:ext cx="289147" cy="2049179"/>
              </a:xfrm>
              <a:custGeom>
                <a:rect b="b" l="l" r="r" t="t"/>
                <a:pathLst>
                  <a:path extrusionOk="0" h="126786" w="17890">
                    <a:moveTo>
                      <a:pt x="13907" y="2334"/>
                    </a:moveTo>
                    <a:lnTo>
                      <a:pt x="8945" y="7296"/>
                    </a:lnTo>
                    <a:lnTo>
                      <a:pt x="3984" y="2334"/>
                    </a:lnTo>
                    <a:close/>
                    <a:moveTo>
                      <a:pt x="2335" y="3983"/>
                    </a:moveTo>
                    <a:lnTo>
                      <a:pt x="7295" y="8945"/>
                    </a:lnTo>
                    <a:lnTo>
                      <a:pt x="2335" y="13906"/>
                    </a:lnTo>
                    <a:lnTo>
                      <a:pt x="2335" y="3983"/>
                    </a:lnTo>
                    <a:close/>
                    <a:moveTo>
                      <a:pt x="15556" y="3983"/>
                    </a:moveTo>
                    <a:lnTo>
                      <a:pt x="15556" y="13906"/>
                    </a:lnTo>
                    <a:lnTo>
                      <a:pt x="10595" y="8944"/>
                    </a:lnTo>
                    <a:lnTo>
                      <a:pt x="15556" y="3983"/>
                    </a:lnTo>
                    <a:close/>
                    <a:moveTo>
                      <a:pt x="8945" y="10595"/>
                    </a:moveTo>
                    <a:lnTo>
                      <a:pt x="13907" y="15557"/>
                    </a:lnTo>
                    <a:lnTo>
                      <a:pt x="3984" y="15557"/>
                    </a:lnTo>
                    <a:lnTo>
                      <a:pt x="8945" y="10595"/>
                    </a:lnTo>
                    <a:close/>
                    <a:moveTo>
                      <a:pt x="13907" y="17890"/>
                    </a:moveTo>
                    <a:lnTo>
                      <a:pt x="8945" y="22851"/>
                    </a:lnTo>
                    <a:lnTo>
                      <a:pt x="3984" y="17890"/>
                    </a:lnTo>
                    <a:close/>
                    <a:moveTo>
                      <a:pt x="2333" y="19540"/>
                    </a:moveTo>
                    <a:lnTo>
                      <a:pt x="7295" y="24502"/>
                    </a:lnTo>
                    <a:lnTo>
                      <a:pt x="2333" y="29463"/>
                    </a:lnTo>
                    <a:lnTo>
                      <a:pt x="2333" y="19540"/>
                    </a:lnTo>
                    <a:close/>
                    <a:moveTo>
                      <a:pt x="15556" y="19540"/>
                    </a:moveTo>
                    <a:lnTo>
                      <a:pt x="15556" y="29463"/>
                    </a:lnTo>
                    <a:lnTo>
                      <a:pt x="10595" y="24501"/>
                    </a:lnTo>
                    <a:lnTo>
                      <a:pt x="15556" y="19540"/>
                    </a:lnTo>
                    <a:close/>
                    <a:moveTo>
                      <a:pt x="8945" y="26152"/>
                    </a:moveTo>
                    <a:lnTo>
                      <a:pt x="13907" y="31112"/>
                    </a:lnTo>
                    <a:lnTo>
                      <a:pt x="3984" y="31112"/>
                    </a:lnTo>
                    <a:lnTo>
                      <a:pt x="8945" y="26152"/>
                    </a:lnTo>
                    <a:close/>
                    <a:moveTo>
                      <a:pt x="13907" y="33445"/>
                    </a:moveTo>
                    <a:lnTo>
                      <a:pt x="8945" y="38407"/>
                    </a:lnTo>
                    <a:lnTo>
                      <a:pt x="3984" y="33445"/>
                    </a:lnTo>
                    <a:close/>
                    <a:moveTo>
                      <a:pt x="2333" y="35096"/>
                    </a:moveTo>
                    <a:lnTo>
                      <a:pt x="7295" y="40057"/>
                    </a:lnTo>
                    <a:lnTo>
                      <a:pt x="2333" y="45019"/>
                    </a:lnTo>
                    <a:lnTo>
                      <a:pt x="2333" y="35096"/>
                    </a:lnTo>
                    <a:close/>
                    <a:moveTo>
                      <a:pt x="15556" y="35096"/>
                    </a:moveTo>
                    <a:lnTo>
                      <a:pt x="15556" y="45019"/>
                    </a:lnTo>
                    <a:lnTo>
                      <a:pt x="10595" y="40057"/>
                    </a:lnTo>
                    <a:lnTo>
                      <a:pt x="15556" y="35096"/>
                    </a:lnTo>
                    <a:close/>
                    <a:moveTo>
                      <a:pt x="8945" y="41707"/>
                    </a:moveTo>
                    <a:lnTo>
                      <a:pt x="13906" y="46669"/>
                    </a:lnTo>
                    <a:lnTo>
                      <a:pt x="3983" y="46669"/>
                    </a:lnTo>
                    <a:lnTo>
                      <a:pt x="8945" y="41707"/>
                    </a:lnTo>
                    <a:close/>
                    <a:moveTo>
                      <a:pt x="13906" y="49002"/>
                    </a:moveTo>
                    <a:lnTo>
                      <a:pt x="8945" y="53964"/>
                    </a:lnTo>
                    <a:lnTo>
                      <a:pt x="3983" y="49002"/>
                    </a:lnTo>
                    <a:close/>
                    <a:moveTo>
                      <a:pt x="2333" y="50653"/>
                    </a:moveTo>
                    <a:lnTo>
                      <a:pt x="7294" y="55614"/>
                    </a:lnTo>
                    <a:lnTo>
                      <a:pt x="2333" y="60576"/>
                    </a:lnTo>
                    <a:lnTo>
                      <a:pt x="2333" y="50653"/>
                    </a:lnTo>
                    <a:close/>
                    <a:moveTo>
                      <a:pt x="15556" y="50653"/>
                    </a:moveTo>
                    <a:lnTo>
                      <a:pt x="15556" y="60576"/>
                    </a:lnTo>
                    <a:lnTo>
                      <a:pt x="10595" y="55614"/>
                    </a:lnTo>
                    <a:lnTo>
                      <a:pt x="15556" y="50653"/>
                    </a:lnTo>
                    <a:close/>
                    <a:moveTo>
                      <a:pt x="8944" y="57263"/>
                    </a:moveTo>
                    <a:lnTo>
                      <a:pt x="13906" y="62225"/>
                    </a:lnTo>
                    <a:lnTo>
                      <a:pt x="3983" y="62225"/>
                    </a:lnTo>
                    <a:lnTo>
                      <a:pt x="8944" y="57263"/>
                    </a:lnTo>
                    <a:close/>
                    <a:moveTo>
                      <a:pt x="13906" y="64558"/>
                    </a:moveTo>
                    <a:lnTo>
                      <a:pt x="8944" y="69520"/>
                    </a:lnTo>
                    <a:lnTo>
                      <a:pt x="3983" y="64558"/>
                    </a:lnTo>
                    <a:close/>
                    <a:moveTo>
                      <a:pt x="2332" y="66209"/>
                    </a:moveTo>
                    <a:lnTo>
                      <a:pt x="7294" y="71170"/>
                    </a:lnTo>
                    <a:lnTo>
                      <a:pt x="2332" y="76132"/>
                    </a:lnTo>
                    <a:lnTo>
                      <a:pt x="2332" y="66209"/>
                    </a:lnTo>
                    <a:close/>
                    <a:moveTo>
                      <a:pt x="15556" y="66209"/>
                    </a:moveTo>
                    <a:lnTo>
                      <a:pt x="15556" y="76132"/>
                    </a:lnTo>
                    <a:lnTo>
                      <a:pt x="10595" y="71170"/>
                    </a:lnTo>
                    <a:lnTo>
                      <a:pt x="15556" y="66209"/>
                    </a:lnTo>
                    <a:close/>
                    <a:moveTo>
                      <a:pt x="8944" y="72820"/>
                    </a:moveTo>
                    <a:lnTo>
                      <a:pt x="13905" y="77782"/>
                    </a:lnTo>
                    <a:lnTo>
                      <a:pt x="3982" y="77782"/>
                    </a:lnTo>
                    <a:lnTo>
                      <a:pt x="8944" y="72820"/>
                    </a:lnTo>
                    <a:close/>
                    <a:moveTo>
                      <a:pt x="13905" y="80115"/>
                    </a:moveTo>
                    <a:lnTo>
                      <a:pt x="8944" y="85077"/>
                    </a:lnTo>
                    <a:lnTo>
                      <a:pt x="3982" y="80115"/>
                    </a:lnTo>
                    <a:close/>
                    <a:moveTo>
                      <a:pt x="15556" y="81765"/>
                    </a:moveTo>
                    <a:lnTo>
                      <a:pt x="15556" y="91687"/>
                    </a:lnTo>
                    <a:lnTo>
                      <a:pt x="10595" y="86727"/>
                    </a:lnTo>
                    <a:lnTo>
                      <a:pt x="15556" y="81765"/>
                    </a:lnTo>
                    <a:close/>
                    <a:moveTo>
                      <a:pt x="2335" y="81767"/>
                    </a:moveTo>
                    <a:lnTo>
                      <a:pt x="7295" y="86728"/>
                    </a:lnTo>
                    <a:lnTo>
                      <a:pt x="2335" y="91690"/>
                    </a:lnTo>
                    <a:lnTo>
                      <a:pt x="2335" y="81767"/>
                    </a:lnTo>
                    <a:close/>
                    <a:moveTo>
                      <a:pt x="8945" y="88377"/>
                    </a:moveTo>
                    <a:lnTo>
                      <a:pt x="13907" y="93339"/>
                    </a:lnTo>
                    <a:lnTo>
                      <a:pt x="3984" y="93339"/>
                    </a:lnTo>
                    <a:lnTo>
                      <a:pt x="8945" y="88377"/>
                    </a:lnTo>
                    <a:close/>
                    <a:moveTo>
                      <a:pt x="13907" y="95672"/>
                    </a:moveTo>
                    <a:lnTo>
                      <a:pt x="8945" y="100634"/>
                    </a:lnTo>
                    <a:lnTo>
                      <a:pt x="3984" y="95672"/>
                    </a:lnTo>
                    <a:close/>
                    <a:moveTo>
                      <a:pt x="15556" y="97321"/>
                    </a:moveTo>
                    <a:lnTo>
                      <a:pt x="15556" y="107244"/>
                    </a:lnTo>
                    <a:lnTo>
                      <a:pt x="10595" y="102283"/>
                    </a:lnTo>
                    <a:lnTo>
                      <a:pt x="15556" y="97321"/>
                    </a:lnTo>
                    <a:close/>
                    <a:moveTo>
                      <a:pt x="2335" y="97322"/>
                    </a:moveTo>
                    <a:lnTo>
                      <a:pt x="7295" y="102283"/>
                    </a:lnTo>
                    <a:lnTo>
                      <a:pt x="2335" y="107245"/>
                    </a:lnTo>
                    <a:lnTo>
                      <a:pt x="2335" y="97322"/>
                    </a:lnTo>
                    <a:close/>
                    <a:moveTo>
                      <a:pt x="8945" y="103933"/>
                    </a:moveTo>
                    <a:lnTo>
                      <a:pt x="13907" y="108895"/>
                    </a:lnTo>
                    <a:lnTo>
                      <a:pt x="3984" y="108895"/>
                    </a:lnTo>
                    <a:lnTo>
                      <a:pt x="8945" y="103933"/>
                    </a:lnTo>
                    <a:close/>
                    <a:moveTo>
                      <a:pt x="13907" y="111228"/>
                    </a:moveTo>
                    <a:lnTo>
                      <a:pt x="8945" y="116190"/>
                    </a:lnTo>
                    <a:lnTo>
                      <a:pt x="3984" y="111228"/>
                    </a:lnTo>
                    <a:close/>
                    <a:moveTo>
                      <a:pt x="2333" y="112878"/>
                    </a:moveTo>
                    <a:lnTo>
                      <a:pt x="7295" y="117839"/>
                    </a:lnTo>
                    <a:lnTo>
                      <a:pt x="2333" y="122800"/>
                    </a:lnTo>
                    <a:lnTo>
                      <a:pt x="2333" y="112878"/>
                    </a:lnTo>
                    <a:close/>
                    <a:moveTo>
                      <a:pt x="15556" y="112878"/>
                    </a:moveTo>
                    <a:lnTo>
                      <a:pt x="15556" y="122800"/>
                    </a:lnTo>
                    <a:lnTo>
                      <a:pt x="10595" y="117839"/>
                    </a:lnTo>
                    <a:lnTo>
                      <a:pt x="15556" y="112878"/>
                    </a:lnTo>
                    <a:close/>
                    <a:moveTo>
                      <a:pt x="8945" y="119489"/>
                    </a:moveTo>
                    <a:lnTo>
                      <a:pt x="13906" y="124450"/>
                    </a:lnTo>
                    <a:lnTo>
                      <a:pt x="3983" y="124450"/>
                    </a:lnTo>
                    <a:lnTo>
                      <a:pt x="8945" y="119489"/>
                    </a:lnTo>
                    <a:close/>
                    <a:moveTo>
                      <a:pt x="0" y="1"/>
                    </a:moveTo>
                    <a:lnTo>
                      <a:pt x="0" y="126785"/>
                    </a:lnTo>
                    <a:lnTo>
                      <a:pt x="17890" y="126785"/>
                    </a:lnTo>
                    <a:lnTo>
                      <a:pt x="1789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48"/>
              <p:cNvSpPr/>
              <p:nvPr/>
            </p:nvSpPr>
            <p:spPr>
              <a:xfrm>
                <a:off x="5789181" y="1472163"/>
                <a:ext cx="246624" cy="1046538"/>
              </a:xfrm>
              <a:custGeom>
                <a:rect b="b" l="l" r="r" t="t"/>
                <a:pathLst>
                  <a:path extrusionOk="0" h="64751" w="15259">
                    <a:moveTo>
                      <a:pt x="11035" y="942"/>
                    </a:moveTo>
                    <a:lnTo>
                      <a:pt x="14268" y="63810"/>
                    </a:lnTo>
                    <a:lnTo>
                      <a:pt x="991" y="63810"/>
                    </a:lnTo>
                    <a:lnTo>
                      <a:pt x="4225" y="942"/>
                    </a:lnTo>
                    <a:close/>
                    <a:moveTo>
                      <a:pt x="3331" y="1"/>
                    </a:moveTo>
                    <a:lnTo>
                      <a:pt x="1" y="64750"/>
                    </a:lnTo>
                    <a:lnTo>
                      <a:pt x="15258" y="64750"/>
                    </a:lnTo>
                    <a:lnTo>
                      <a:pt x="1192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48"/>
              <p:cNvSpPr/>
              <p:nvPr/>
            </p:nvSpPr>
            <p:spPr>
              <a:xfrm>
                <a:off x="5794240" y="2410380"/>
                <a:ext cx="228877" cy="107804"/>
              </a:xfrm>
              <a:custGeom>
                <a:rect b="b" l="l" r="r" t="t"/>
                <a:pathLst>
                  <a:path extrusionOk="0" h="6670" w="14161">
                    <a:moveTo>
                      <a:pt x="13796" y="0"/>
                    </a:moveTo>
                    <a:lnTo>
                      <a:pt x="0" y="5802"/>
                    </a:lnTo>
                    <a:lnTo>
                      <a:pt x="365" y="6670"/>
                    </a:lnTo>
                    <a:lnTo>
                      <a:pt x="14161" y="868"/>
                    </a:lnTo>
                    <a:lnTo>
                      <a:pt x="13796" y="0"/>
                    </a:lnTo>
                    <a:close/>
                  </a:path>
                </a:pathLst>
              </a:custGeom>
              <a:solidFill>
                <a:srgbClr val="064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48"/>
              <p:cNvSpPr/>
              <p:nvPr/>
            </p:nvSpPr>
            <p:spPr>
              <a:xfrm>
                <a:off x="5798943" y="2414437"/>
                <a:ext cx="219228" cy="103812"/>
              </a:xfrm>
              <a:custGeom>
                <a:rect b="b" l="l" r="r" t="t"/>
                <a:pathLst>
                  <a:path extrusionOk="0" h="6423" w="13564">
                    <a:moveTo>
                      <a:pt x="366" y="1"/>
                    </a:moveTo>
                    <a:lnTo>
                      <a:pt x="1" y="868"/>
                    </a:lnTo>
                    <a:lnTo>
                      <a:pt x="13198" y="6423"/>
                    </a:lnTo>
                    <a:lnTo>
                      <a:pt x="13563" y="5556"/>
                    </a:lnTo>
                    <a:lnTo>
                      <a:pt x="366" y="1"/>
                    </a:lnTo>
                    <a:close/>
                  </a:path>
                </a:pathLst>
              </a:custGeom>
              <a:solidFill>
                <a:srgbClr val="064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48"/>
              <p:cNvSpPr/>
              <p:nvPr/>
            </p:nvSpPr>
            <p:spPr>
              <a:xfrm>
                <a:off x="5799170" y="2317397"/>
                <a:ext cx="222008" cy="104878"/>
              </a:xfrm>
              <a:custGeom>
                <a:rect b="b" l="l" r="r" t="t"/>
                <a:pathLst>
                  <a:path extrusionOk="0" h="6489" w="13736">
                    <a:moveTo>
                      <a:pt x="13373" y="0"/>
                    </a:moveTo>
                    <a:lnTo>
                      <a:pt x="1" y="5621"/>
                    </a:lnTo>
                    <a:lnTo>
                      <a:pt x="365" y="6489"/>
                    </a:lnTo>
                    <a:lnTo>
                      <a:pt x="13736" y="868"/>
                    </a:lnTo>
                    <a:lnTo>
                      <a:pt x="13373" y="0"/>
                    </a:lnTo>
                    <a:close/>
                  </a:path>
                </a:pathLst>
              </a:custGeom>
              <a:solidFill>
                <a:srgbClr val="064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48"/>
              <p:cNvSpPr/>
              <p:nvPr/>
            </p:nvSpPr>
            <p:spPr>
              <a:xfrm>
                <a:off x="5803582" y="2322586"/>
                <a:ext cx="214509" cy="101775"/>
              </a:xfrm>
              <a:custGeom>
                <a:rect b="b" l="l" r="r" t="t"/>
                <a:pathLst>
                  <a:path extrusionOk="0" h="6297" w="13272">
                    <a:moveTo>
                      <a:pt x="366" y="1"/>
                    </a:moveTo>
                    <a:lnTo>
                      <a:pt x="0" y="868"/>
                    </a:lnTo>
                    <a:lnTo>
                      <a:pt x="12907" y="6296"/>
                    </a:lnTo>
                    <a:lnTo>
                      <a:pt x="13271" y="5429"/>
                    </a:lnTo>
                    <a:lnTo>
                      <a:pt x="366" y="1"/>
                    </a:lnTo>
                    <a:close/>
                  </a:path>
                </a:pathLst>
              </a:custGeom>
              <a:solidFill>
                <a:srgbClr val="064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48"/>
              <p:cNvSpPr/>
              <p:nvPr/>
            </p:nvSpPr>
            <p:spPr>
              <a:xfrm>
                <a:off x="5804132" y="2225514"/>
                <a:ext cx="212343" cy="100854"/>
              </a:xfrm>
              <a:custGeom>
                <a:rect b="b" l="l" r="r" t="t"/>
                <a:pathLst>
                  <a:path extrusionOk="0" h="6240" w="13138">
                    <a:moveTo>
                      <a:pt x="12773" y="0"/>
                    </a:moveTo>
                    <a:lnTo>
                      <a:pt x="0" y="5372"/>
                    </a:lnTo>
                    <a:lnTo>
                      <a:pt x="364" y="6239"/>
                    </a:lnTo>
                    <a:lnTo>
                      <a:pt x="13137" y="868"/>
                    </a:lnTo>
                    <a:lnTo>
                      <a:pt x="12773" y="0"/>
                    </a:lnTo>
                    <a:close/>
                  </a:path>
                </a:pathLst>
              </a:custGeom>
              <a:solidFill>
                <a:srgbClr val="064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48"/>
              <p:cNvSpPr/>
              <p:nvPr/>
            </p:nvSpPr>
            <p:spPr>
              <a:xfrm>
                <a:off x="5808269" y="2230815"/>
                <a:ext cx="209805" cy="99771"/>
              </a:xfrm>
              <a:custGeom>
                <a:rect b="b" l="l" r="r" t="t"/>
                <a:pathLst>
                  <a:path extrusionOk="0" h="6173" w="12981">
                    <a:moveTo>
                      <a:pt x="365" y="1"/>
                    </a:moveTo>
                    <a:lnTo>
                      <a:pt x="1" y="867"/>
                    </a:lnTo>
                    <a:lnTo>
                      <a:pt x="12616" y="6172"/>
                    </a:lnTo>
                    <a:lnTo>
                      <a:pt x="12980" y="5306"/>
                    </a:lnTo>
                    <a:lnTo>
                      <a:pt x="365" y="1"/>
                    </a:lnTo>
                    <a:close/>
                  </a:path>
                </a:pathLst>
              </a:custGeom>
              <a:solidFill>
                <a:srgbClr val="064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48"/>
              <p:cNvSpPr/>
              <p:nvPr/>
            </p:nvSpPr>
            <p:spPr>
              <a:xfrm>
                <a:off x="5809045" y="2133743"/>
                <a:ext cx="202662" cy="96781"/>
              </a:xfrm>
              <a:custGeom>
                <a:rect b="b" l="l" r="r" t="t"/>
                <a:pathLst>
                  <a:path extrusionOk="0" h="5988" w="12539">
                    <a:moveTo>
                      <a:pt x="12173" y="0"/>
                    </a:moveTo>
                    <a:lnTo>
                      <a:pt x="0" y="5120"/>
                    </a:lnTo>
                    <a:lnTo>
                      <a:pt x="365" y="5988"/>
                    </a:lnTo>
                    <a:lnTo>
                      <a:pt x="12538" y="868"/>
                    </a:lnTo>
                    <a:lnTo>
                      <a:pt x="12173" y="0"/>
                    </a:lnTo>
                    <a:close/>
                  </a:path>
                </a:pathLst>
              </a:custGeom>
              <a:solidFill>
                <a:srgbClr val="064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48"/>
              <p:cNvSpPr/>
              <p:nvPr/>
            </p:nvSpPr>
            <p:spPr>
              <a:xfrm>
                <a:off x="5812989" y="2139060"/>
                <a:ext cx="203260" cy="97056"/>
              </a:xfrm>
              <a:custGeom>
                <a:rect b="b" l="l" r="r" t="t"/>
                <a:pathLst>
                  <a:path extrusionOk="0" h="6005" w="12576">
                    <a:moveTo>
                      <a:pt x="366" y="1"/>
                    </a:moveTo>
                    <a:lnTo>
                      <a:pt x="1" y="867"/>
                    </a:lnTo>
                    <a:lnTo>
                      <a:pt x="12211" y="6004"/>
                    </a:lnTo>
                    <a:lnTo>
                      <a:pt x="12575" y="5137"/>
                    </a:lnTo>
                    <a:lnTo>
                      <a:pt x="366" y="1"/>
                    </a:lnTo>
                    <a:close/>
                  </a:path>
                </a:pathLst>
              </a:custGeom>
              <a:solidFill>
                <a:srgbClr val="064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48"/>
              <p:cNvSpPr/>
              <p:nvPr/>
            </p:nvSpPr>
            <p:spPr>
              <a:xfrm>
                <a:off x="5813910" y="2041891"/>
                <a:ext cx="193061" cy="92757"/>
              </a:xfrm>
              <a:custGeom>
                <a:rect b="b" l="l" r="r" t="t"/>
                <a:pathLst>
                  <a:path extrusionOk="0" h="5739" w="11945">
                    <a:moveTo>
                      <a:pt x="11579" y="0"/>
                    </a:moveTo>
                    <a:lnTo>
                      <a:pt x="0" y="4871"/>
                    </a:lnTo>
                    <a:lnTo>
                      <a:pt x="366" y="5738"/>
                    </a:lnTo>
                    <a:lnTo>
                      <a:pt x="11945" y="868"/>
                    </a:lnTo>
                    <a:lnTo>
                      <a:pt x="11579" y="0"/>
                    </a:lnTo>
                    <a:close/>
                  </a:path>
                </a:pathLst>
              </a:custGeom>
              <a:solidFill>
                <a:srgbClr val="064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48"/>
              <p:cNvSpPr/>
              <p:nvPr/>
            </p:nvSpPr>
            <p:spPr>
              <a:xfrm>
                <a:off x="5818856" y="1950396"/>
                <a:ext cx="183396" cy="88667"/>
              </a:xfrm>
              <a:custGeom>
                <a:rect b="b" l="l" r="r" t="t"/>
                <a:pathLst>
                  <a:path extrusionOk="0" h="5486" w="11347">
                    <a:moveTo>
                      <a:pt x="10983" y="0"/>
                    </a:moveTo>
                    <a:lnTo>
                      <a:pt x="1" y="4619"/>
                    </a:lnTo>
                    <a:lnTo>
                      <a:pt x="365" y="5485"/>
                    </a:lnTo>
                    <a:lnTo>
                      <a:pt x="11347" y="867"/>
                    </a:lnTo>
                    <a:lnTo>
                      <a:pt x="1098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48"/>
              <p:cNvSpPr/>
              <p:nvPr/>
            </p:nvSpPr>
            <p:spPr>
              <a:xfrm>
                <a:off x="5822428" y="1955551"/>
                <a:ext cx="183929" cy="88829"/>
              </a:xfrm>
              <a:custGeom>
                <a:rect b="b" l="l" r="r" t="t"/>
                <a:pathLst>
                  <a:path extrusionOk="0" h="5496" w="11380">
                    <a:moveTo>
                      <a:pt x="364" y="0"/>
                    </a:moveTo>
                    <a:lnTo>
                      <a:pt x="1" y="868"/>
                    </a:lnTo>
                    <a:lnTo>
                      <a:pt x="11015" y="5496"/>
                    </a:lnTo>
                    <a:lnTo>
                      <a:pt x="11380" y="4628"/>
                    </a:lnTo>
                    <a:lnTo>
                      <a:pt x="36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48"/>
              <p:cNvSpPr/>
              <p:nvPr/>
            </p:nvSpPr>
            <p:spPr>
              <a:xfrm>
                <a:off x="5823801" y="1858544"/>
                <a:ext cx="173747" cy="84611"/>
              </a:xfrm>
              <a:custGeom>
                <a:rect b="b" l="l" r="r" t="t"/>
                <a:pathLst>
                  <a:path extrusionOk="0" h="5235" w="10750">
                    <a:moveTo>
                      <a:pt x="10384" y="0"/>
                    </a:moveTo>
                    <a:lnTo>
                      <a:pt x="0" y="4367"/>
                    </a:lnTo>
                    <a:lnTo>
                      <a:pt x="364" y="5235"/>
                    </a:lnTo>
                    <a:lnTo>
                      <a:pt x="10749" y="867"/>
                    </a:lnTo>
                    <a:lnTo>
                      <a:pt x="1038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48"/>
              <p:cNvSpPr/>
              <p:nvPr/>
            </p:nvSpPr>
            <p:spPr>
              <a:xfrm>
                <a:off x="5827131" y="1863732"/>
                <a:ext cx="174377" cy="84869"/>
              </a:xfrm>
              <a:custGeom>
                <a:rect b="b" l="l" r="r" t="t"/>
                <a:pathLst>
                  <a:path extrusionOk="0" h="5251" w="10789">
                    <a:moveTo>
                      <a:pt x="366" y="0"/>
                    </a:moveTo>
                    <a:lnTo>
                      <a:pt x="0" y="868"/>
                    </a:lnTo>
                    <a:lnTo>
                      <a:pt x="10423" y="5251"/>
                    </a:lnTo>
                    <a:lnTo>
                      <a:pt x="10789" y="4383"/>
                    </a:lnTo>
                    <a:lnTo>
                      <a:pt x="36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48"/>
              <p:cNvSpPr/>
              <p:nvPr/>
            </p:nvSpPr>
            <p:spPr>
              <a:xfrm>
                <a:off x="5828731" y="1766806"/>
                <a:ext cx="164098" cy="80473"/>
              </a:xfrm>
              <a:custGeom>
                <a:rect b="b" l="l" r="r" t="t"/>
                <a:pathLst>
                  <a:path extrusionOk="0" h="4979" w="10153">
                    <a:moveTo>
                      <a:pt x="9788" y="0"/>
                    </a:moveTo>
                    <a:lnTo>
                      <a:pt x="0" y="4111"/>
                    </a:lnTo>
                    <a:lnTo>
                      <a:pt x="366" y="4978"/>
                    </a:lnTo>
                    <a:lnTo>
                      <a:pt x="10153" y="868"/>
                    </a:lnTo>
                    <a:lnTo>
                      <a:pt x="978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48"/>
              <p:cNvSpPr/>
              <p:nvPr/>
            </p:nvSpPr>
            <p:spPr>
              <a:xfrm>
                <a:off x="5831866" y="1771978"/>
                <a:ext cx="164696" cy="80780"/>
              </a:xfrm>
              <a:custGeom>
                <a:rect b="b" l="l" r="r" t="t"/>
                <a:pathLst>
                  <a:path extrusionOk="0" h="4998" w="10190">
                    <a:moveTo>
                      <a:pt x="363" y="0"/>
                    </a:moveTo>
                    <a:lnTo>
                      <a:pt x="0" y="867"/>
                    </a:lnTo>
                    <a:lnTo>
                      <a:pt x="9825" y="4997"/>
                    </a:lnTo>
                    <a:lnTo>
                      <a:pt x="10189" y="4130"/>
                    </a:lnTo>
                    <a:lnTo>
                      <a:pt x="36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48"/>
              <p:cNvSpPr/>
              <p:nvPr/>
            </p:nvSpPr>
            <p:spPr>
              <a:xfrm>
                <a:off x="5833660" y="1675051"/>
                <a:ext cx="154465" cy="76432"/>
              </a:xfrm>
              <a:custGeom>
                <a:rect b="b" l="l" r="r" t="t"/>
                <a:pathLst>
                  <a:path extrusionOk="0" h="4729" w="9557">
                    <a:moveTo>
                      <a:pt x="9192" y="1"/>
                    </a:moveTo>
                    <a:lnTo>
                      <a:pt x="1" y="3861"/>
                    </a:lnTo>
                    <a:lnTo>
                      <a:pt x="366" y="4729"/>
                    </a:lnTo>
                    <a:lnTo>
                      <a:pt x="9556" y="867"/>
                    </a:lnTo>
                    <a:lnTo>
                      <a:pt x="91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48"/>
              <p:cNvSpPr/>
              <p:nvPr/>
            </p:nvSpPr>
            <p:spPr>
              <a:xfrm>
                <a:off x="5836634" y="1680223"/>
                <a:ext cx="154982" cy="76740"/>
              </a:xfrm>
              <a:custGeom>
                <a:rect b="b" l="l" r="r" t="t"/>
                <a:pathLst>
                  <a:path extrusionOk="0" h="4748" w="9589">
                    <a:moveTo>
                      <a:pt x="365" y="1"/>
                    </a:moveTo>
                    <a:lnTo>
                      <a:pt x="1" y="867"/>
                    </a:lnTo>
                    <a:lnTo>
                      <a:pt x="9224" y="4748"/>
                    </a:lnTo>
                    <a:lnTo>
                      <a:pt x="9589" y="3880"/>
                    </a:lnTo>
                    <a:lnTo>
                      <a:pt x="36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48"/>
              <p:cNvSpPr/>
              <p:nvPr/>
            </p:nvSpPr>
            <p:spPr>
              <a:xfrm>
                <a:off x="5912339" y="1355616"/>
                <a:ext cx="123465" cy="1163102"/>
              </a:xfrm>
              <a:custGeom>
                <a:rect b="b" l="l" r="r" t="t"/>
                <a:pathLst>
                  <a:path extrusionOk="0" h="71963" w="7639">
                    <a:moveTo>
                      <a:pt x="3486" y="9532"/>
                    </a:moveTo>
                    <a:lnTo>
                      <a:pt x="3603" y="11812"/>
                    </a:lnTo>
                    <a:lnTo>
                      <a:pt x="833" y="10647"/>
                    </a:lnTo>
                    <a:lnTo>
                      <a:pt x="3486" y="9532"/>
                    </a:lnTo>
                    <a:close/>
                    <a:moveTo>
                      <a:pt x="3777" y="15210"/>
                    </a:moveTo>
                    <a:lnTo>
                      <a:pt x="3908" y="17743"/>
                    </a:lnTo>
                    <a:lnTo>
                      <a:pt x="833" y="16450"/>
                    </a:lnTo>
                    <a:lnTo>
                      <a:pt x="3777" y="15210"/>
                    </a:lnTo>
                    <a:close/>
                    <a:moveTo>
                      <a:pt x="4070" y="20891"/>
                    </a:moveTo>
                    <a:lnTo>
                      <a:pt x="4213" y="23674"/>
                    </a:lnTo>
                    <a:lnTo>
                      <a:pt x="833" y="22251"/>
                    </a:lnTo>
                    <a:lnTo>
                      <a:pt x="4070" y="20891"/>
                    </a:lnTo>
                    <a:close/>
                    <a:moveTo>
                      <a:pt x="4363" y="26568"/>
                    </a:moveTo>
                    <a:lnTo>
                      <a:pt x="4519" y="29600"/>
                    </a:lnTo>
                    <a:lnTo>
                      <a:pt x="833" y="28050"/>
                    </a:lnTo>
                    <a:lnTo>
                      <a:pt x="4363" y="26568"/>
                    </a:lnTo>
                    <a:close/>
                    <a:moveTo>
                      <a:pt x="4654" y="32245"/>
                    </a:moveTo>
                    <a:lnTo>
                      <a:pt x="4824" y="35531"/>
                    </a:lnTo>
                    <a:lnTo>
                      <a:pt x="833" y="33851"/>
                    </a:lnTo>
                    <a:lnTo>
                      <a:pt x="4654" y="32245"/>
                    </a:lnTo>
                    <a:close/>
                    <a:moveTo>
                      <a:pt x="4946" y="37922"/>
                    </a:moveTo>
                    <a:lnTo>
                      <a:pt x="5128" y="41459"/>
                    </a:lnTo>
                    <a:lnTo>
                      <a:pt x="832" y="39653"/>
                    </a:lnTo>
                    <a:lnTo>
                      <a:pt x="4946" y="37922"/>
                    </a:lnTo>
                    <a:close/>
                    <a:moveTo>
                      <a:pt x="5239" y="43599"/>
                    </a:moveTo>
                    <a:lnTo>
                      <a:pt x="5434" y="47390"/>
                    </a:lnTo>
                    <a:lnTo>
                      <a:pt x="828" y="45453"/>
                    </a:lnTo>
                    <a:lnTo>
                      <a:pt x="5239" y="43599"/>
                    </a:lnTo>
                    <a:close/>
                    <a:moveTo>
                      <a:pt x="5530" y="49276"/>
                    </a:moveTo>
                    <a:lnTo>
                      <a:pt x="5738" y="53319"/>
                    </a:lnTo>
                    <a:lnTo>
                      <a:pt x="830" y="51254"/>
                    </a:lnTo>
                    <a:lnTo>
                      <a:pt x="5530" y="49276"/>
                    </a:lnTo>
                    <a:close/>
                    <a:moveTo>
                      <a:pt x="5823" y="54959"/>
                    </a:moveTo>
                    <a:lnTo>
                      <a:pt x="6043" y="59246"/>
                    </a:lnTo>
                    <a:lnTo>
                      <a:pt x="833" y="57055"/>
                    </a:lnTo>
                    <a:lnTo>
                      <a:pt x="5823" y="54959"/>
                    </a:lnTo>
                    <a:close/>
                    <a:moveTo>
                      <a:pt x="6115" y="60636"/>
                    </a:moveTo>
                    <a:lnTo>
                      <a:pt x="6348" y="65174"/>
                    </a:lnTo>
                    <a:lnTo>
                      <a:pt x="6348" y="65174"/>
                    </a:lnTo>
                    <a:lnTo>
                      <a:pt x="835" y="62855"/>
                    </a:lnTo>
                    <a:lnTo>
                      <a:pt x="6115" y="60636"/>
                    </a:lnTo>
                    <a:close/>
                    <a:moveTo>
                      <a:pt x="6406" y="66313"/>
                    </a:moveTo>
                    <a:lnTo>
                      <a:pt x="6648" y="71021"/>
                    </a:lnTo>
                    <a:lnTo>
                      <a:pt x="6451" y="71021"/>
                    </a:lnTo>
                    <a:lnTo>
                      <a:pt x="833" y="68656"/>
                    </a:lnTo>
                    <a:lnTo>
                      <a:pt x="6406" y="66313"/>
                    </a:lnTo>
                    <a:close/>
                    <a:moveTo>
                      <a:pt x="1" y="0"/>
                    </a:moveTo>
                    <a:lnTo>
                      <a:pt x="1" y="8153"/>
                    </a:lnTo>
                    <a:lnTo>
                      <a:pt x="3415" y="8153"/>
                    </a:lnTo>
                    <a:lnTo>
                      <a:pt x="3434" y="8534"/>
                    </a:lnTo>
                    <a:lnTo>
                      <a:pt x="1" y="9977"/>
                    </a:lnTo>
                    <a:lnTo>
                      <a:pt x="1" y="11318"/>
                    </a:lnTo>
                    <a:lnTo>
                      <a:pt x="3656" y="12855"/>
                    </a:lnTo>
                    <a:lnTo>
                      <a:pt x="3727" y="14211"/>
                    </a:lnTo>
                    <a:lnTo>
                      <a:pt x="1" y="15780"/>
                    </a:lnTo>
                    <a:lnTo>
                      <a:pt x="1" y="17122"/>
                    </a:lnTo>
                    <a:lnTo>
                      <a:pt x="3963" y="18787"/>
                    </a:lnTo>
                    <a:lnTo>
                      <a:pt x="4020" y="19893"/>
                    </a:lnTo>
                    <a:lnTo>
                      <a:pt x="2" y="21581"/>
                    </a:lnTo>
                    <a:lnTo>
                      <a:pt x="2" y="22923"/>
                    </a:lnTo>
                    <a:lnTo>
                      <a:pt x="4267" y="24717"/>
                    </a:lnTo>
                    <a:lnTo>
                      <a:pt x="4311" y="25571"/>
                    </a:lnTo>
                    <a:lnTo>
                      <a:pt x="2" y="27380"/>
                    </a:lnTo>
                    <a:lnTo>
                      <a:pt x="2" y="28722"/>
                    </a:lnTo>
                    <a:lnTo>
                      <a:pt x="4572" y="30643"/>
                    </a:lnTo>
                    <a:lnTo>
                      <a:pt x="4603" y="31248"/>
                    </a:lnTo>
                    <a:lnTo>
                      <a:pt x="2" y="33181"/>
                    </a:lnTo>
                    <a:lnTo>
                      <a:pt x="2" y="34523"/>
                    </a:lnTo>
                    <a:lnTo>
                      <a:pt x="4878" y="36574"/>
                    </a:lnTo>
                    <a:lnTo>
                      <a:pt x="4896" y="36923"/>
                    </a:lnTo>
                    <a:lnTo>
                      <a:pt x="1" y="38981"/>
                    </a:lnTo>
                    <a:lnTo>
                      <a:pt x="1" y="40324"/>
                    </a:lnTo>
                    <a:lnTo>
                      <a:pt x="5182" y="42501"/>
                    </a:lnTo>
                    <a:lnTo>
                      <a:pt x="5187" y="42600"/>
                    </a:lnTo>
                    <a:lnTo>
                      <a:pt x="2" y="44780"/>
                    </a:lnTo>
                    <a:lnTo>
                      <a:pt x="2" y="46125"/>
                    </a:lnTo>
                    <a:lnTo>
                      <a:pt x="5299" y="48353"/>
                    </a:lnTo>
                    <a:lnTo>
                      <a:pt x="1" y="50582"/>
                    </a:lnTo>
                    <a:lnTo>
                      <a:pt x="1" y="51926"/>
                    </a:lnTo>
                    <a:lnTo>
                      <a:pt x="5303" y="54157"/>
                    </a:lnTo>
                    <a:lnTo>
                      <a:pt x="1" y="56384"/>
                    </a:lnTo>
                    <a:lnTo>
                      <a:pt x="1" y="57726"/>
                    </a:lnTo>
                    <a:lnTo>
                      <a:pt x="5304" y="59956"/>
                    </a:lnTo>
                    <a:lnTo>
                      <a:pt x="1" y="62185"/>
                    </a:lnTo>
                    <a:lnTo>
                      <a:pt x="1" y="63525"/>
                    </a:lnTo>
                    <a:lnTo>
                      <a:pt x="5305" y="65756"/>
                    </a:lnTo>
                    <a:lnTo>
                      <a:pt x="1" y="67985"/>
                    </a:lnTo>
                    <a:lnTo>
                      <a:pt x="1" y="69327"/>
                    </a:lnTo>
                    <a:lnTo>
                      <a:pt x="4025" y="71021"/>
                    </a:lnTo>
                    <a:lnTo>
                      <a:pt x="1" y="71021"/>
                    </a:lnTo>
                    <a:lnTo>
                      <a:pt x="1" y="71962"/>
                    </a:lnTo>
                    <a:lnTo>
                      <a:pt x="7638" y="71962"/>
                    </a:lnTo>
                    <a:lnTo>
                      <a:pt x="4333" y="7682"/>
                    </a:lnTo>
                    <a:lnTo>
                      <a:pt x="4737" y="7682"/>
                    </a:lnTo>
                    <a:lnTo>
                      <a:pt x="4737" y="5713"/>
                    </a:lnTo>
                    <a:lnTo>
                      <a:pt x="3585" y="5713"/>
                    </a:lnTo>
                    <a:lnTo>
                      <a:pt x="3585" y="5036"/>
                    </a:lnTo>
                    <a:lnTo>
                      <a:pt x="3964" y="5036"/>
                    </a:lnTo>
                    <a:lnTo>
                      <a:pt x="3964" y="4420"/>
                    </a:lnTo>
                    <a:lnTo>
                      <a:pt x="3585" y="4420"/>
                    </a:lnTo>
                    <a:lnTo>
                      <a:pt x="3585" y="3743"/>
                    </a:lnTo>
                    <a:lnTo>
                      <a:pt x="1272" y="3743"/>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48"/>
              <p:cNvSpPr/>
              <p:nvPr/>
            </p:nvSpPr>
            <p:spPr>
              <a:xfrm>
                <a:off x="4570836" y="1472163"/>
                <a:ext cx="246624" cy="1046538"/>
              </a:xfrm>
              <a:custGeom>
                <a:rect b="b" l="l" r="r" t="t"/>
                <a:pathLst>
                  <a:path extrusionOk="0" h="64751" w="15259">
                    <a:moveTo>
                      <a:pt x="11034" y="942"/>
                    </a:moveTo>
                    <a:lnTo>
                      <a:pt x="14268" y="63810"/>
                    </a:lnTo>
                    <a:lnTo>
                      <a:pt x="990" y="63810"/>
                    </a:lnTo>
                    <a:lnTo>
                      <a:pt x="4224" y="942"/>
                    </a:lnTo>
                    <a:close/>
                    <a:moveTo>
                      <a:pt x="3330" y="1"/>
                    </a:moveTo>
                    <a:lnTo>
                      <a:pt x="1" y="64750"/>
                    </a:lnTo>
                    <a:lnTo>
                      <a:pt x="15258" y="64750"/>
                    </a:lnTo>
                    <a:lnTo>
                      <a:pt x="1192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48"/>
              <p:cNvSpPr/>
              <p:nvPr/>
            </p:nvSpPr>
            <p:spPr>
              <a:xfrm>
                <a:off x="4575879" y="2410332"/>
                <a:ext cx="228877" cy="107820"/>
              </a:xfrm>
              <a:custGeom>
                <a:rect b="b" l="l" r="r" t="t"/>
                <a:pathLst>
                  <a:path extrusionOk="0" h="6671" w="14161">
                    <a:moveTo>
                      <a:pt x="13797" y="1"/>
                    </a:moveTo>
                    <a:lnTo>
                      <a:pt x="0" y="5803"/>
                    </a:lnTo>
                    <a:lnTo>
                      <a:pt x="365" y="6671"/>
                    </a:lnTo>
                    <a:lnTo>
                      <a:pt x="14161" y="868"/>
                    </a:lnTo>
                    <a:lnTo>
                      <a:pt x="13797" y="1"/>
                    </a:lnTo>
                    <a:close/>
                  </a:path>
                </a:pathLst>
              </a:custGeom>
              <a:solidFill>
                <a:srgbClr val="064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48"/>
              <p:cNvSpPr/>
              <p:nvPr/>
            </p:nvSpPr>
            <p:spPr>
              <a:xfrm>
                <a:off x="4580129" y="2417476"/>
                <a:ext cx="218856" cy="104248"/>
              </a:xfrm>
              <a:custGeom>
                <a:rect b="b" l="l" r="r" t="t"/>
                <a:pathLst>
                  <a:path extrusionOk="0" h="6450" w="13541">
                    <a:moveTo>
                      <a:pt x="368" y="0"/>
                    </a:moveTo>
                    <a:lnTo>
                      <a:pt x="1" y="866"/>
                    </a:lnTo>
                    <a:lnTo>
                      <a:pt x="13174" y="6450"/>
                    </a:lnTo>
                    <a:lnTo>
                      <a:pt x="13541" y="5584"/>
                    </a:lnTo>
                    <a:lnTo>
                      <a:pt x="368" y="0"/>
                    </a:lnTo>
                    <a:close/>
                  </a:path>
                </a:pathLst>
              </a:custGeom>
              <a:solidFill>
                <a:srgbClr val="064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48"/>
              <p:cNvSpPr/>
              <p:nvPr/>
            </p:nvSpPr>
            <p:spPr>
              <a:xfrm>
                <a:off x="4580808" y="2317397"/>
                <a:ext cx="222024" cy="104878"/>
              </a:xfrm>
              <a:custGeom>
                <a:rect b="b" l="l" r="r" t="t"/>
                <a:pathLst>
                  <a:path extrusionOk="0" h="6489" w="13737">
                    <a:moveTo>
                      <a:pt x="13373" y="0"/>
                    </a:moveTo>
                    <a:lnTo>
                      <a:pt x="1" y="5621"/>
                    </a:lnTo>
                    <a:lnTo>
                      <a:pt x="365" y="6489"/>
                    </a:lnTo>
                    <a:lnTo>
                      <a:pt x="13737" y="868"/>
                    </a:lnTo>
                    <a:lnTo>
                      <a:pt x="13373" y="0"/>
                    </a:lnTo>
                    <a:close/>
                  </a:path>
                </a:pathLst>
              </a:custGeom>
              <a:solidFill>
                <a:srgbClr val="064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48"/>
              <p:cNvSpPr/>
              <p:nvPr/>
            </p:nvSpPr>
            <p:spPr>
              <a:xfrm>
                <a:off x="4585220" y="2322586"/>
                <a:ext cx="214509" cy="101759"/>
              </a:xfrm>
              <a:custGeom>
                <a:rect b="b" l="l" r="r" t="t"/>
                <a:pathLst>
                  <a:path extrusionOk="0" h="6296" w="13272">
                    <a:moveTo>
                      <a:pt x="365" y="1"/>
                    </a:moveTo>
                    <a:lnTo>
                      <a:pt x="0" y="868"/>
                    </a:lnTo>
                    <a:lnTo>
                      <a:pt x="12907" y="6295"/>
                    </a:lnTo>
                    <a:lnTo>
                      <a:pt x="13271" y="5429"/>
                    </a:lnTo>
                    <a:lnTo>
                      <a:pt x="365" y="1"/>
                    </a:lnTo>
                    <a:close/>
                  </a:path>
                </a:pathLst>
              </a:custGeom>
              <a:solidFill>
                <a:srgbClr val="064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48"/>
              <p:cNvSpPr/>
              <p:nvPr/>
            </p:nvSpPr>
            <p:spPr>
              <a:xfrm>
                <a:off x="4585754" y="2225627"/>
                <a:ext cx="212343" cy="100854"/>
              </a:xfrm>
              <a:custGeom>
                <a:rect b="b" l="l" r="r" t="t"/>
                <a:pathLst>
                  <a:path extrusionOk="0" h="6240" w="13138">
                    <a:moveTo>
                      <a:pt x="12773" y="1"/>
                    </a:moveTo>
                    <a:lnTo>
                      <a:pt x="0" y="5372"/>
                    </a:lnTo>
                    <a:lnTo>
                      <a:pt x="365" y="6240"/>
                    </a:lnTo>
                    <a:lnTo>
                      <a:pt x="13137" y="868"/>
                    </a:lnTo>
                    <a:lnTo>
                      <a:pt x="12773" y="1"/>
                    </a:lnTo>
                    <a:close/>
                  </a:path>
                </a:pathLst>
              </a:custGeom>
              <a:solidFill>
                <a:srgbClr val="064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48"/>
              <p:cNvSpPr/>
              <p:nvPr/>
            </p:nvSpPr>
            <p:spPr>
              <a:xfrm>
                <a:off x="4589940" y="2230815"/>
                <a:ext cx="209789" cy="99771"/>
              </a:xfrm>
              <a:custGeom>
                <a:rect b="b" l="l" r="r" t="t"/>
                <a:pathLst>
                  <a:path extrusionOk="0" h="6173" w="12980">
                    <a:moveTo>
                      <a:pt x="364" y="1"/>
                    </a:moveTo>
                    <a:lnTo>
                      <a:pt x="0" y="867"/>
                    </a:lnTo>
                    <a:lnTo>
                      <a:pt x="12614" y="6172"/>
                    </a:lnTo>
                    <a:lnTo>
                      <a:pt x="12979" y="5306"/>
                    </a:lnTo>
                    <a:lnTo>
                      <a:pt x="364" y="1"/>
                    </a:lnTo>
                    <a:close/>
                  </a:path>
                </a:pathLst>
              </a:custGeom>
              <a:solidFill>
                <a:srgbClr val="064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48"/>
              <p:cNvSpPr/>
              <p:nvPr/>
            </p:nvSpPr>
            <p:spPr>
              <a:xfrm>
                <a:off x="4590700" y="2133791"/>
                <a:ext cx="202662" cy="96781"/>
              </a:xfrm>
              <a:custGeom>
                <a:rect b="b" l="l" r="r" t="t"/>
                <a:pathLst>
                  <a:path extrusionOk="0" h="5988" w="12539">
                    <a:moveTo>
                      <a:pt x="12174" y="1"/>
                    </a:moveTo>
                    <a:lnTo>
                      <a:pt x="0" y="5120"/>
                    </a:lnTo>
                    <a:lnTo>
                      <a:pt x="366" y="5988"/>
                    </a:lnTo>
                    <a:lnTo>
                      <a:pt x="12539" y="868"/>
                    </a:lnTo>
                    <a:lnTo>
                      <a:pt x="12174" y="1"/>
                    </a:lnTo>
                    <a:close/>
                  </a:path>
                </a:pathLst>
              </a:custGeom>
              <a:solidFill>
                <a:srgbClr val="064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48"/>
              <p:cNvSpPr/>
              <p:nvPr/>
            </p:nvSpPr>
            <p:spPr>
              <a:xfrm>
                <a:off x="4594627" y="2138996"/>
                <a:ext cx="203260" cy="97040"/>
              </a:xfrm>
              <a:custGeom>
                <a:rect b="b" l="l" r="r" t="t"/>
                <a:pathLst>
                  <a:path extrusionOk="0" h="6004" w="12576">
                    <a:moveTo>
                      <a:pt x="365" y="1"/>
                    </a:moveTo>
                    <a:lnTo>
                      <a:pt x="1" y="868"/>
                    </a:lnTo>
                    <a:lnTo>
                      <a:pt x="12210" y="6004"/>
                    </a:lnTo>
                    <a:lnTo>
                      <a:pt x="12576" y="5136"/>
                    </a:lnTo>
                    <a:lnTo>
                      <a:pt x="36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48"/>
              <p:cNvSpPr/>
              <p:nvPr/>
            </p:nvSpPr>
            <p:spPr>
              <a:xfrm>
                <a:off x="4595564" y="2042053"/>
                <a:ext cx="193045" cy="92740"/>
              </a:xfrm>
              <a:custGeom>
                <a:rect b="b" l="l" r="r" t="t"/>
                <a:pathLst>
                  <a:path extrusionOk="0" h="5738" w="11944">
                    <a:moveTo>
                      <a:pt x="11580" y="1"/>
                    </a:moveTo>
                    <a:lnTo>
                      <a:pt x="1" y="4870"/>
                    </a:lnTo>
                    <a:lnTo>
                      <a:pt x="365" y="5738"/>
                    </a:lnTo>
                    <a:lnTo>
                      <a:pt x="11944" y="867"/>
                    </a:lnTo>
                    <a:lnTo>
                      <a:pt x="1158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48"/>
              <p:cNvSpPr/>
              <p:nvPr/>
            </p:nvSpPr>
            <p:spPr>
              <a:xfrm>
                <a:off x="4599363" y="2047306"/>
                <a:ext cx="193594" cy="92934"/>
              </a:xfrm>
              <a:custGeom>
                <a:rect b="b" l="l" r="r" t="t"/>
                <a:pathLst>
                  <a:path extrusionOk="0" h="5750" w="11978">
                    <a:moveTo>
                      <a:pt x="365" y="0"/>
                    </a:moveTo>
                    <a:lnTo>
                      <a:pt x="0" y="869"/>
                    </a:lnTo>
                    <a:lnTo>
                      <a:pt x="11613" y="5750"/>
                    </a:lnTo>
                    <a:lnTo>
                      <a:pt x="11977" y="4883"/>
                    </a:lnTo>
                    <a:lnTo>
                      <a:pt x="36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48"/>
              <p:cNvSpPr/>
              <p:nvPr/>
            </p:nvSpPr>
            <p:spPr>
              <a:xfrm>
                <a:off x="4600510" y="1950266"/>
                <a:ext cx="183428" cy="88700"/>
              </a:xfrm>
              <a:custGeom>
                <a:rect b="b" l="l" r="r" t="t"/>
                <a:pathLst>
                  <a:path extrusionOk="0" h="5488" w="11349">
                    <a:moveTo>
                      <a:pt x="10983" y="1"/>
                    </a:moveTo>
                    <a:lnTo>
                      <a:pt x="1" y="4620"/>
                    </a:lnTo>
                    <a:lnTo>
                      <a:pt x="365" y="5487"/>
                    </a:lnTo>
                    <a:lnTo>
                      <a:pt x="11348" y="868"/>
                    </a:lnTo>
                    <a:lnTo>
                      <a:pt x="1098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48"/>
              <p:cNvSpPr/>
              <p:nvPr/>
            </p:nvSpPr>
            <p:spPr>
              <a:xfrm>
                <a:off x="4604082" y="1955551"/>
                <a:ext cx="183929" cy="88829"/>
              </a:xfrm>
              <a:custGeom>
                <a:rect b="b" l="l" r="r" t="t"/>
                <a:pathLst>
                  <a:path extrusionOk="0" h="5496" w="11380">
                    <a:moveTo>
                      <a:pt x="364" y="0"/>
                    </a:moveTo>
                    <a:lnTo>
                      <a:pt x="0" y="868"/>
                    </a:lnTo>
                    <a:lnTo>
                      <a:pt x="11015" y="5496"/>
                    </a:lnTo>
                    <a:lnTo>
                      <a:pt x="11380" y="4628"/>
                    </a:lnTo>
                    <a:lnTo>
                      <a:pt x="36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48"/>
              <p:cNvSpPr/>
              <p:nvPr/>
            </p:nvSpPr>
            <p:spPr>
              <a:xfrm>
                <a:off x="4605456" y="1858544"/>
                <a:ext cx="173731" cy="84611"/>
              </a:xfrm>
              <a:custGeom>
                <a:rect b="b" l="l" r="r" t="t"/>
                <a:pathLst>
                  <a:path extrusionOk="0" h="5235" w="10749">
                    <a:moveTo>
                      <a:pt x="10384" y="0"/>
                    </a:moveTo>
                    <a:lnTo>
                      <a:pt x="0" y="4367"/>
                    </a:lnTo>
                    <a:lnTo>
                      <a:pt x="365" y="5235"/>
                    </a:lnTo>
                    <a:lnTo>
                      <a:pt x="10749" y="867"/>
                    </a:lnTo>
                    <a:lnTo>
                      <a:pt x="1038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48"/>
              <p:cNvSpPr/>
              <p:nvPr/>
            </p:nvSpPr>
            <p:spPr>
              <a:xfrm>
                <a:off x="4608785" y="1863732"/>
                <a:ext cx="174361" cy="84869"/>
              </a:xfrm>
              <a:custGeom>
                <a:rect b="b" l="l" r="r" t="t"/>
                <a:pathLst>
                  <a:path extrusionOk="0" h="5251" w="10788">
                    <a:moveTo>
                      <a:pt x="365" y="0"/>
                    </a:moveTo>
                    <a:lnTo>
                      <a:pt x="1" y="867"/>
                    </a:lnTo>
                    <a:lnTo>
                      <a:pt x="10424" y="5251"/>
                    </a:lnTo>
                    <a:lnTo>
                      <a:pt x="10788" y="4383"/>
                    </a:lnTo>
                    <a:lnTo>
                      <a:pt x="36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48"/>
              <p:cNvSpPr/>
              <p:nvPr/>
            </p:nvSpPr>
            <p:spPr>
              <a:xfrm>
                <a:off x="4610385" y="1766806"/>
                <a:ext cx="164082" cy="80473"/>
              </a:xfrm>
              <a:custGeom>
                <a:rect b="b" l="l" r="r" t="t"/>
                <a:pathLst>
                  <a:path extrusionOk="0" h="4979" w="10152">
                    <a:moveTo>
                      <a:pt x="9788" y="0"/>
                    </a:moveTo>
                    <a:lnTo>
                      <a:pt x="1" y="4111"/>
                    </a:lnTo>
                    <a:lnTo>
                      <a:pt x="365" y="4978"/>
                    </a:lnTo>
                    <a:lnTo>
                      <a:pt x="10152" y="868"/>
                    </a:lnTo>
                    <a:lnTo>
                      <a:pt x="978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48"/>
              <p:cNvSpPr/>
              <p:nvPr/>
            </p:nvSpPr>
            <p:spPr>
              <a:xfrm>
                <a:off x="4613505" y="1771978"/>
                <a:ext cx="164712" cy="80780"/>
              </a:xfrm>
              <a:custGeom>
                <a:rect b="b" l="l" r="r" t="t"/>
                <a:pathLst>
                  <a:path extrusionOk="0" h="4998" w="10191">
                    <a:moveTo>
                      <a:pt x="365" y="0"/>
                    </a:moveTo>
                    <a:lnTo>
                      <a:pt x="0" y="867"/>
                    </a:lnTo>
                    <a:lnTo>
                      <a:pt x="9825" y="4997"/>
                    </a:lnTo>
                    <a:lnTo>
                      <a:pt x="10191" y="4130"/>
                    </a:lnTo>
                    <a:lnTo>
                      <a:pt x="36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48"/>
              <p:cNvSpPr/>
              <p:nvPr/>
            </p:nvSpPr>
            <p:spPr>
              <a:xfrm>
                <a:off x="4615315" y="1675051"/>
                <a:ext cx="154449" cy="76432"/>
              </a:xfrm>
              <a:custGeom>
                <a:rect b="b" l="l" r="r" t="t"/>
                <a:pathLst>
                  <a:path extrusionOk="0" h="4729" w="9556">
                    <a:moveTo>
                      <a:pt x="9191" y="1"/>
                    </a:moveTo>
                    <a:lnTo>
                      <a:pt x="1" y="3861"/>
                    </a:lnTo>
                    <a:lnTo>
                      <a:pt x="365" y="4729"/>
                    </a:lnTo>
                    <a:lnTo>
                      <a:pt x="9555" y="867"/>
                    </a:lnTo>
                    <a:lnTo>
                      <a:pt x="91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48"/>
              <p:cNvSpPr/>
              <p:nvPr/>
            </p:nvSpPr>
            <p:spPr>
              <a:xfrm>
                <a:off x="4618289" y="1680223"/>
                <a:ext cx="154982" cy="76740"/>
              </a:xfrm>
              <a:custGeom>
                <a:rect b="b" l="l" r="r" t="t"/>
                <a:pathLst>
                  <a:path extrusionOk="0" h="4748" w="9589">
                    <a:moveTo>
                      <a:pt x="365" y="1"/>
                    </a:moveTo>
                    <a:lnTo>
                      <a:pt x="0" y="867"/>
                    </a:lnTo>
                    <a:lnTo>
                      <a:pt x="9224" y="4748"/>
                    </a:lnTo>
                    <a:lnTo>
                      <a:pt x="9588" y="3880"/>
                    </a:lnTo>
                    <a:lnTo>
                      <a:pt x="36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48"/>
              <p:cNvSpPr/>
              <p:nvPr/>
            </p:nvSpPr>
            <p:spPr>
              <a:xfrm>
                <a:off x="4694511" y="1355616"/>
                <a:ext cx="123449" cy="1163102"/>
              </a:xfrm>
              <a:custGeom>
                <a:rect b="b" l="l" r="r" t="t"/>
                <a:pathLst>
                  <a:path extrusionOk="0" h="71963" w="7638">
                    <a:moveTo>
                      <a:pt x="3486" y="9532"/>
                    </a:moveTo>
                    <a:lnTo>
                      <a:pt x="3602" y="11812"/>
                    </a:lnTo>
                    <a:lnTo>
                      <a:pt x="832" y="10647"/>
                    </a:lnTo>
                    <a:lnTo>
                      <a:pt x="3486" y="9532"/>
                    </a:lnTo>
                    <a:close/>
                    <a:moveTo>
                      <a:pt x="3777" y="15210"/>
                    </a:moveTo>
                    <a:lnTo>
                      <a:pt x="3908" y="17743"/>
                    </a:lnTo>
                    <a:lnTo>
                      <a:pt x="831" y="16450"/>
                    </a:lnTo>
                    <a:lnTo>
                      <a:pt x="3777" y="15210"/>
                    </a:lnTo>
                    <a:close/>
                    <a:moveTo>
                      <a:pt x="4069" y="20891"/>
                    </a:moveTo>
                    <a:lnTo>
                      <a:pt x="4212" y="23674"/>
                    </a:lnTo>
                    <a:lnTo>
                      <a:pt x="831" y="22251"/>
                    </a:lnTo>
                    <a:lnTo>
                      <a:pt x="4069" y="20891"/>
                    </a:lnTo>
                    <a:close/>
                    <a:moveTo>
                      <a:pt x="4362" y="26568"/>
                    </a:moveTo>
                    <a:lnTo>
                      <a:pt x="4517" y="29600"/>
                    </a:lnTo>
                    <a:lnTo>
                      <a:pt x="831" y="28050"/>
                    </a:lnTo>
                    <a:lnTo>
                      <a:pt x="4362" y="26568"/>
                    </a:lnTo>
                    <a:close/>
                    <a:moveTo>
                      <a:pt x="4654" y="32245"/>
                    </a:moveTo>
                    <a:lnTo>
                      <a:pt x="4824" y="35531"/>
                    </a:lnTo>
                    <a:lnTo>
                      <a:pt x="831" y="33851"/>
                    </a:lnTo>
                    <a:lnTo>
                      <a:pt x="4654" y="32245"/>
                    </a:lnTo>
                    <a:close/>
                    <a:moveTo>
                      <a:pt x="4946" y="37922"/>
                    </a:moveTo>
                    <a:lnTo>
                      <a:pt x="5128" y="41459"/>
                    </a:lnTo>
                    <a:lnTo>
                      <a:pt x="5128" y="41459"/>
                    </a:lnTo>
                    <a:lnTo>
                      <a:pt x="830" y="39653"/>
                    </a:lnTo>
                    <a:lnTo>
                      <a:pt x="4946" y="37922"/>
                    </a:lnTo>
                    <a:close/>
                    <a:moveTo>
                      <a:pt x="5239" y="43599"/>
                    </a:moveTo>
                    <a:lnTo>
                      <a:pt x="5433" y="47390"/>
                    </a:lnTo>
                    <a:lnTo>
                      <a:pt x="828" y="45453"/>
                    </a:lnTo>
                    <a:lnTo>
                      <a:pt x="5239" y="43599"/>
                    </a:lnTo>
                    <a:close/>
                    <a:moveTo>
                      <a:pt x="5530" y="49276"/>
                    </a:moveTo>
                    <a:lnTo>
                      <a:pt x="5738" y="53319"/>
                    </a:lnTo>
                    <a:lnTo>
                      <a:pt x="5738" y="53319"/>
                    </a:lnTo>
                    <a:lnTo>
                      <a:pt x="829" y="51254"/>
                    </a:lnTo>
                    <a:lnTo>
                      <a:pt x="5530" y="49276"/>
                    </a:lnTo>
                    <a:close/>
                    <a:moveTo>
                      <a:pt x="5823" y="54959"/>
                    </a:moveTo>
                    <a:lnTo>
                      <a:pt x="6043" y="59246"/>
                    </a:lnTo>
                    <a:lnTo>
                      <a:pt x="832" y="57055"/>
                    </a:lnTo>
                    <a:lnTo>
                      <a:pt x="5823" y="54959"/>
                    </a:lnTo>
                    <a:close/>
                    <a:moveTo>
                      <a:pt x="6114" y="60636"/>
                    </a:moveTo>
                    <a:lnTo>
                      <a:pt x="6347" y="65174"/>
                    </a:lnTo>
                    <a:lnTo>
                      <a:pt x="835" y="62855"/>
                    </a:lnTo>
                    <a:lnTo>
                      <a:pt x="6114" y="60636"/>
                    </a:lnTo>
                    <a:close/>
                    <a:moveTo>
                      <a:pt x="6406" y="66313"/>
                    </a:moveTo>
                    <a:lnTo>
                      <a:pt x="6648" y="71021"/>
                    </a:lnTo>
                    <a:lnTo>
                      <a:pt x="6450" y="71021"/>
                    </a:lnTo>
                    <a:lnTo>
                      <a:pt x="832" y="68656"/>
                    </a:lnTo>
                    <a:lnTo>
                      <a:pt x="6406" y="66313"/>
                    </a:lnTo>
                    <a:close/>
                    <a:moveTo>
                      <a:pt x="1" y="0"/>
                    </a:moveTo>
                    <a:lnTo>
                      <a:pt x="1" y="8153"/>
                    </a:lnTo>
                    <a:lnTo>
                      <a:pt x="3415" y="8153"/>
                    </a:lnTo>
                    <a:lnTo>
                      <a:pt x="3434" y="8534"/>
                    </a:lnTo>
                    <a:lnTo>
                      <a:pt x="1" y="9977"/>
                    </a:lnTo>
                    <a:lnTo>
                      <a:pt x="1" y="11318"/>
                    </a:lnTo>
                    <a:lnTo>
                      <a:pt x="3656" y="12856"/>
                    </a:lnTo>
                    <a:lnTo>
                      <a:pt x="3727" y="14211"/>
                    </a:lnTo>
                    <a:lnTo>
                      <a:pt x="1" y="15780"/>
                    </a:lnTo>
                    <a:lnTo>
                      <a:pt x="1" y="17122"/>
                    </a:lnTo>
                    <a:lnTo>
                      <a:pt x="3962" y="18787"/>
                    </a:lnTo>
                    <a:lnTo>
                      <a:pt x="4019" y="19893"/>
                    </a:lnTo>
                    <a:lnTo>
                      <a:pt x="2" y="21581"/>
                    </a:lnTo>
                    <a:lnTo>
                      <a:pt x="2" y="22923"/>
                    </a:lnTo>
                    <a:lnTo>
                      <a:pt x="4267" y="24717"/>
                    </a:lnTo>
                    <a:lnTo>
                      <a:pt x="4311" y="25571"/>
                    </a:lnTo>
                    <a:lnTo>
                      <a:pt x="2" y="27380"/>
                    </a:lnTo>
                    <a:lnTo>
                      <a:pt x="2" y="28722"/>
                    </a:lnTo>
                    <a:lnTo>
                      <a:pt x="4572" y="30643"/>
                    </a:lnTo>
                    <a:lnTo>
                      <a:pt x="4603" y="31248"/>
                    </a:lnTo>
                    <a:lnTo>
                      <a:pt x="2" y="33181"/>
                    </a:lnTo>
                    <a:lnTo>
                      <a:pt x="2" y="34523"/>
                    </a:lnTo>
                    <a:lnTo>
                      <a:pt x="4877" y="36574"/>
                    </a:lnTo>
                    <a:lnTo>
                      <a:pt x="4895" y="36923"/>
                    </a:lnTo>
                    <a:lnTo>
                      <a:pt x="1" y="38981"/>
                    </a:lnTo>
                    <a:lnTo>
                      <a:pt x="1" y="40324"/>
                    </a:lnTo>
                    <a:lnTo>
                      <a:pt x="5181" y="42501"/>
                    </a:lnTo>
                    <a:lnTo>
                      <a:pt x="5186" y="42599"/>
                    </a:lnTo>
                    <a:lnTo>
                      <a:pt x="1" y="44780"/>
                    </a:lnTo>
                    <a:lnTo>
                      <a:pt x="1" y="46125"/>
                    </a:lnTo>
                    <a:lnTo>
                      <a:pt x="5299" y="48352"/>
                    </a:lnTo>
                    <a:lnTo>
                      <a:pt x="1" y="50582"/>
                    </a:lnTo>
                    <a:lnTo>
                      <a:pt x="1" y="51926"/>
                    </a:lnTo>
                    <a:lnTo>
                      <a:pt x="5303" y="54157"/>
                    </a:lnTo>
                    <a:lnTo>
                      <a:pt x="1" y="56384"/>
                    </a:lnTo>
                    <a:lnTo>
                      <a:pt x="1" y="57726"/>
                    </a:lnTo>
                    <a:lnTo>
                      <a:pt x="5304" y="59956"/>
                    </a:lnTo>
                    <a:lnTo>
                      <a:pt x="1" y="62185"/>
                    </a:lnTo>
                    <a:lnTo>
                      <a:pt x="1" y="63525"/>
                    </a:lnTo>
                    <a:lnTo>
                      <a:pt x="5305" y="65756"/>
                    </a:lnTo>
                    <a:lnTo>
                      <a:pt x="1" y="67985"/>
                    </a:lnTo>
                    <a:lnTo>
                      <a:pt x="1" y="69327"/>
                    </a:lnTo>
                    <a:lnTo>
                      <a:pt x="4025" y="71021"/>
                    </a:lnTo>
                    <a:lnTo>
                      <a:pt x="1" y="71021"/>
                    </a:lnTo>
                    <a:lnTo>
                      <a:pt x="1" y="71962"/>
                    </a:lnTo>
                    <a:lnTo>
                      <a:pt x="7638" y="71962"/>
                    </a:lnTo>
                    <a:lnTo>
                      <a:pt x="4333" y="7682"/>
                    </a:lnTo>
                    <a:lnTo>
                      <a:pt x="4737" y="7682"/>
                    </a:lnTo>
                    <a:lnTo>
                      <a:pt x="4737" y="5713"/>
                    </a:lnTo>
                    <a:lnTo>
                      <a:pt x="3586" y="5713"/>
                    </a:lnTo>
                    <a:lnTo>
                      <a:pt x="3586" y="5036"/>
                    </a:lnTo>
                    <a:lnTo>
                      <a:pt x="3965" y="5036"/>
                    </a:lnTo>
                    <a:lnTo>
                      <a:pt x="3965" y="4420"/>
                    </a:lnTo>
                    <a:lnTo>
                      <a:pt x="3586" y="4420"/>
                    </a:lnTo>
                    <a:lnTo>
                      <a:pt x="3586" y="3743"/>
                    </a:lnTo>
                    <a:lnTo>
                      <a:pt x="1270" y="3743"/>
                    </a:lnTo>
                    <a:lnTo>
                      <a:pt x="69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48"/>
              <p:cNvSpPr/>
              <p:nvPr/>
            </p:nvSpPr>
            <p:spPr>
              <a:xfrm>
                <a:off x="4774742" y="2017696"/>
                <a:ext cx="352520" cy="493409"/>
              </a:xfrm>
              <a:custGeom>
                <a:rect b="b" l="l" r="r" t="t"/>
                <a:pathLst>
                  <a:path extrusionOk="0" h="30528" w="21811">
                    <a:moveTo>
                      <a:pt x="10906" y="0"/>
                    </a:moveTo>
                    <a:cubicBezTo>
                      <a:pt x="6803" y="0"/>
                      <a:pt x="3478" y="684"/>
                      <a:pt x="3478" y="1530"/>
                    </a:cubicBezTo>
                    <a:cubicBezTo>
                      <a:pt x="3478" y="1541"/>
                      <a:pt x="3486" y="1553"/>
                      <a:pt x="3487" y="1565"/>
                    </a:cubicBezTo>
                    <a:lnTo>
                      <a:pt x="1" y="30528"/>
                    </a:lnTo>
                    <a:lnTo>
                      <a:pt x="21811" y="30528"/>
                    </a:lnTo>
                    <a:lnTo>
                      <a:pt x="18326" y="1565"/>
                    </a:lnTo>
                    <a:cubicBezTo>
                      <a:pt x="18327" y="1553"/>
                      <a:pt x="18335" y="1541"/>
                      <a:pt x="18335" y="1530"/>
                    </a:cubicBezTo>
                    <a:cubicBezTo>
                      <a:pt x="18335" y="684"/>
                      <a:pt x="15009" y="0"/>
                      <a:pt x="109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48"/>
              <p:cNvSpPr/>
              <p:nvPr/>
            </p:nvSpPr>
            <p:spPr>
              <a:xfrm>
                <a:off x="4774742" y="2017793"/>
                <a:ext cx="352520" cy="493312"/>
              </a:xfrm>
              <a:custGeom>
                <a:rect b="b" l="l" r="r" t="t"/>
                <a:pathLst>
                  <a:path extrusionOk="0" h="30522" w="21811">
                    <a:moveTo>
                      <a:pt x="11490" y="0"/>
                    </a:moveTo>
                    <a:lnTo>
                      <a:pt x="11490" y="10601"/>
                    </a:lnTo>
                    <a:cubicBezTo>
                      <a:pt x="11490" y="14076"/>
                      <a:pt x="8674" y="16893"/>
                      <a:pt x="5199" y="16893"/>
                    </a:cubicBezTo>
                    <a:lnTo>
                      <a:pt x="1641" y="16893"/>
                    </a:lnTo>
                    <a:lnTo>
                      <a:pt x="1" y="30522"/>
                    </a:lnTo>
                    <a:lnTo>
                      <a:pt x="21811" y="30522"/>
                    </a:lnTo>
                    <a:lnTo>
                      <a:pt x="18326" y="1559"/>
                    </a:lnTo>
                    <a:cubicBezTo>
                      <a:pt x="18327" y="1547"/>
                      <a:pt x="18335" y="1535"/>
                      <a:pt x="18335" y="1524"/>
                    </a:cubicBezTo>
                    <a:cubicBezTo>
                      <a:pt x="18335" y="720"/>
                      <a:pt x="15318" y="62"/>
                      <a:pt x="11490" y="0"/>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48"/>
              <p:cNvSpPr/>
              <p:nvPr/>
            </p:nvSpPr>
            <p:spPr>
              <a:xfrm>
                <a:off x="5052317" y="2017696"/>
                <a:ext cx="352520" cy="493409"/>
              </a:xfrm>
              <a:custGeom>
                <a:rect b="b" l="l" r="r" t="t"/>
                <a:pathLst>
                  <a:path extrusionOk="0" h="30528" w="21811">
                    <a:moveTo>
                      <a:pt x="10905" y="0"/>
                    </a:moveTo>
                    <a:cubicBezTo>
                      <a:pt x="6803" y="0"/>
                      <a:pt x="3477" y="684"/>
                      <a:pt x="3477" y="1530"/>
                    </a:cubicBezTo>
                    <a:cubicBezTo>
                      <a:pt x="3477" y="1541"/>
                      <a:pt x="3484" y="1553"/>
                      <a:pt x="3485" y="1565"/>
                    </a:cubicBezTo>
                    <a:lnTo>
                      <a:pt x="0" y="30528"/>
                    </a:lnTo>
                    <a:lnTo>
                      <a:pt x="21811" y="30528"/>
                    </a:lnTo>
                    <a:lnTo>
                      <a:pt x="18325" y="1565"/>
                    </a:lnTo>
                    <a:cubicBezTo>
                      <a:pt x="18329" y="1553"/>
                      <a:pt x="18331" y="1541"/>
                      <a:pt x="18333" y="1530"/>
                    </a:cubicBezTo>
                    <a:cubicBezTo>
                      <a:pt x="18333" y="684"/>
                      <a:pt x="15007" y="0"/>
                      <a:pt x="10905"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48"/>
              <p:cNvSpPr/>
              <p:nvPr/>
            </p:nvSpPr>
            <p:spPr>
              <a:xfrm>
                <a:off x="5052317" y="2017793"/>
                <a:ext cx="352520" cy="493312"/>
              </a:xfrm>
              <a:custGeom>
                <a:rect b="b" l="l" r="r" t="t"/>
                <a:pathLst>
                  <a:path extrusionOk="0" h="30522" w="21811">
                    <a:moveTo>
                      <a:pt x="11490" y="0"/>
                    </a:moveTo>
                    <a:lnTo>
                      <a:pt x="11490" y="10601"/>
                    </a:lnTo>
                    <a:cubicBezTo>
                      <a:pt x="11490" y="14076"/>
                      <a:pt x="8673" y="16893"/>
                      <a:pt x="5198" y="16893"/>
                    </a:cubicBezTo>
                    <a:lnTo>
                      <a:pt x="1641" y="16893"/>
                    </a:lnTo>
                    <a:lnTo>
                      <a:pt x="0" y="30522"/>
                    </a:lnTo>
                    <a:lnTo>
                      <a:pt x="21811" y="30522"/>
                    </a:lnTo>
                    <a:lnTo>
                      <a:pt x="18325" y="1559"/>
                    </a:lnTo>
                    <a:cubicBezTo>
                      <a:pt x="18329" y="1547"/>
                      <a:pt x="18331" y="1535"/>
                      <a:pt x="18333" y="1524"/>
                    </a:cubicBezTo>
                    <a:cubicBezTo>
                      <a:pt x="18333" y="720"/>
                      <a:pt x="15318" y="62"/>
                      <a:pt x="11490" y="0"/>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48"/>
              <p:cNvSpPr/>
              <p:nvPr/>
            </p:nvSpPr>
            <p:spPr>
              <a:xfrm>
                <a:off x="4050290" y="2511073"/>
                <a:ext cx="2204533" cy="70970"/>
              </a:xfrm>
              <a:custGeom>
                <a:rect b="b" l="l" r="r" t="t"/>
                <a:pathLst>
                  <a:path extrusionOk="0" h="4391" w="136398">
                    <a:moveTo>
                      <a:pt x="0" y="1"/>
                    </a:moveTo>
                    <a:lnTo>
                      <a:pt x="0" y="4391"/>
                    </a:lnTo>
                    <a:lnTo>
                      <a:pt x="136398" y="4391"/>
                    </a:lnTo>
                    <a:lnTo>
                      <a:pt x="13639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48"/>
              <p:cNvSpPr/>
              <p:nvPr/>
            </p:nvSpPr>
            <p:spPr>
              <a:xfrm>
                <a:off x="5090638" y="2511073"/>
                <a:ext cx="1164185" cy="70970"/>
              </a:xfrm>
              <a:custGeom>
                <a:rect b="b" l="l" r="r" t="t"/>
                <a:pathLst>
                  <a:path extrusionOk="0" h="4391" w="72030">
                    <a:moveTo>
                      <a:pt x="0" y="1"/>
                    </a:moveTo>
                    <a:lnTo>
                      <a:pt x="0" y="4391"/>
                    </a:lnTo>
                    <a:lnTo>
                      <a:pt x="72030" y="4391"/>
                    </a:lnTo>
                    <a:lnTo>
                      <a:pt x="720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48"/>
              <p:cNvSpPr/>
              <p:nvPr/>
            </p:nvSpPr>
            <p:spPr>
              <a:xfrm>
                <a:off x="4186718" y="1355616"/>
                <a:ext cx="246607" cy="1163086"/>
              </a:xfrm>
              <a:custGeom>
                <a:rect b="b" l="l" r="r" t="t"/>
                <a:pathLst>
                  <a:path extrusionOk="0" h="71962" w="15258">
                    <a:moveTo>
                      <a:pt x="11034" y="8153"/>
                    </a:moveTo>
                    <a:lnTo>
                      <a:pt x="11054" y="8534"/>
                    </a:lnTo>
                    <a:lnTo>
                      <a:pt x="7239" y="10137"/>
                    </a:lnTo>
                    <a:lnTo>
                      <a:pt x="4188" y="8853"/>
                    </a:lnTo>
                    <a:lnTo>
                      <a:pt x="4223" y="8153"/>
                    </a:lnTo>
                    <a:close/>
                    <a:moveTo>
                      <a:pt x="4136" y="9852"/>
                    </a:moveTo>
                    <a:lnTo>
                      <a:pt x="6025" y="10647"/>
                    </a:lnTo>
                    <a:lnTo>
                      <a:pt x="4053" y="11475"/>
                    </a:lnTo>
                    <a:lnTo>
                      <a:pt x="4053" y="11475"/>
                    </a:lnTo>
                    <a:lnTo>
                      <a:pt x="4136" y="9852"/>
                    </a:lnTo>
                    <a:close/>
                    <a:moveTo>
                      <a:pt x="11106" y="9532"/>
                    </a:moveTo>
                    <a:lnTo>
                      <a:pt x="11223" y="11812"/>
                    </a:lnTo>
                    <a:lnTo>
                      <a:pt x="8453" y="10647"/>
                    </a:lnTo>
                    <a:lnTo>
                      <a:pt x="11106" y="9532"/>
                    </a:lnTo>
                    <a:close/>
                    <a:moveTo>
                      <a:pt x="7239" y="11157"/>
                    </a:moveTo>
                    <a:lnTo>
                      <a:pt x="11276" y="12855"/>
                    </a:lnTo>
                    <a:lnTo>
                      <a:pt x="11346" y="14211"/>
                    </a:lnTo>
                    <a:lnTo>
                      <a:pt x="7239" y="15940"/>
                    </a:lnTo>
                    <a:lnTo>
                      <a:pt x="3895" y="14534"/>
                    </a:lnTo>
                    <a:lnTo>
                      <a:pt x="3999" y="12518"/>
                    </a:lnTo>
                    <a:lnTo>
                      <a:pt x="7239" y="11157"/>
                    </a:lnTo>
                    <a:close/>
                    <a:moveTo>
                      <a:pt x="3844" y="15533"/>
                    </a:moveTo>
                    <a:lnTo>
                      <a:pt x="6026" y="16450"/>
                    </a:lnTo>
                    <a:lnTo>
                      <a:pt x="3747" y="17409"/>
                    </a:lnTo>
                    <a:lnTo>
                      <a:pt x="3747" y="17409"/>
                    </a:lnTo>
                    <a:lnTo>
                      <a:pt x="3844" y="15533"/>
                    </a:lnTo>
                    <a:close/>
                    <a:moveTo>
                      <a:pt x="11397" y="15210"/>
                    </a:moveTo>
                    <a:lnTo>
                      <a:pt x="11528" y="17743"/>
                    </a:lnTo>
                    <a:lnTo>
                      <a:pt x="11528" y="17743"/>
                    </a:lnTo>
                    <a:lnTo>
                      <a:pt x="8451" y="16450"/>
                    </a:lnTo>
                    <a:lnTo>
                      <a:pt x="11397" y="15210"/>
                    </a:lnTo>
                    <a:close/>
                    <a:moveTo>
                      <a:pt x="7239" y="16961"/>
                    </a:moveTo>
                    <a:lnTo>
                      <a:pt x="11582" y="18787"/>
                    </a:lnTo>
                    <a:lnTo>
                      <a:pt x="11638" y="19892"/>
                    </a:lnTo>
                    <a:lnTo>
                      <a:pt x="7239" y="21741"/>
                    </a:lnTo>
                    <a:lnTo>
                      <a:pt x="3603" y="20211"/>
                    </a:lnTo>
                    <a:lnTo>
                      <a:pt x="3694" y="18453"/>
                    </a:lnTo>
                    <a:lnTo>
                      <a:pt x="7239" y="16961"/>
                    </a:lnTo>
                    <a:close/>
                    <a:moveTo>
                      <a:pt x="3552" y="21210"/>
                    </a:moveTo>
                    <a:lnTo>
                      <a:pt x="6025" y="22250"/>
                    </a:lnTo>
                    <a:lnTo>
                      <a:pt x="3443" y="23336"/>
                    </a:lnTo>
                    <a:lnTo>
                      <a:pt x="3552" y="21210"/>
                    </a:lnTo>
                    <a:close/>
                    <a:moveTo>
                      <a:pt x="11689" y="20891"/>
                    </a:moveTo>
                    <a:lnTo>
                      <a:pt x="11832" y="23674"/>
                    </a:lnTo>
                    <a:lnTo>
                      <a:pt x="8451" y="22251"/>
                    </a:lnTo>
                    <a:lnTo>
                      <a:pt x="11689" y="20891"/>
                    </a:lnTo>
                    <a:close/>
                    <a:moveTo>
                      <a:pt x="7238" y="22761"/>
                    </a:moveTo>
                    <a:lnTo>
                      <a:pt x="11886" y="24716"/>
                    </a:lnTo>
                    <a:lnTo>
                      <a:pt x="11930" y="25570"/>
                    </a:lnTo>
                    <a:lnTo>
                      <a:pt x="7238" y="27540"/>
                    </a:lnTo>
                    <a:lnTo>
                      <a:pt x="3312" y="25890"/>
                    </a:lnTo>
                    <a:lnTo>
                      <a:pt x="3388" y="24378"/>
                    </a:lnTo>
                    <a:lnTo>
                      <a:pt x="7238" y="22761"/>
                    </a:lnTo>
                    <a:close/>
                    <a:moveTo>
                      <a:pt x="3260" y="26888"/>
                    </a:moveTo>
                    <a:lnTo>
                      <a:pt x="6023" y="28050"/>
                    </a:lnTo>
                    <a:lnTo>
                      <a:pt x="3138" y="29261"/>
                    </a:lnTo>
                    <a:lnTo>
                      <a:pt x="3260" y="26888"/>
                    </a:lnTo>
                    <a:close/>
                    <a:moveTo>
                      <a:pt x="11982" y="26568"/>
                    </a:moveTo>
                    <a:lnTo>
                      <a:pt x="12137" y="29599"/>
                    </a:lnTo>
                    <a:lnTo>
                      <a:pt x="8451" y="28050"/>
                    </a:lnTo>
                    <a:lnTo>
                      <a:pt x="11982" y="26568"/>
                    </a:lnTo>
                    <a:close/>
                    <a:moveTo>
                      <a:pt x="7238" y="28560"/>
                    </a:moveTo>
                    <a:lnTo>
                      <a:pt x="12191" y="30642"/>
                    </a:lnTo>
                    <a:lnTo>
                      <a:pt x="12222" y="31246"/>
                    </a:lnTo>
                    <a:lnTo>
                      <a:pt x="7238" y="33341"/>
                    </a:lnTo>
                    <a:lnTo>
                      <a:pt x="3019" y="31567"/>
                    </a:lnTo>
                    <a:lnTo>
                      <a:pt x="3084" y="30304"/>
                    </a:lnTo>
                    <a:lnTo>
                      <a:pt x="7238" y="28560"/>
                    </a:lnTo>
                    <a:close/>
                    <a:moveTo>
                      <a:pt x="2968" y="32566"/>
                    </a:moveTo>
                    <a:lnTo>
                      <a:pt x="6023" y="33851"/>
                    </a:lnTo>
                    <a:lnTo>
                      <a:pt x="2833" y="35192"/>
                    </a:lnTo>
                    <a:lnTo>
                      <a:pt x="2833" y="35192"/>
                    </a:lnTo>
                    <a:lnTo>
                      <a:pt x="2968" y="32566"/>
                    </a:lnTo>
                    <a:close/>
                    <a:moveTo>
                      <a:pt x="12273" y="32245"/>
                    </a:moveTo>
                    <a:lnTo>
                      <a:pt x="12442" y="35529"/>
                    </a:lnTo>
                    <a:lnTo>
                      <a:pt x="8450" y="33851"/>
                    </a:lnTo>
                    <a:lnTo>
                      <a:pt x="12273" y="32245"/>
                    </a:lnTo>
                    <a:close/>
                    <a:moveTo>
                      <a:pt x="7238" y="34362"/>
                    </a:moveTo>
                    <a:lnTo>
                      <a:pt x="12495" y="36573"/>
                    </a:lnTo>
                    <a:lnTo>
                      <a:pt x="12513" y="36923"/>
                    </a:lnTo>
                    <a:lnTo>
                      <a:pt x="7235" y="39143"/>
                    </a:lnTo>
                    <a:lnTo>
                      <a:pt x="2727" y="37248"/>
                    </a:lnTo>
                    <a:lnTo>
                      <a:pt x="2780" y="36235"/>
                    </a:lnTo>
                    <a:lnTo>
                      <a:pt x="7238" y="34362"/>
                    </a:lnTo>
                    <a:close/>
                    <a:moveTo>
                      <a:pt x="2676" y="38247"/>
                    </a:moveTo>
                    <a:lnTo>
                      <a:pt x="6022" y="39652"/>
                    </a:lnTo>
                    <a:lnTo>
                      <a:pt x="2528" y="41123"/>
                    </a:lnTo>
                    <a:lnTo>
                      <a:pt x="2528" y="41123"/>
                    </a:lnTo>
                    <a:lnTo>
                      <a:pt x="2676" y="38247"/>
                    </a:lnTo>
                    <a:close/>
                    <a:moveTo>
                      <a:pt x="12565" y="37922"/>
                    </a:moveTo>
                    <a:lnTo>
                      <a:pt x="12747" y="41458"/>
                    </a:lnTo>
                    <a:lnTo>
                      <a:pt x="12747" y="41458"/>
                    </a:lnTo>
                    <a:lnTo>
                      <a:pt x="8449" y="39652"/>
                    </a:lnTo>
                    <a:lnTo>
                      <a:pt x="12565" y="37922"/>
                    </a:lnTo>
                    <a:close/>
                    <a:moveTo>
                      <a:pt x="7237" y="40163"/>
                    </a:moveTo>
                    <a:lnTo>
                      <a:pt x="12801" y="42501"/>
                    </a:lnTo>
                    <a:lnTo>
                      <a:pt x="12806" y="42600"/>
                    </a:lnTo>
                    <a:lnTo>
                      <a:pt x="7233" y="44943"/>
                    </a:lnTo>
                    <a:lnTo>
                      <a:pt x="2436" y="42926"/>
                    </a:lnTo>
                    <a:lnTo>
                      <a:pt x="2475" y="42165"/>
                    </a:lnTo>
                    <a:lnTo>
                      <a:pt x="7237" y="40163"/>
                    </a:lnTo>
                    <a:close/>
                    <a:moveTo>
                      <a:pt x="2384" y="43925"/>
                    </a:moveTo>
                    <a:lnTo>
                      <a:pt x="6019" y="45452"/>
                    </a:lnTo>
                    <a:lnTo>
                      <a:pt x="2223" y="47048"/>
                    </a:lnTo>
                    <a:lnTo>
                      <a:pt x="2384" y="43925"/>
                    </a:lnTo>
                    <a:close/>
                    <a:moveTo>
                      <a:pt x="12858" y="43599"/>
                    </a:moveTo>
                    <a:lnTo>
                      <a:pt x="13052" y="47390"/>
                    </a:lnTo>
                    <a:lnTo>
                      <a:pt x="8447" y="45453"/>
                    </a:lnTo>
                    <a:lnTo>
                      <a:pt x="12858" y="43599"/>
                    </a:lnTo>
                    <a:close/>
                    <a:moveTo>
                      <a:pt x="7233" y="45963"/>
                    </a:moveTo>
                    <a:lnTo>
                      <a:pt x="12919" y="48353"/>
                    </a:lnTo>
                    <a:lnTo>
                      <a:pt x="7234" y="50744"/>
                    </a:lnTo>
                    <a:lnTo>
                      <a:pt x="2143" y="48602"/>
                    </a:lnTo>
                    <a:lnTo>
                      <a:pt x="2169" y="48092"/>
                    </a:lnTo>
                    <a:lnTo>
                      <a:pt x="7233" y="45963"/>
                    </a:lnTo>
                    <a:close/>
                    <a:moveTo>
                      <a:pt x="2092" y="49601"/>
                    </a:moveTo>
                    <a:lnTo>
                      <a:pt x="6022" y="51253"/>
                    </a:lnTo>
                    <a:lnTo>
                      <a:pt x="1918" y="52981"/>
                    </a:lnTo>
                    <a:lnTo>
                      <a:pt x="2092" y="49601"/>
                    </a:lnTo>
                    <a:close/>
                    <a:moveTo>
                      <a:pt x="13149" y="49276"/>
                    </a:moveTo>
                    <a:lnTo>
                      <a:pt x="13357" y="53319"/>
                    </a:lnTo>
                    <a:lnTo>
                      <a:pt x="8448" y="51254"/>
                    </a:lnTo>
                    <a:lnTo>
                      <a:pt x="13149" y="49276"/>
                    </a:lnTo>
                    <a:close/>
                    <a:moveTo>
                      <a:pt x="7235" y="51765"/>
                    </a:moveTo>
                    <a:lnTo>
                      <a:pt x="12922" y="54157"/>
                    </a:lnTo>
                    <a:lnTo>
                      <a:pt x="7238" y="56545"/>
                    </a:lnTo>
                    <a:lnTo>
                      <a:pt x="1851" y="54279"/>
                    </a:lnTo>
                    <a:lnTo>
                      <a:pt x="1865" y="54024"/>
                    </a:lnTo>
                    <a:lnTo>
                      <a:pt x="7235" y="51765"/>
                    </a:lnTo>
                    <a:close/>
                    <a:moveTo>
                      <a:pt x="1800" y="55278"/>
                    </a:moveTo>
                    <a:lnTo>
                      <a:pt x="6024" y="57054"/>
                    </a:lnTo>
                    <a:lnTo>
                      <a:pt x="1613" y="58907"/>
                    </a:lnTo>
                    <a:lnTo>
                      <a:pt x="1613" y="58907"/>
                    </a:lnTo>
                    <a:lnTo>
                      <a:pt x="1800" y="55278"/>
                    </a:lnTo>
                    <a:close/>
                    <a:moveTo>
                      <a:pt x="13442" y="54959"/>
                    </a:moveTo>
                    <a:lnTo>
                      <a:pt x="13662" y="59246"/>
                    </a:lnTo>
                    <a:lnTo>
                      <a:pt x="8451" y="57055"/>
                    </a:lnTo>
                    <a:lnTo>
                      <a:pt x="13442" y="54959"/>
                    </a:lnTo>
                    <a:close/>
                    <a:moveTo>
                      <a:pt x="7238" y="57565"/>
                    </a:moveTo>
                    <a:lnTo>
                      <a:pt x="12923" y="59956"/>
                    </a:lnTo>
                    <a:lnTo>
                      <a:pt x="7240" y="62345"/>
                    </a:lnTo>
                    <a:lnTo>
                      <a:pt x="1560" y="59956"/>
                    </a:lnTo>
                    <a:lnTo>
                      <a:pt x="1560" y="59951"/>
                    </a:lnTo>
                    <a:lnTo>
                      <a:pt x="7238" y="57565"/>
                    </a:lnTo>
                    <a:close/>
                    <a:moveTo>
                      <a:pt x="1508" y="60955"/>
                    </a:moveTo>
                    <a:lnTo>
                      <a:pt x="6026" y="62854"/>
                    </a:lnTo>
                    <a:lnTo>
                      <a:pt x="1308" y="64838"/>
                    </a:lnTo>
                    <a:lnTo>
                      <a:pt x="1308" y="64838"/>
                    </a:lnTo>
                    <a:lnTo>
                      <a:pt x="1508" y="60955"/>
                    </a:lnTo>
                    <a:close/>
                    <a:moveTo>
                      <a:pt x="13733" y="60635"/>
                    </a:moveTo>
                    <a:lnTo>
                      <a:pt x="13966" y="65174"/>
                    </a:lnTo>
                    <a:lnTo>
                      <a:pt x="8454" y="62855"/>
                    </a:lnTo>
                    <a:lnTo>
                      <a:pt x="13733" y="60635"/>
                    </a:lnTo>
                    <a:close/>
                    <a:moveTo>
                      <a:pt x="7240" y="63365"/>
                    </a:moveTo>
                    <a:lnTo>
                      <a:pt x="12924" y="65756"/>
                    </a:lnTo>
                    <a:lnTo>
                      <a:pt x="7239" y="68146"/>
                    </a:lnTo>
                    <a:lnTo>
                      <a:pt x="1557" y="65754"/>
                    </a:lnTo>
                    <a:lnTo>
                      <a:pt x="7240" y="63365"/>
                    </a:lnTo>
                    <a:close/>
                    <a:moveTo>
                      <a:pt x="1217" y="66632"/>
                    </a:moveTo>
                    <a:lnTo>
                      <a:pt x="6026" y="68655"/>
                    </a:lnTo>
                    <a:lnTo>
                      <a:pt x="1004" y="70767"/>
                    </a:lnTo>
                    <a:lnTo>
                      <a:pt x="1217" y="66632"/>
                    </a:lnTo>
                    <a:close/>
                    <a:moveTo>
                      <a:pt x="7239" y="69166"/>
                    </a:moveTo>
                    <a:lnTo>
                      <a:pt x="11645" y="71021"/>
                    </a:lnTo>
                    <a:lnTo>
                      <a:pt x="2827" y="71021"/>
                    </a:lnTo>
                    <a:lnTo>
                      <a:pt x="7239" y="69166"/>
                    </a:lnTo>
                    <a:close/>
                    <a:moveTo>
                      <a:pt x="14025" y="66313"/>
                    </a:moveTo>
                    <a:lnTo>
                      <a:pt x="14267" y="71021"/>
                    </a:lnTo>
                    <a:lnTo>
                      <a:pt x="14069" y="71021"/>
                    </a:lnTo>
                    <a:lnTo>
                      <a:pt x="8451" y="68656"/>
                    </a:lnTo>
                    <a:lnTo>
                      <a:pt x="14025" y="66313"/>
                    </a:lnTo>
                    <a:close/>
                    <a:moveTo>
                      <a:pt x="6948" y="0"/>
                    </a:moveTo>
                    <a:lnTo>
                      <a:pt x="6367" y="3743"/>
                    </a:lnTo>
                    <a:lnTo>
                      <a:pt x="4053" y="3743"/>
                    </a:lnTo>
                    <a:lnTo>
                      <a:pt x="4053" y="4420"/>
                    </a:lnTo>
                    <a:lnTo>
                      <a:pt x="3675" y="4420"/>
                    </a:lnTo>
                    <a:lnTo>
                      <a:pt x="3675" y="5036"/>
                    </a:lnTo>
                    <a:lnTo>
                      <a:pt x="4053" y="5036"/>
                    </a:lnTo>
                    <a:lnTo>
                      <a:pt x="4053" y="5713"/>
                    </a:lnTo>
                    <a:lnTo>
                      <a:pt x="2901" y="5713"/>
                    </a:lnTo>
                    <a:lnTo>
                      <a:pt x="2901" y="7682"/>
                    </a:lnTo>
                    <a:lnTo>
                      <a:pt x="3305" y="7682"/>
                    </a:lnTo>
                    <a:lnTo>
                      <a:pt x="1" y="71961"/>
                    </a:lnTo>
                    <a:lnTo>
                      <a:pt x="15258" y="71961"/>
                    </a:lnTo>
                    <a:lnTo>
                      <a:pt x="11952" y="7682"/>
                    </a:lnTo>
                    <a:lnTo>
                      <a:pt x="12356" y="7682"/>
                    </a:lnTo>
                    <a:lnTo>
                      <a:pt x="12356" y="5713"/>
                    </a:lnTo>
                    <a:lnTo>
                      <a:pt x="11205" y="5713"/>
                    </a:lnTo>
                    <a:lnTo>
                      <a:pt x="11205" y="5036"/>
                    </a:lnTo>
                    <a:lnTo>
                      <a:pt x="11584" y="5036"/>
                    </a:lnTo>
                    <a:lnTo>
                      <a:pt x="11584" y="4420"/>
                    </a:lnTo>
                    <a:lnTo>
                      <a:pt x="11205" y="4420"/>
                    </a:lnTo>
                    <a:lnTo>
                      <a:pt x="11205" y="3743"/>
                    </a:lnTo>
                    <a:lnTo>
                      <a:pt x="8892" y="3743"/>
                    </a:lnTo>
                    <a:lnTo>
                      <a:pt x="831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48"/>
              <p:cNvSpPr/>
              <p:nvPr/>
            </p:nvSpPr>
            <p:spPr>
              <a:xfrm>
                <a:off x="4492448" y="2313001"/>
                <a:ext cx="649991" cy="198088"/>
              </a:xfrm>
              <a:custGeom>
                <a:rect b="b" l="l" r="r" t="t"/>
                <a:pathLst>
                  <a:path extrusionOk="0" h="12256" w="40216">
                    <a:moveTo>
                      <a:pt x="1" y="1"/>
                    </a:moveTo>
                    <a:lnTo>
                      <a:pt x="1" y="12256"/>
                    </a:lnTo>
                    <a:lnTo>
                      <a:pt x="40215" y="12256"/>
                    </a:lnTo>
                    <a:lnTo>
                      <a:pt x="4021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48"/>
              <p:cNvSpPr/>
              <p:nvPr/>
            </p:nvSpPr>
            <p:spPr>
              <a:xfrm>
                <a:off x="4921950" y="2300651"/>
                <a:ext cx="228879" cy="210436"/>
              </a:xfrm>
              <a:custGeom>
                <a:rect b="b" l="l" r="r" t="t"/>
                <a:pathLst>
                  <a:path extrusionOk="0" h="12256" w="13642">
                    <a:moveTo>
                      <a:pt x="1" y="1"/>
                    </a:moveTo>
                    <a:lnTo>
                      <a:pt x="1" y="12256"/>
                    </a:lnTo>
                    <a:lnTo>
                      <a:pt x="13641" y="12256"/>
                    </a:lnTo>
                    <a:lnTo>
                      <a:pt x="1364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48"/>
              <p:cNvSpPr/>
              <p:nvPr/>
            </p:nvSpPr>
            <p:spPr>
              <a:xfrm>
                <a:off x="4553275" y="2187574"/>
                <a:ext cx="228085" cy="140668"/>
              </a:xfrm>
              <a:custGeom>
                <a:rect b="b" l="l" r="r" t="t"/>
                <a:pathLst>
                  <a:path extrusionOk="0" h="7761" w="14112">
                    <a:moveTo>
                      <a:pt x="0" y="0"/>
                    </a:moveTo>
                    <a:lnTo>
                      <a:pt x="0" y="7761"/>
                    </a:lnTo>
                    <a:lnTo>
                      <a:pt x="14111" y="7761"/>
                    </a:lnTo>
                    <a:lnTo>
                      <a:pt x="1411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48"/>
              <p:cNvSpPr/>
              <p:nvPr/>
            </p:nvSpPr>
            <p:spPr>
              <a:xfrm>
                <a:off x="4678704" y="2187580"/>
                <a:ext cx="102648" cy="125437"/>
              </a:xfrm>
              <a:custGeom>
                <a:rect b="b" l="l" r="r" t="t"/>
                <a:pathLst>
                  <a:path extrusionOk="0" h="7761" w="6351">
                    <a:moveTo>
                      <a:pt x="1" y="0"/>
                    </a:moveTo>
                    <a:lnTo>
                      <a:pt x="1" y="7761"/>
                    </a:lnTo>
                    <a:lnTo>
                      <a:pt x="6350" y="7761"/>
                    </a:lnTo>
                    <a:lnTo>
                      <a:pt x="6350"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48"/>
              <p:cNvSpPr/>
              <p:nvPr/>
            </p:nvSpPr>
            <p:spPr>
              <a:xfrm>
                <a:off x="4809831" y="2243745"/>
                <a:ext cx="301237" cy="69272"/>
              </a:xfrm>
              <a:custGeom>
                <a:rect b="b" l="l" r="r" t="t"/>
                <a:pathLst>
                  <a:path extrusionOk="0" h="4286" w="18638">
                    <a:moveTo>
                      <a:pt x="1" y="1"/>
                    </a:moveTo>
                    <a:lnTo>
                      <a:pt x="1" y="4286"/>
                    </a:lnTo>
                    <a:lnTo>
                      <a:pt x="18638" y="4286"/>
                    </a:lnTo>
                    <a:lnTo>
                      <a:pt x="18638"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48"/>
              <p:cNvSpPr/>
              <p:nvPr/>
            </p:nvSpPr>
            <p:spPr>
              <a:xfrm>
                <a:off x="4778375" y="2243750"/>
                <a:ext cx="193023" cy="84595"/>
              </a:xfrm>
              <a:custGeom>
                <a:rect b="b" l="l" r="r" t="t"/>
                <a:pathLst>
                  <a:path extrusionOk="0" h="4286" w="9996">
                    <a:moveTo>
                      <a:pt x="1" y="1"/>
                    </a:moveTo>
                    <a:lnTo>
                      <a:pt x="1" y="4286"/>
                    </a:lnTo>
                    <a:lnTo>
                      <a:pt x="9995" y="4286"/>
                    </a:lnTo>
                    <a:lnTo>
                      <a:pt x="999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48"/>
              <p:cNvSpPr/>
              <p:nvPr/>
            </p:nvSpPr>
            <p:spPr>
              <a:xfrm>
                <a:off x="5185480" y="2422244"/>
                <a:ext cx="947721" cy="88845"/>
              </a:xfrm>
              <a:custGeom>
                <a:rect b="b" l="l" r="r" t="t"/>
                <a:pathLst>
                  <a:path extrusionOk="0" h="5497" w="58637">
                    <a:moveTo>
                      <a:pt x="1" y="1"/>
                    </a:moveTo>
                    <a:lnTo>
                      <a:pt x="1" y="5497"/>
                    </a:lnTo>
                    <a:lnTo>
                      <a:pt x="58636" y="5497"/>
                    </a:lnTo>
                    <a:lnTo>
                      <a:pt x="5863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48"/>
              <p:cNvSpPr/>
              <p:nvPr/>
            </p:nvSpPr>
            <p:spPr>
              <a:xfrm>
                <a:off x="5669482" y="2422244"/>
                <a:ext cx="463718" cy="88845"/>
              </a:xfrm>
              <a:custGeom>
                <a:rect b="b" l="l" r="r" t="t"/>
                <a:pathLst>
                  <a:path extrusionOk="0" h="5497" w="28691">
                    <a:moveTo>
                      <a:pt x="0" y="1"/>
                    </a:moveTo>
                    <a:lnTo>
                      <a:pt x="0" y="5497"/>
                    </a:lnTo>
                    <a:lnTo>
                      <a:pt x="28690" y="5497"/>
                    </a:lnTo>
                    <a:lnTo>
                      <a:pt x="28690"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48"/>
              <p:cNvSpPr/>
              <p:nvPr/>
            </p:nvSpPr>
            <p:spPr>
              <a:xfrm>
                <a:off x="5228569" y="2389466"/>
                <a:ext cx="864080" cy="32810"/>
              </a:xfrm>
              <a:custGeom>
                <a:rect b="b" l="l" r="r" t="t"/>
                <a:pathLst>
                  <a:path extrusionOk="0" h="2030" w="53462">
                    <a:moveTo>
                      <a:pt x="0" y="0"/>
                    </a:moveTo>
                    <a:lnTo>
                      <a:pt x="0" y="2030"/>
                    </a:lnTo>
                    <a:lnTo>
                      <a:pt x="53462" y="2030"/>
                    </a:lnTo>
                    <a:lnTo>
                      <a:pt x="5346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48"/>
              <p:cNvSpPr/>
              <p:nvPr/>
            </p:nvSpPr>
            <p:spPr>
              <a:xfrm>
                <a:off x="5228569" y="2389466"/>
                <a:ext cx="480188" cy="32810"/>
              </a:xfrm>
              <a:custGeom>
                <a:rect b="b" l="l" r="r" t="t"/>
                <a:pathLst>
                  <a:path extrusionOk="0" h="2030" w="29710">
                    <a:moveTo>
                      <a:pt x="0" y="0"/>
                    </a:moveTo>
                    <a:lnTo>
                      <a:pt x="0" y="2030"/>
                    </a:lnTo>
                    <a:lnTo>
                      <a:pt x="29710" y="2030"/>
                    </a:lnTo>
                    <a:lnTo>
                      <a:pt x="29710"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48"/>
              <p:cNvSpPr/>
              <p:nvPr/>
            </p:nvSpPr>
            <p:spPr>
              <a:xfrm>
                <a:off x="5221279" y="2399277"/>
                <a:ext cx="882472" cy="13172"/>
              </a:xfrm>
              <a:custGeom>
                <a:rect b="b" l="l" r="r" t="t"/>
                <a:pathLst>
                  <a:path extrusionOk="0" h="815" w="54600">
                    <a:moveTo>
                      <a:pt x="1" y="1"/>
                    </a:moveTo>
                    <a:lnTo>
                      <a:pt x="1" y="814"/>
                    </a:lnTo>
                    <a:lnTo>
                      <a:pt x="54599" y="814"/>
                    </a:lnTo>
                    <a:lnTo>
                      <a:pt x="5459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48"/>
              <p:cNvSpPr/>
              <p:nvPr/>
            </p:nvSpPr>
            <p:spPr>
              <a:xfrm>
                <a:off x="5691641" y="2399277"/>
                <a:ext cx="412111" cy="13172"/>
              </a:xfrm>
              <a:custGeom>
                <a:rect b="b" l="l" r="r" t="t"/>
                <a:pathLst>
                  <a:path extrusionOk="0" h="815" w="25498">
                    <a:moveTo>
                      <a:pt x="1" y="1"/>
                    </a:moveTo>
                    <a:lnTo>
                      <a:pt x="1" y="814"/>
                    </a:lnTo>
                    <a:lnTo>
                      <a:pt x="25497" y="814"/>
                    </a:lnTo>
                    <a:lnTo>
                      <a:pt x="25497"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48"/>
              <p:cNvSpPr/>
              <p:nvPr/>
            </p:nvSpPr>
            <p:spPr>
              <a:xfrm>
                <a:off x="5185480" y="2300637"/>
                <a:ext cx="947721" cy="88845"/>
              </a:xfrm>
              <a:custGeom>
                <a:rect b="b" l="l" r="r" t="t"/>
                <a:pathLst>
                  <a:path extrusionOk="0" h="5497" w="58637">
                    <a:moveTo>
                      <a:pt x="1" y="0"/>
                    </a:moveTo>
                    <a:lnTo>
                      <a:pt x="1" y="5496"/>
                    </a:lnTo>
                    <a:lnTo>
                      <a:pt x="58636" y="5496"/>
                    </a:lnTo>
                    <a:lnTo>
                      <a:pt x="5863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48"/>
              <p:cNvSpPr/>
              <p:nvPr/>
            </p:nvSpPr>
            <p:spPr>
              <a:xfrm>
                <a:off x="5669482" y="2300637"/>
                <a:ext cx="463718" cy="88845"/>
              </a:xfrm>
              <a:custGeom>
                <a:rect b="b" l="l" r="r" t="t"/>
                <a:pathLst>
                  <a:path extrusionOk="0" h="5497" w="28691">
                    <a:moveTo>
                      <a:pt x="0" y="0"/>
                    </a:moveTo>
                    <a:lnTo>
                      <a:pt x="0" y="5496"/>
                    </a:lnTo>
                    <a:lnTo>
                      <a:pt x="28690" y="5496"/>
                    </a:lnTo>
                    <a:lnTo>
                      <a:pt x="28690"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48"/>
              <p:cNvSpPr/>
              <p:nvPr/>
            </p:nvSpPr>
            <p:spPr>
              <a:xfrm>
                <a:off x="5228569" y="2267827"/>
                <a:ext cx="864080" cy="32826"/>
              </a:xfrm>
              <a:custGeom>
                <a:rect b="b" l="l" r="r" t="t"/>
                <a:pathLst>
                  <a:path extrusionOk="0" h="2031" w="53462">
                    <a:moveTo>
                      <a:pt x="0" y="1"/>
                    </a:moveTo>
                    <a:lnTo>
                      <a:pt x="0" y="2030"/>
                    </a:lnTo>
                    <a:lnTo>
                      <a:pt x="53462" y="2030"/>
                    </a:lnTo>
                    <a:lnTo>
                      <a:pt x="5346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48"/>
              <p:cNvSpPr/>
              <p:nvPr/>
            </p:nvSpPr>
            <p:spPr>
              <a:xfrm>
                <a:off x="5228569" y="2267827"/>
                <a:ext cx="480188" cy="32826"/>
              </a:xfrm>
              <a:custGeom>
                <a:rect b="b" l="l" r="r" t="t"/>
                <a:pathLst>
                  <a:path extrusionOk="0" h="2031" w="29710">
                    <a:moveTo>
                      <a:pt x="0" y="1"/>
                    </a:moveTo>
                    <a:lnTo>
                      <a:pt x="0" y="2030"/>
                    </a:lnTo>
                    <a:lnTo>
                      <a:pt x="29710" y="2030"/>
                    </a:lnTo>
                    <a:lnTo>
                      <a:pt x="29710"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48"/>
              <p:cNvSpPr/>
              <p:nvPr/>
            </p:nvSpPr>
            <p:spPr>
              <a:xfrm>
                <a:off x="5221279" y="2277654"/>
                <a:ext cx="882472" cy="13172"/>
              </a:xfrm>
              <a:custGeom>
                <a:rect b="b" l="l" r="r" t="t"/>
                <a:pathLst>
                  <a:path extrusionOk="0" h="815" w="54600">
                    <a:moveTo>
                      <a:pt x="1" y="0"/>
                    </a:moveTo>
                    <a:lnTo>
                      <a:pt x="1" y="815"/>
                    </a:lnTo>
                    <a:lnTo>
                      <a:pt x="54599" y="815"/>
                    </a:lnTo>
                    <a:lnTo>
                      <a:pt x="5459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48"/>
              <p:cNvSpPr/>
              <p:nvPr/>
            </p:nvSpPr>
            <p:spPr>
              <a:xfrm>
                <a:off x="5691641" y="2277654"/>
                <a:ext cx="412111" cy="13172"/>
              </a:xfrm>
              <a:custGeom>
                <a:rect b="b" l="l" r="r" t="t"/>
                <a:pathLst>
                  <a:path extrusionOk="0" h="815" w="25498">
                    <a:moveTo>
                      <a:pt x="1" y="0"/>
                    </a:moveTo>
                    <a:lnTo>
                      <a:pt x="1" y="815"/>
                    </a:lnTo>
                    <a:lnTo>
                      <a:pt x="25497" y="815"/>
                    </a:lnTo>
                    <a:lnTo>
                      <a:pt x="25497"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48"/>
              <p:cNvSpPr/>
              <p:nvPr/>
            </p:nvSpPr>
            <p:spPr>
              <a:xfrm>
                <a:off x="5185480" y="2178998"/>
                <a:ext cx="947721" cy="88845"/>
              </a:xfrm>
              <a:custGeom>
                <a:rect b="b" l="l" r="r" t="t"/>
                <a:pathLst>
                  <a:path extrusionOk="0" h="5497" w="58637">
                    <a:moveTo>
                      <a:pt x="1" y="1"/>
                    </a:moveTo>
                    <a:lnTo>
                      <a:pt x="1" y="5497"/>
                    </a:lnTo>
                    <a:lnTo>
                      <a:pt x="58636" y="5497"/>
                    </a:lnTo>
                    <a:lnTo>
                      <a:pt x="5863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48"/>
              <p:cNvSpPr/>
              <p:nvPr/>
            </p:nvSpPr>
            <p:spPr>
              <a:xfrm>
                <a:off x="5669482" y="2178998"/>
                <a:ext cx="463718" cy="88845"/>
              </a:xfrm>
              <a:custGeom>
                <a:rect b="b" l="l" r="r" t="t"/>
                <a:pathLst>
                  <a:path extrusionOk="0" h="5497" w="28691">
                    <a:moveTo>
                      <a:pt x="0" y="1"/>
                    </a:moveTo>
                    <a:lnTo>
                      <a:pt x="0" y="5497"/>
                    </a:lnTo>
                    <a:lnTo>
                      <a:pt x="28690" y="5497"/>
                    </a:lnTo>
                    <a:lnTo>
                      <a:pt x="28690"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48"/>
              <p:cNvSpPr/>
              <p:nvPr/>
            </p:nvSpPr>
            <p:spPr>
              <a:xfrm>
                <a:off x="5185480" y="2057375"/>
                <a:ext cx="947721" cy="88845"/>
              </a:xfrm>
              <a:custGeom>
                <a:rect b="b" l="l" r="r" t="t"/>
                <a:pathLst>
                  <a:path extrusionOk="0" h="5497" w="58637">
                    <a:moveTo>
                      <a:pt x="1" y="0"/>
                    </a:moveTo>
                    <a:lnTo>
                      <a:pt x="1" y="5496"/>
                    </a:lnTo>
                    <a:lnTo>
                      <a:pt x="58636" y="5496"/>
                    </a:lnTo>
                    <a:lnTo>
                      <a:pt x="5863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48"/>
              <p:cNvSpPr/>
              <p:nvPr/>
            </p:nvSpPr>
            <p:spPr>
              <a:xfrm>
                <a:off x="5669482" y="2057375"/>
                <a:ext cx="463718" cy="88845"/>
              </a:xfrm>
              <a:custGeom>
                <a:rect b="b" l="l" r="r" t="t"/>
                <a:pathLst>
                  <a:path extrusionOk="0" h="5497" w="28691">
                    <a:moveTo>
                      <a:pt x="0" y="0"/>
                    </a:moveTo>
                    <a:lnTo>
                      <a:pt x="0" y="5496"/>
                    </a:lnTo>
                    <a:lnTo>
                      <a:pt x="28690" y="5496"/>
                    </a:lnTo>
                    <a:lnTo>
                      <a:pt x="28690"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48"/>
              <p:cNvSpPr/>
              <p:nvPr/>
            </p:nvSpPr>
            <p:spPr>
              <a:xfrm>
                <a:off x="5228569" y="2146204"/>
                <a:ext cx="864080" cy="32810"/>
              </a:xfrm>
              <a:custGeom>
                <a:rect b="b" l="l" r="r" t="t"/>
                <a:pathLst>
                  <a:path extrusionOk="0" h="2030" w="53462">
                    <a:moveTo>
                      <a:pt x="0" y="0"/>
                    </a:moveTo>
                    <a:lnTo>
                      <a:pt x="0" y="2030"/>
                    </a:lnTo>
                    <a:lnTo>
                      <a:pt x="53462" y="2030"/>
                    </a:lnTo>
                    <a:lnTo>
                      <a:pt x="5346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48"/>
              <p:cNvSpPr/>
              <p:nvPr/>
            </p:nvSpPr>
            <p:spPr>
              <a:xfrm>
                <a:off x="5228569" y="2146204"/>
                <a:ext cx="480188" cy="32810"/>
              </a:xfrm>
              <a:custGeom>
                <a:rect b="b" l="l" r="r" t="t"/>
                <a:pathLst>
                  <a:path extrusionOk="0" h="2030" w="29710">
                    <a:moveTo>
                      <a:pt x="0" y="0"/>
                    </a:moveTo>
                    <a:lnTo>
                      <a:pt x="0" y="2030"/>
                    </a:lnTo>
                    <a:lnTo>
                      <a:pt x="29710" y="2030"/>
                    </a:lnTo>
                    <a:lnTo>
                      <a:pt x="29710"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48"/>
              <p:cNvSpPr/>
              <p:nvPr/>
            </p:nvSpPr>
            <p:spPr>
              <a:xfrm>
                <a:off x="5221279" y="2156015"/>
                <a:ext cx="882472" cy="13189"/>
              </a:xfrm>
              <a:custGeom>
                <a:rect b="b" l="l" r="r" t="t"/>
                <a:pathLst>
                  <a:path extrusionOk="0" h="816" w="54600">
                    <a:moveTo>
                      <a:pt x="1" y="1"/>
                    </a:moveTo>
                    <a:lnTo>
                      <a:pt x="1" y="815"/>
                    </a:lnTo>
                    <a:lnTo>
                      <a:pt x="54599" y="815"/>
                    </a:lnTo>
                    <a:lnTo>
                      <a:pt x="5459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48"/>
              <p:cNvSpPr/>
              <p:nvPr/>
            </p:nvSpPr>
            <p:spPr>
              <a:xfrm>
                <a:off x="5691641" y="2156015"/>
                <a:ext cx="412111" cy="13189"/>
              </a:xfrm>
              <a:custGeom>
                <a:rect b="b" l="l" r="r" t="t"/>
                <a:pathLst>
                  <a:path extrusionOk="0" h="816" w="25498">
                    <a:moveTo>
                      <a:pt x="1" y="1"/>
                    </a:moveTo>
                    <a:lnTo>
                      <a:pt x="1" y="815"/>
                    </a:lnTo>
                    <a:lnTo>
                      <a:pt x="25497" y="815"/>
                    </a:lnTo>
                    <a:lnTo>
                      <a:pt x="25497"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48"/>
              <p:cNvSpPr/>
              <p:nvPr/>
            </p:nvSpPr>
            <p:spPr>
              <a:xfrm>
                <a:off x="4530090" y="2345051"/>
                <a:ext cx="352536" cy="28398"/>
              </a:xfrm>
              <a:custGeom>
                <a:rect b="b" l="l" r="r" t="t"/>
                <a:pathLst>
                  <a:path extrusionOk="0" h="1757" w="21812">
                    <a:moveTo>
                      <a:pt x="0" y="0"/>
                    </a:moveTo>
                    <a:lnTo>
                      <a:pt x="0" y="1756"/>
                    </a:lnTo>
                    <a:lnTo>
                      <a:pt x="21812" y="1756"/>
                    </a:lnTo>
                    <a:lnTo>
                      <a:pt x="21812" y="0"/>
                    </a:lnTo>
                    <a:close/>
                  </a:path>
                </a:pathLst>
              </a:custGeom>
              <a:solidFill>
                <a:srgbClr val="B2E2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48"/>
              <p:cNvSpPr/>
              <p:nvPr/>
            </p:nvSpPr>
            <p:spPr>
              <a:xfrm>
                <a:off x="4530090" y="2396109"/>
                <a:ext cx="352536" cy="28414"/>
              </a:xfrm>
              <a:custGeom>
                <a:rect b="b" l="l" r="r" t="t"/>
                <a:pathLst>
                  <a:path extrusionOk="0" h="1758" w="21812">
                    <a:moveTo>
                      <a:pt x="0" y="1"/>
                    </a:moveTo>
                    <a:lnTo>
                      <a:pt x="0" y="1758"/>
                    </a:lnTo>
                    <a:lnTo>
                      <a:pt x="21812" y="1758"/>
                    </a:lnTo>
                    <a:lnTo>
                      <a:pt x="21812" y="1"/>
                    </a:lnTo>
                    <a:close/>
                  </a:path>
                </a:pathLst>
              </a:custGeom>
              <a:solidFill>
                <a:srgbClr val="B2E2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48"/>
              <p:cNvSpPr/>
              <p:nvPr/>
            </p:nvSpPr>
            <p:spPr>
              <a:xfrm>
                <a:off x="5212730" y="2090573"/>
                <a:ext cx="420952" cy="22434"/>
              </a:xfrm>
              <a:custGeom>
                <a:rect b="b" l="l" r="r" t="t"/>
                <a:pathLst>
                  <a:path extrusionOk="0" h="1388" w="26045">
                    <a:moveTo>
                      <a:pt x="0" y="0"/>
                    </a:moveTo>
                    <a:lnTo>
                      <a:pt x="0" y="1388"/>
                    </a:lnTo>
                    <a:lnTo>
                      <a:pt x="26045" y="1388"/>
                    </a:lnTo>
                    <a:lnTo>
                      <a:pt x="2604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48"/>
              <p:cNvSpPr/>
              <p:nvPr/>
            </p:nvSpPr>
            <p:spPr>
              <a:xfrm>
                <a:off x="5212730" y="2212196"/>
                <a:ext cx="420952" cy="22450"/>
              </a:xfrm>
              <a:custGeom>
                <a:rect b="b" l="l" r="r" t="t"/>
                <a:pathLst>
                  <a:path extrusionOk="0" h="1389" w="26045">
                    <a:moveTo>
                      <a:pt x="0" y="1"/>
                    </a:moveTo>
                    <a:lnTo>
                      <a:pt x="0" y="1389"/>
                    </a:lnTo>
                    <a:lnTo>
                      <a:pt x="26045" y="1389"/>
                    </a:lnTo>
                    <a:lnTo>
                      <a:pt x="2604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48"/>
              <p:cNvSpPr/>
              <p:nvPr/>
            </p:nvSpPr>
            <p:spPr>
              <a:xfrm>
                <a:off x="5212730" y="2333835"/>
                <a:ext cx="420952" cy="22434"/>
              </a:xfrm>
              <a:custGeom>
                <a:rect b="b" l="l" r="r" t="t"/>
                <a:pathLst>
                  <a:path extrusionOk="0" h="1388" w="26045">
                    <a:moveTo>
                      <a:pt x="0" y="0"/>
                    </a:moveTo>
                    <a:lnTo>
                      <a:pt x="0" y="1387"/>
                    </a:lnTo>
                    <a:lnTo>
                      <a:pt x="26045" y="1387"/>
                    </a:lnTo>
                    <a:lnTo>
                      <a:pt x="2604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48"/>
              <p:cNvSpPr/>
              <p:nvPr/>
            </p:nvSpPr>
            <p:spPr>
              <a:xfrm>
                <a:off x="5212730" y="2455474"/>
                <a:ext cx="420952" cy="22417"/>
              </a:xfrm>
              <a:custGeom>
                <a:rect b="b" l="l" r="r" t="t"/>
                <a:pathLst>
                  <a:path extrusionOk="0" h="1387" w="26045">
                    <a:moveTo>
                      <a:pt x="0" y="0"/>
                    </a:moveTo>
                    <a:lnTo>
                      <a:pt x="0" y="1387"/>
                    </a:lnTo>
                    <a:lnTo>
                      <a:pt x="26045" y="1387"/>
                    </a:lnTo>
                    <a:lnTo>
                      <a:pt x="2604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48"/>
              <p:cNvSpPr/>
              <p:nvPr/>
            </p:nvSpPr>
            <p:spPr>
              <a:xfrm>
                <a:off x="4309876" y="1355616"/>
                <a:ext cx="123449" cy="1163102"/>
              </a:xfrm>
              <a:custGeom>
                <a:rect b="b" l="l" r="r" t="t"/>
                <a:pathLst>
                  <a:path extrusionOk="0" h="71963" w="7638">
                    <a:moveTo>
                      <a:pt x="3486" y="9532"/>
                    </a:moveTo>
                    <a:lnTo>
                      <a:pt x="3603" y="11812"/>
                    </a:lnTo>
                    <a:lnTo>
                      <a:pt x="833" y="10647"/>
                    </a:lnTo>
                    <a:lnTo>
                      <a:pt x="3486" y="9532"/>
                    </a:lnTo>
                    <a:close/>
                    <a:moveTo>
                      <a:pt x="3777" y="15210"/>
                    </a:moveTo>
                    <a:lnTo>
                      <a:pt x="3908" y="17743"/>
                    </a:lnTo>
                    <a:lnTo>
                      <a:pt x="3908" y="17743"/>
                    </a:lnTo>
                    <a:lnTo>
                      <a:pt x="831" y="16450"/>
                    </a:lnTo>
                    <a:lnTo>
                      <a:pt x="3777" y="15210"/>
                    </a:lnTo>
                    <a:close/>
                    <a:moveTo>
                      <a:pt x="4069" y="20891"/>
                    </a:moveTo>
                    <a:lnTo>
                      <a:pt x="4212" y="23674"/>
                    </a:lnTo>
                    <a:lnTo>
                      <a:pt x="831" y="22251"/>
                    </a:lnTo>
                    <a:lnTo>
                      <a:pt x="4069" y="20891"/>
                    </a:lnTo>
                    <a:close/>
                    <a:moveTo>
                      <a:pt x="4362" y="26568"/>
                    </a:moveTo>
                    <a:lnTo>
                      <a:pt x="4517" y="29600"/>
                    </a:lnTo>
                    <a:lnTo>
                      <a:pt x="831" y="28050"/>
                    </a:lnTo>
                    <a:lnTo>
                      <a:pt x="4362" y="26568"/>
                    </a:lnTo>
                    <a:close/>
                    <a:moveTo>
                      <a:pt x="4653" y="32245"/>
                    </a:moveTo>
                    <a:lnTo>
                      <a:pt x="4822" y="35529"/>
                    </a:lnTo>
                    <a:lnTo>
                      <a:pt x="831" y="33851"/>
                    </a:lnTo>
                    <a:lnTo>
                      <a:pt x="4653" y="32245"/>
                    </a:lnTo>
                    <a:close/>
                    <a:moveTo>
                      <a:pt x="4946" y="37922"/>
                    </a:moveTo>
                    <a:lnTo>
                      <a:pt x="5127" y="41458"/>
                    </a:lnTo>
                    <a:lnTo>
                      <a:pt x="5127" y="41458"/>
                    </a:lnTo>
                    <a:lnTo>
                      <a:pt x="830" y="39653"/>
                    </a:lnTo>
                    <a:lnTo>
                      <a:pt x="4946" y="37922"/>
                    </a:lnTo>
                    <a:close/>
                    <a:moveTo>
                      <a:pt x="5238" y="43599"/>
                    </a:moveTo>
                    <a:lnTo>
                      <a:pt x="5433" y="47390"/>
                    </a:lnTo>
                    <a:lnTo>
                      <a:pt x="828" y="45453"/>
                    </a:lnTo>
                    <a:lnTo>
                      <a:pt x="5238" y="43599"/>
                    </a:lnTo>
                    <a:close/>
                    <a:moveTo>
                      <a:pt x="5530" y="49276"/>
                    </a:moveTo>
                    <a:lnTo>
                      <a:pt x="5738" y="53319"/>
                    </a:lnTo>
                    <a:lnTo>
                      <a:pt x="5738" y="53319"/>
                    </a:lnTo>
                    <a:lnTo>
                      <a:pt x="828" y="51254"/>
                    </a:lnTo>
                    <a:lnTo>
                      <a:pt x="5530" y="49276"/>
                    </a:lnTo>
                    <a:close/>
                    <a:moveTo>
                      <a:pt x="5822" y="54959"/>
                    </a:moveTo>
                    <a:lnTo>
                      <a:pt x="6043" y="59246"/>
                    </a:lnTo>
                    <a:lnTo>
                      <a:pt x="833" y="57055"/>
                    </a:lnTo>
                    <a:lnTo>
                      <a:pt x="5822" y="54959"/>
                    </a:lnTo>
                    <a:close/>
                    <a:moveTo>
                      <a:pt x="6115" y="60636"/>
                    </a:moveTo>
                    <a:lnTo>
                      <a:pt x="6347" y="65174"/>
                    </a:lnTo>
                    <a:lnTo>
                      <a:pt x="6347" y="65174"/>
                    </a:lnTo>
                    <a:lnTo>
                      <a:pt x="834" y="62855"/>
                    </a:lnTo>
                    <a:lnTo>
                      <a:pt x="6115" y="60636"/>
                    </a:lnTo>
                    <a:close/>
                    <a:moveTo>
                      <a:pt x="6406" y="66313"/>
                    </a:moveTo>
                    <a:lnTo>
                      <a:pt x="6648" y="71021"/>
                    </a:lnTo>
                    <a:lnTo>
                      <a:pt x="6450" y="71021"/>
                    </a:lnTo>
                    <a:lnTo>
                      <a:pt x="833" y="68656"/>
                    </a:lnTo>
                    <a:lnTo>
                      <a:pt x="6406" y="66313"/>
                    </a:lnTo>
                    <a:close/>
                    <a:moveTo>
                      <a:pt x="1" y="0"/>
                    </a:moveTo>
                    <a:lnTo>
                      <a:pt x="1" y="8153"/>
                    </a:lnTo>
                    <a:lnTo>
                      <a:pt x="3414" y="8153"/>
                    </a:lnTo>
                    <a:lnTo>
                      <a:pt x="3434" y="8534"/>
                    </a:lnTo>
                    <a:lnTo>
                      <a:pt x="1" y="9977"/>
                    </a:lnTo>
                    <a:lnTo>
                      <a:pt x="1" y="11318"/>
                    </a:lnTo>
                    <a:lnTo>
                      <a:pt x="3656" y="12856"/>
                    </a:lnTo>
                    <a:lnTo>
                      <a:pt x="3726" y="14211"/>
                    </a:lnTo>
                    <a:lnTo>
                      <a:pt x="1" y="15780"/>
                    </a:lnTo>
                    <a:lnTo>
                      <a:pt x="1" y="17122"/>
                    </a:lnTo>
                    <a:lnTo>
                      <a:pt x="3962" y="18787"/>
                    </a:lnTo>
                    <a:lnTo>
                      <a:pt x="4018" y="19893"/>
                    </a:lnTo>
                    <a:lnTo>
                      <a:pt x="1" y="21581"/>
                    </a:lnTo>
                    <a:lnTo>
                      <a:pt x="1" y="22923"/>
                    </a:lnTo>
                    <a:lnTo>
                      <a:pt x="4267" y="24717"/>
                    </a:lnTo>
                    <a:lnTo>
                      <a:pt x="4311" y="25571"/>
                    </a:lnTo>
                    <a:lnTo>
                      <a:pt x="1" y="27380"/>
                    </a:lnTo>
                    <a:lnTo>
                      <a:pt x="1" y="28722"/>
                    </a:lnTo>
                    <a:lnTo>
                      <a:pt x="4571" y="30643"/>
                    </a:lnTo>
                    <a:lnTo>
                      <a:pt x="4603" y="31248"/>
                    </a:lnTo>
                    <a:lnTo>
                      <a:pt x="1" y="33181"/>
                    </a:lnTo>
                    <a:lnTo>
                      <a:pt x="1" y="34523"/>
                    </a:lnTo>
                    <a:lnTo>
                      <a:pt x="4876" y="36574"/>
                    </a:lnTo>
                    <a:lnTo>
                      <a:pt x="4894" y="36923"/>
                    </a:lnTo>
                    <a:lnTo>
                      <a:pt x="1" y="38981"/>
                    </a:lnTo>
                    <a:lnTo>
                      <a:pt x="1" y="40324"/>
                    </a:lnTo>
                    <a:lnTo>
                      <a:pt x="5181" y="42501"/>
                    </a:lnTo>
                    <a:lnTo>
                      <a:pt x="5186" y="42599"/>
                    </a:lnTo>
                    <a:lnTo>
                      <a:pt x="1" y="44780"/>
                    </a:lnTo>
                    <a:lnTo>
                      <a:pt x="1" y="46125"/>
                    </a:lnTo>
                    <a:lnTo>
                      <a:pt x="5299" y="48353"/>
                    </a:lnTo>
                    <a:lnTo>
                      <a:pt x="1" y="50582"/>
                    </a:lnTo>
                    <a:lnTo>
                      <a:pt x="1" y="51926"/>
                    </a:lnTo>
                    <a:lnTo>
                      <a:pt x="5302" y="54157"/>
                    </a:lnTo>
                    <a:lnTo>
                      <a:pt x="1" y="56384"/>
                    </a:lnTo>
                    <a:lnTo>
                      <a:pt x="1" y="57726"/>
                    </a:lnTo>
                    <a:lnTo>
                      <a:pt x="5303" y="59956"/>
                    </a:lnTo>
                    <a:lnTo>
                      <a:pt x="1" y="62185"/>
                    </a:lnTo>
                    <a:lnTo>
                      <a:pt x="1" y="63525"/>
                    </a:lnTo>
                    <a:lnTo>
                      <a:pt x="5304" y="65756"/>
                    </a:lnTo>
                    <a:lnTo>
                      <a:pt x="1" y="67985"/>
                    </a:lnTo>
                    <a:lnTo>
                      <a:pt x="1" y="69327"/>
                    </a:lnTo>
                    <a:lnTo>
                      <a:pt x="4025" y="71021"/>
                    </a:lnTo>
                    <a:lnTo>
                      <a:pt x="1" y="71021"/>
                    </a:lnTo>
                    <a:lnTo>
                      <a:pt x="1" y="71962"/>
                    </a:lnTo>
                    <a:lnTo>
                      <a:pt x="7638" y="71962"/>
                    </a:lnTo>
                    <a:lnTo>
                      <a:pt x="4332" y="7682"/>
                    </a:lnTo>
                    <a:lnTo>
                      <a:pt x="4736" y="7682"/>
                    </a:lnTo>
                    <a:lnTo>
                      <a:pt x="4736" y="5713"/>
                    </a:lnTo>
                    <a:lnTo>
                      <a:pt x="3585" y="5713"/>
                    </a:lnTo>
                    <a:lnTo>
                      <a:pt x="3585" y="5036"/>
                    </a:lnTo>
                    <a:lnTo>
                      <a:pt x="3964" y="5036"/>
                    </a:lnTo>
                    <a:lnTo>
                      <a:pt x="3964" y="4420"/>
                    </a:lnTo>
                    <a:lnTo>
                      <a:pt x="3585" y="4420"/>
                    </a:lnTo>
                    <a:lnTo>
                      <a:pt x="3585" y="3743"/>
                    </a:lnTo>
                    <a:lnTo>
                      <a:pt x="1272" y="3743"/>
                    </a:lnTo>
                    <a:lnTo>
                      <a:pt x="69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48"/>
              <p:cNvSpPr/>
              <p:nvPr/>
            </p:nvSpPr>
            <p:spPr>
              <a:xfrm>
                <a:off x="4121211" y="2582026"/>
                <a:ext cx="449625" cy="130076"/>
              </a:xfrm>
              <a:custGeom>
                <a:rect b="b" l="l" r="r" t="t"/>
                <a:pathLst>
                  <a:path extrusionOk="0" h="8048" w="27819">
                    <a:moveTo>
                      <a:pt x="0" y="1"/>
                    </a:moveTo>
                    <a:lnTo>
                      <a:pt x="0" y="8048"/>
                    </a:lnTo>
                    <a:lnTo>
                      <a:pt x="27819" y="8048"/>
                    </a:lnTo>
                    <a:lnTo>
                      <a:pt x="27819"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48"/>
              <p:cNvSpPr/>
              <p:nvPr/>
            </p:nvSpPr>
            <p:spPr>
              <a:xfrm>
                <a:off x="4346032" y="2582026"/>
                <a:ext cx="224820" cy="130076"/>
              </a:xfrm>
              <a:custGeom>
                <a:rect b="b" l="l" r="r" t="t"/>
                <a:pathLst>
                  <a:path extrusionOk="0" h="8048" w="13910">
                    <a:moveTo>
                      <a:pt x="0" y="1"/>
                    </a:moveTo>
                    <a:lnTo>
                      <a:pt x="0" y="8048"/>
                    </a:lnTo>
                    <a:lnTo>
                      <a:pt x="13910" y="8048"/>
                    </a:lnTo>
                    <a:lnTo>
                      <a:pt x="13910"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48"/>
              <p:cNvSpPr/>
              <p:nvPr/>
            </p:nvSpPr>
            <p:spPr>
              <a:xfrm>
                <a:off x="4998948" y="2582026"/>
                <a:ext cx="318498" cy="130076"/>
              </a:xfrm>
              <a:custGeom>
                <a:rect b="b" l="l" r="r" t="t"/>
                <a:pathLst>
                  <a:path extrusionOk="0" h="8048" w="19706">
                    <a:moveTo>
                      <a:pt x="1" y="1"/>
                    </a:moveTo>
                    <a:lnTo>
                      <a:pt x="1" y="8048"/>
                    </a:lnTo>
                    <a:lnTo>
                      <a:pt x="19705" y="8048"/>
                    </a:lnTo>
                    <a:lnTo>
                      <a:pt x="19705"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48"/>
              <p:cNvSpPr/>
              <p:nvPr/>
            </p:nvSpPr>
            <p:spPr>
              <a:xfrm>
                <a:off x="5142423" y="2582026"/>
                <a:ext cx="175024" cy="130076"/>
              </a:xfrm>
              <a:custGeom>
                <a:rect b="b" l="l" r="r" t="t"/>
                <a:pathLst>
                  <a:path extrusionOk="0" h="8048" w="10829">
                    <a:moveTo>
                      <a:pt x="0" y="1"/>
                    </a:moveTo>
                    <a:lnTo>
                      <a:pt x="0" y="8048"/>
                    </a:lnTo>
                    <a:lnTo>
                      <a:pt x="10828" y="8048"/>
                    </a:lnTo>
                    <a:lnTo>
                      <a:pt x="1082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48"/>
              <p:cNvSpPr/>
              <p:nvPr/>
            </p:nvSpPr>
            <p:spPr>
              <a:xfrm>
                <a:off x="5745559" y="2582026"/>
                <a:ext cx="449625" cy="130076"/>
              </a:xfrm>
              <a:custGeom>
                <a:rect b="b" l="l" r="r" t="t"/>
                <a:pathLst>
                  <a:path extrusionOk="0" h="8048" w="27819">
                    <a:moveTo>
                      <a:pt x="0" y="1"/>
                    </a:moveTo>
                    <a:lnTo>
                      <a:pt x="0" y="8048"/>
                    </a:lnTo>
                    <a:lnTo>
                      <a:pt x="27819" y="8048"/>
                    </a:lnTo>
                    <a:lnTo>
                      <a:pt x="27819"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48"/>
              <p:cNvSpPr/>
              <p:nvPr/>
            </p:nvSpPr>
            <p:spPr>
              <a:xfrm>
                <a:off x="5818322" y="2693062"/>
                <a:ext cx="289147" cy="2049179"/>
              </a:xfrm>
              <a:custGeom>
                <a:rect b="b" l="l" r="r" t="t"/>
                <a:pathLst>
                  <a:path extrusionOk="0" h="126786" w="17890">
                    <a:moveTo>
                      <a:pt x="13906" y="2334"/>
                    </a:moveTo>
                    <a:lnTo>
                      <a:pt x="8945" y="7296"/>
                    </a:lnTo>
                    <a:lnTo>
                      <a:pt x="3983" y="2334"/>
                    </a:lnTo>
                    <a:close/>
                    <a:moveTo>
                      <a:pt x="2333" y="3983"/>
                    </a:moveTo>
                    <a:lnTo>
                      <a:pt x="7295" y="8945"/>
                    </a:lnTo>
                    <a:lnTo>
                      <a:pt x="2333" y="13906"/>
                    </a:lnTo>
                    <a:lnTo>
                      <a:pt x="2333" y="3983"/>
                    </a:lnTo>
                    <a:close/>
                    <a:moveTo>
                      <a:pt x="15555" y="3983"/>
                    </a:moveTo>
                    <a:lnTo>
                      <a:pt x="15555" y="13906"/>
                    </a:lnTo>
                    <a:lnTo>
                      <a:pt x="10595" y="8944"/>
                    </a:lnTo>
                    <a:lnTo>
                      <a:pt x="15555" y="3983"/>
                    </a:lnTo>
                    <a:close/>
                    <a:moveTo>
                      <a:pt x="8945" y="10595"/>
                    </a:moveTo>
                    <a:lnTo>
                      <a:pt x="13906" y="15557"/>
                    </a:lnTo>
                    <a:lnTo>
                      <a:pt x="3983" y="15557"/>
                    </a:lnTo>
                    <a:lnTo>
                      <a:pt x="8945" y="10595"/>
                    </a:lnTo>
                    <a:close/>
                    <a:moveTo>
                      <a:pt x="13906" y="17890"/>
                    </a:moveTo>
                    <a:lnTo>
                      <a:pt x="8945" y="22851"/>
                    </a:lnTo>
                    <a:lnTo>
                      <a:pt x="3983" y="17890"/>
                    </a:lnTo>
                    <a:close/>
                    <a:moveTo>
                      <a:pt x="2333" y="19540"/>
                    </a:moveTo>
                    <a:lnTo>
                      <a:pt x="7295" y="24502"/>
                    </a:lnTo>
                    <a:lnTo>
                      <a:pt x="2333" y="29463"/>
                    </a:lnTo>
                    <a:lnTo>
                      <a:pt x="2333" y="19540"/>
                    </a:lnTo>
                    <a:close/>
                    <a:moveTo>
                      <a:pt x="15555" y="19540"/>
                    </a:moveTo>
                    <a:lnTo>
                      <a:pt x="15555" y="29463"/>
                    </a:lnTo>
                    <a:lnTo>
                      <a:pt x="10595" y="24501"/>
                    </a:lnTo>
                    <a:lnTo>
                      <a:pt x="15555" y="19540"/>
                    </a:lnTo>
                    <a:close/>
                    <a:moveTo>
                      <a:pt x="8945" y="26152"/>
                    </a:moveTo>
                    <a:lnTo>
                      <a:pt x="13906" y="31112"/>
                    </a:lnTo>
                    <a:lnTo>
                      <a:pt x="3983" y="31112"/>
                    </a:lnTo>
                    <a:lnTo>
                      <a:pt x="8945" y="26152"/>
                    </a:lnTo>
                    <a:close/>
                    <a:moveTo>
                      <a:pt x="13906" y="33445"/>
                    </a:moveTo>
                    <a:lnTo>
                      <a:pt x="8945" y="38407"/>
                    </a:lnTo>
                    <a:lnTo>
                      <a:pt x="3983" y="33445"/>
                    </a:lnTo>
                    <a:close/>
                    <a:moveTo>
                      <a:pt x="2333" y="35096"/>
                    </a:moveTo>
                    <a:lnTo>
                      <a:pt x="7295" y="40057"/>
                    </a:lnTo>
                    <a:lnTo>
                      <a:pt x="2333" y="45019"/>
                    </a:lnTo>
                    <a:lnTo>
                      <a:pt x="2333" y="35096"/>
                    </a:lnTo>
                    <a:close/>
                    <a:moveTo>
                      <a:pt x="15555" y="35096"/>
                    </a:moveTo>
                    <a:lnTo>
                      <a:pt x="15555" y="45019"/>
                    </a:lnTo>
                    <a:lnTo>
                      <a:pt x="10595" y="40057"/>
                    </a:lnTo>
                    <a:lnTo>
                      <a:pt x="15555" y="35096"/>
                    </a:lnTo>
                    <a:close/>
                    <a:moveTo>
                      <a:pt x="8945" y="41708"/>
                    </a:moveTo>
                    <a:lnTo>
                      <a:pt x="13906" y="46670"/>
                    </a:lnTo>
                    <a:lnTo>
                      <a:pt x="3983" y="46670"/>
                    </a:lnTo>
                    <a:lnTo>
                      <a:pt x="8945" y="41708"/>
                    </a:lnTo>
                    <a:close/>
                    <a:moveTo>
                      <a:pt x="13906" y="49003"/>
                    </a:moveTo>
                    <a:lnTo>
                      <a:pt x="8945" y="53964"/>
                    </a:lnTo>
                    <a:lnTo>
                      <a:pt x="3983" y="49003"/>
                    </a:lnTo>
                    <a:close/>
                    <a:moveTo>
                      <a:pt x="2333" y="50653"/>
                    </a:moveTo>
                    <a:lnTo>
                      <a:pt x="7295" y="55615"/>
                    </a:lnTo>
                    <a:lnTo>
                      <a:pt x="2333" y="60576"/>
                    </a:lnTo>
                    <a:lnTo>
                      <a:pt x="2333" y="50653"/>
                    </a:lnTo>
                    <a:close/>
                    <a:moveTo>
                      <a:pt x="15555" y="50653"/>
                    </a:moveTo>
                    <a:lnTo>
                      <a:pt x="15555" y="60576"/>
                    </a:lnTo>
                    <a:lnTo>
                      <a:pt x="10595" y="55614"/>
                    </a:lnTo>
                    <a:lnTo>
                      <a:pt x="15555" y="50653"/>
                    </a:lnTo>
                    <a:close/>
                    <a:moveTo>
                      <a:pt x="8944" y="57264"/>
                    </a:moveTo>
                    <a:lnTo>
                      <a:pt x="13906" y="62225"/>
                    </a:lnTo>
                    <a:lnTo>
                      <a:pt x="3983" y="62225"/>
                    </a:lnTo>
                    <a:lnTo>
                      <a:pt x="8944" y="57264"/>
                    </a:lnTo>
                    <a:close/>
                    <a:moveTo>
                      <a:pt x="13906" y="64559"/>
                    </a:moveTo>
                    <a:lnTo>
                      <a:pt x="8944" y="69520"/>
                    </a:lnTo>
                    <a:lnTo>
                      <a:pt x="3983" y="64559"/>
                    </a:lnTo>
                    <a:close/>
                    <a:moveTo>
                      <a:pt x="2333" y="66209"/>
                    </a:moveTo>
                    <a:lnTo>
                      <a:pt x="7294" y="71171"/>
                    </a:lnTo>
                    <a:lnTo>
                      <a:pt x="2333" y="76132"/>
                    </a:lnTo>
                    <a:lnTo>
                      <a:pt x="2333" y="66209"/>
                    </a:lnTo>
                    <a:close/>
                    <a:moveTo>
                      <a:pt x="15555" y="66209"/>
                    </a:moveTo>
                    <a:lnTo>
                      <a:pt x="15555" y="76132"/>
                    </a:lnTo>
                    <a:lnTo>
                      <a:pt x="10595" y="71170"/>
                    </a:lnTo>
                    <a:lnTo>
                      <a:pt x="15555" y="66209"/>
                    </a:lnTo>
                    <a:close/>
                    <a:moveTo>
                      <a:pt x="8944" y="72821"/>
                    </a:moveTo>
                    <a:lnTo>
                      <a:pt x="13906" y="77782"/>
                    </a:lnTo>
                    <a:lnTo>
                      <a:pt x="3983" y="77782"/>
                    </a:lnTo>
                    <a:lnTo>
                      <a:pt x="8944" y="72821"/>
                    </a:lnTo>
                    <a:close/>
                    <a:moveTo>
                      <a:pt x="13906" y="80116"/>
                    </a:moveTo>
                    <a:lnTo>
                      <a:pt x="8944" y="85077"/>
                    </a:lnTo>
                    <a:lnTo>
                      <a:pt x="3983" y="80116"/>
                    </a:lnTo>
                    <a:close/>
                    <a:moveTo>
                      <a:pt x="15555" y="81765"/>
                    </a:moveTo>
                    <a:lnTo>
                      <a:pt x="15555" y="91687"/>
                    </a:lnTo>
                    <a:lnTo>
                      <a:pt x="10595" y="86727"/>
                    </a:lnTo>
                    <a:lnTo>
                      <a:pt x="15555" y="81765"/>
                    </a:lnTo>
                    <a:close/>
                    <a:moveTo>
                      <a:pt x="2333" y="81767"/>
                    </a:moveTo>
                    <a:lnTo>
                      <a:pt x="7295" y="86728"/>
                    </a:lnTo>
                    <a:lnTo>
                      <a:pt x="2333" y="91690"/>
                    </a:lnTo>
                    <a:lnTo>
                      <a:pt x="2333" y="81767"/>
                    </a:lnTo>
                    <a:close/>
                    <a:moveTo>
                      <a:pt x="8945" y="88377"/>
                    </a:moveTo>
                    <a:lnTo>
                      <a:pt x="13906" y="93339"/>
                    </a:lnTo>
                    <a:lnTo>
                      <a:pt x="3983" y="93339"/>
                    </a:lnTo>
                    <a:lnTo>
                      <a:pt x="8945" y="88377"/>
                    </a:lnTo>
                    <a:close/>
                    <a:moveTo>
                      <a:pt x="13906" y="95672"/>
                    </a:moveTo>
                    <a:lnTo>
                      <a:pt x="8945" y="100634"/>
                    </a:lnTo>
                    <a:lnTo>
                      <a:pt x="3983" y="95672"/>
                    </a:lnTo>
                    <a:close/>
                    <a:moveTo>
                      <a:pt x="15555" y="97321"/>
                    </a:moveTo>
                    <a:lnTo>
                      <a:pt x="15555" y="107244"/>
                    </a:lnTo>
                    <a:lnTo>
                      <a:pt x="10595" y="102283"/>
                    </a:lnTo>
                    <a:lnTo>
                      <a:pt x="15555" y="97321"/>
                    </a:lnTo>
                    <a:close/>
                    <a:moveTo>
                      <a:pt x="2333" y="97322"/>
                    </a:moveTo>
                    <a:lnTo>
                      <a:pt x="7295" y="102283"/>
                    </a:lnTo>
                    <a:lnTo>
                      <a:pt x="2333" y="107245"/>
                    </a:lnTo>
                    <a:lnTo>
                      <a:pt x="2333" y="97322"/>
                    </a:lnTo>
                    <a:close/>
                    <a:moveTo>
                      <a:pt x="8945" y="103933"/>
                    </a:moveTo>
                    <a:lnTo>
                      <a:pt x="13906" y="108895"/>
                    </a:lnTo>
                    <a:lnTo>
                      <a:pt x="3983" y="108895"/>
                    </a:lnTo>
                    <a:lnTo>
                      <a:pt x="8945" y="103933"/>
                    </a:lnTo>
                    <a:close/>
                    <a:moveTo>
                      <a:pt x="13906" y="111228"/>
                    </a:moveTo>
                    <a:lnTo>
                      <a:pt x="8945" y="116190"/>
                    </a:lnTo>
                    <a:lnTo>
                      <a:pt x="3983" y="111228"/>
                    </a:lnTo>
                    <a:close/>
                    <a:moveTo>
                      <a:pt x="2333" y="112878"/>
                    </a:moveTo>
                    <a:lnTo>
                      <a:pt x="7295" y="117839"/>
                    </a:lnTo>
                    <a:lnTo>
                      <a:pt x="2333" y="122800"/>
                    </a:lnTo>
                    <a:lnTo>
                      <a:pt x="2333" y="112878"/>
                    </a:lnTo>
                    <a:close/>
                    <a:moveTo>
                      <a:pt x="15555" y="112878"/>
                    </a:moveTo>
                    <a:lnTo>
                      <a:pt x="15555" y="122800"/>
                    </a:lnTo>
                    <a:lnTo>
                      <a:pt x="10595" y="117839"/>
                    </a:lnTo>
                    <a:lnTo>
                      <a:pt x="15555" y="112878"/>
                    </a:lnTo>
                    <a:close/>
                    <a:moveTo>
                      <a:pt x="8945" y="119489"/>
                    </a:moveTo>
                    <a:lnTo>
                      <a:pt x="13906" y="124450"/>
                    </a:lnTo>
                    <a:lnTo>
                      <a:pt x="3983" y="124450"/>
                    </a:lnTo>
                    <a:lnTo>
                      <a:pt x="8945" y="119489"/>
                    </a:lnTo>
                    <a:close/>
                    <a:moveTo>
                      <a:pt x="0" y="1"/>
                    </a:moveTo>
                    <a:lnTo>
                      <a:pt x="0" y="126785"/>
                    </a:lnTo>
                    <a:lnTo>
                      <a:pt x="17890" y="126785"/>
                    </a:lnTo>
                    <a:lnTo>
                      <a:pt x="1789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48"/>
              <p:cNvSpPr/>
              <p:nvPr/>
            </p:nvSpPr>
            <p:spPr>
              <a:xfrm>
                <a:off x="5970379" y="2582026"/>
                <a:ext cx="224804" cy="130076"/>
              </a:xfrm>
              <a:custGeom>
                <a:rect b="b" l="l" r="r" t="t"/>
                <a:pathLst>
                  <a:path extrusionOk="0" h="8048" w="13909">
                    <a:moveTo>
                      <a:pt x="0" y="1"/>
                    </a:moveTo>
                    <a:lnTo>
                      <a:pt x="0" y="8048"/>
                    </a:lnTo>
                    <a:lnTo>
                      <a:pt x="13909" y="8048"/>
                    </a:lnTo>
                    <a:lnTo>
                      <a:pt x="13909"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48"/>
              <p:cNvSpPr/>
              <p:nvPr/>
            </p:nvSpPr>
            <p:spPr>
              <a:xfrm>
                <a:off x="5088456" y="2712086"/>
                <a:ext cx="139499" cy="140662"/>
              </a:xfrm>
              <a:custGeom>
                <a:rect b="b" l="l" r="r" t="t"/>
                <a:pathLst>
                  <a:path extrusionOk="0" h="8703" w="8631">
                    <a:moveTo>
                      <a:pt x="1" y="1"/>
                    </a:moveTo>
                    <a:lnTo>
                      <a:pt x="1381" y="8702"/>
                    </a:lnTo>
                    <a:lnTo>
                      <a:pt x="7249" y="8702"/>
                    </a:lnTo>
                    <a:lnTo>
                      <a:pt x="8631" y="1"/>
                    </a:lnTo>
                    <a:close/>
                  </a:path>
                </a:pathLst>
              </a:custGeom>
              <a:solidFill>
                <a:srgbClr val="000E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48"/>
              <p:cNvSpPr/>
              <p:nvPr/>
            </p:nvSpPr>
            <p:spPr>
              <a:xfrm>
                <a:off x="5088456" y="2712086"/>
                <a:ext cx="139499" cy="140662"/>
              </a:xfrm>
              <a:custGeom>
                <a:rect b="b" l="l" r="r" t="t"/>
                <a:pathLst>
                  <a:path extrusionOk="0" h="8703" w="8631">
                    <a:moveTo>
                      <a:pt x="1" y="1"/>
                    </a:moveTo>
                    <a:lnTo>
                      <a:pt x="1381" y="8702"/>
                    </a:lnTo>
                    <a:lnTo>
                      <a:pt x="7249" y="8702"/>
                    </a:lnTo>
                    <a:lnTo>
                      <a:pt x="8631"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48"/>
              <p:cNvSpPr/>
              <p:nvPr/>
            </p:nvSpPr>
            <p:spPr>
              <a:xfrm>
                <a:off x="5158197" y="2712086"/>
                <a:ext cx="69757" cy="140662"/>
              </a:xfrm>
              <a:custGeom>
                <a:rect b="b" l="l" r="r" t="t"/>
                <a:pathLst>
                  <a:path extrusionOk="0" h="8703" w="4316">
                    <a:moveTo>
                      <a:pt x="0" y="1"/>
                    </a:moveTo>
                    <a:lnTo>
                      <a:pt x="0" y="8702"/>
                    </a:lnTo>
                    <a:lnTo>
                      <a:pt x="2934" y="8702"/>
                    </a:lnTo>
                    <a:lnTo>
                      <a:pt x="431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9" name="Google Shape;899;p48"/>
            <p:cNvSpPr/>
            <p:nvPr/>
          </p:nvSpPr>
          <p:spPr>
            <a:xfrm>
              <a:off x="4208931" y="4246962"/>
              <a:ext cx="289147" cy="2049179"/>
            </a:xfrm>
            <a:custGeom>
              <a:rect b="b" l="l" r="r" t="t"/>
              <a:pathLst>
                <a:path extrusionOk="0" h="126786" w="17890">
                  <a:moveTo>
                    <a:pt x="13907" y="2334"/>
                  </a:moveTo>
                  <a:lnTo>
                    <a:pt x="8945" y="7296"/>
                  </a:lnTo>
                  <a:lnTo>
                    <a:pt x="3984" y="2334"/>
                  </a:lnTo>
                  <a:close/>
                  <a:moveTo>
                    <a:pt x="2335" y="3983"/>
                  </a:moveTo>
                  <a:lnTo>
                    <a:pt x="7295" y="8945"/>
                  </a:lnTo>
                  <a:lnTo>
                    <a:pt x="2335" y="13906"/>
                  </a:lnTo>
                  <a:lnTo>
                    <a:pt x="2335" y="3983"/>
                  </a:lnTo>
                  <a:close/>
                  <a:moveTo>
                    <a:pt x="15556" y="3983"/>
                  </a:moveTo>
                  <a:lnTo>
                    <a:pt x="15556" y="13906"/>
                  </a:lnTo>
                  <a:lnTo>
                    <a:pt x="10595" y="8944"/>
                  </a:lnTo>
                  <a:lnTo>
                    <a:pt x="15556" y="3983"/>
                  </a:lnTo>
                  <a:close/>
                  <a:moveTo>
                    <a:pt x="8945" y="10595"/>
                  </a:moveTo>
                  <a:lnTo>
                    <a:pt x="13907" y="15557"/>
                  </a:lnTo>
                  <a:lnTo>
                    <a:pt x="3984" y="15557"/>
                  </a:lnTo>
                  <a:lnTo>
                    <a:pt x="8945" y="10595"/>
                  </a:lnTo>
                  <a:close/>
                  <a:moveTo>
                    <a:pt x="13907" y="17890"/>
                  </a:moveTo>
                  <a:lnTo>
                    <a:pt x="8945" y="22851"/>
                  </a:lnTo>
                  <a:lnTo>
                    <a:pt x="3984" y="17890"/>
                  </a:lnTo>
                  <a:close/>
                  <a:moveTo>
                    <a:pt x="2333" y="19540"/>
                  </a:moveTo>
                  <a:lnTo>
                    <a:pt x="7295" y="24502"/>
                  </a:lnTo>
                  <a:lnTo>
                    <a:pt x="2333" y="29463"/>
                  </a:lnTo>
                  <a:lnTo>
                    <a:pt x="2333" y="19540"/>
                  </a:lnTo>
                  <a:close/>
                  <a:moveTo>
                    <a:pt x="15556" y="19540"/>
                  </a:moveTo>
                  <a:lnTo>
                    <a:pt x="15556" y="29463"/>
                  </a:lnTo>
                  <a:lnTo>
                    <a:pt x="10595" y="24501"/>
                  </a:lnTo>
                  <a:lnTo>
                    <a:pt x="15556" y="19540"/>
                  </a:lnTo>
                  <a:close/>
                  <a:moveTo>
                    <a:pt x="8945" y="26152"/>
                  </a:moveTo>
                  <a:lnTo>
                    <a:pt x="13907" y="31112"/>
                  </a:lnTo>
                  <a:lnTo>
                    <a:pt x="3984" y="31112"/>
                  </a:lnTo>
                  <a:lnTo>
                    <a:pt x="8945" y="26152"/>
                  </a:lnTo>
                  <a:close/>
                  <a:moveTo>
                    <a:pt x="13907" y="33445"/>
                  </a:moveTo>
                  <a:lnTo>
                    <a:pt x="8945" y="38407"/>
                  </a:lnTo>
                  <a:lnTo>
                    <a:pt x="3984" y="33445"/>
                  </a:lnTo>
                  <a:close/>
                  <a:moveTo>
                    <a:pt x="2333" y="35096"/>
                  </a:moveTo>
                  <a:lnTo>
                    <a:pt x="7295" y="40057"/>
                  </a:lnTo>
                  <a:lnTo>
                    <a:pt x="2333" y="45019"/>
                  </a:lnTo>
                  <a:lnTo>
                    <a:pt x="2333" y="35096"/>
                  </a:lnTo>
                  <a:close/>
                  <a:moveTo>
                    <a:pt x="15556" y="35096"/>
                  </a:moveTo>
                  <a:lnTo>
                    <a:pt x="15556" y="45019"/>
                  </a:lnTo>
                  <a:lnTo>
                    <a:pt x="10595" y="40057"/>
                  </a:lnTo>
                  <a:lnTo>
                    <a:pt x="15556" y="35096"/>
                  </a:lnTo>
                  <a:close/>
                  <a:moveTo>
                    <a:pt x="8945" y="41707"/>
                  </a:moveTo>
                  <a:lnTo>
                    <a:pt x="13906" y="46669"/>
                  </a:lnTo>
                  <a:lnTo>
                    <a:pt x="3983" y="46669"/>
                  </a:lnTo>
                  <a:lnTo>
                    <a:pt x="8945" y="41707"/>
                  </a:lnTo>
                  <a:close/>
                  <a:moveTo>
                    <a:pt x="13906" y="49002"/>
                  </a:moveTo>
                  <a:lnTo>
                    <a:pt x="8945" y="53964"/>
                  </a:lnTo>
                  <a:lnTo>
                    <a:pt x="3983" y="49002"/>
                  </a:lnTo>
                  <a:close/>
                  <a:moveTo>
                    <a:pt x="2333" y="50653"/>
                  </a:moveTo>
                  <a:lnTo>
                    <a:pt x="7294" y="55614"/>
                  </a:lnTo>
                  <a:lnTo>
                    <a:pt x="2333" y="60576"/>
                  </a:lnTo>
                  <a:lnTo>
                    <a:pt x="2333" y="50653"/>
                  </a:lnTo>
                  <a:close/>
                  <a:moveTo>
                    <a:pt x="15556" y="50653"/>
                  </a:moveTo>
                  <a:lnTo>
                    <a:pt x="15556" y="60576"/>
                  </a:lnTo>
                  <a:lnTo>
                    <a:pt x="10595" y="55614"/>
                  </a:lnTo>
                  <a:lnTo>
                    <a:pt x="15556" y="50653"/>
                  </a:lnTo>
                  <a:close/>
                  <a:moveTo>
                    <a:pt x="8944" y="57263"/>
                  </a:moveTo>
                  <a:lnTo>
                    <a:pt x="13906" y="62225"/>
                  </a:lnTo>
                  <a:lnTo>
                    <a:pt x="3983" y="62225"/>
                  </a:lnTo>
                  <a:lnTo>
                    <a:pt x="8944" y="57263"/>
                  </a:lnTo>
                  <a:close/>
                  <a:moveTo>
                    <a:pt x="13906" y="64558"/>
                  </a:moveTo>
                  <a:lnTo>
                    <a:pt x="8944" y="69520"/>
                  </a:lnTo>
                  <a:lnTo>
                    <a:pt x="3983" y="64558"/>
                  </a:lnTo>
                  <a:close/>
                  <a:moveTo>
                    <a:pt x="2332" y="66209"/>
                  </a:moveTo>
                  <a:lnTo>
                    <a:pt x="7294" y="71170"/>
                  </a:lnTo>
                  <a:lnTo>
                    <a:pt x="2332" y="76132"/>
                  </a:lnTo>
                  <a:lnTo>
                    <a:pt x="2332" y="66209"/>
                  </a:lnTo>
                  <a:close/>
                  <a:moveTo>
                    <a:pt x="15556" y="66209"/>
                  </a:moveTo>
                  <a:lnTo>
                    <a:pt x="15556" y="76132"/>
                  </a:lnTo>
                  <a:lnTo>
                    <a:pt x="10595" y="71170"/>
                  </a:lnTo>
                  <a:lnTo>
                    <a:pt x="15556" y="66209"/>
                  </a:lnTo>
                  <a:close/>
                  <a:moveTo>
                    <a:pt x="8944" y="72820"/>
                  </a:moveTo>
                  <a:lnTo>
                    <a:pt x="13905" y="77782"/>
                  </a:lnTo>
                  <a:lnTo>
                    <a:pt x="3982" y="77782"/>
                  </a:lnTo>
                  <a:lnTo>
                    <a:pt x="8944" y="72820"/>
                  </a:lnTo>
                  <a:close/>
                  <a:moveTo>
                    <a:pt x="13905" y="80115"/>
                  </a:moveTo>
                  <a:lnTo>
                    <a:pt x="8944" y="85077"/>
                  </a:lnTo>
                  <a:lnTo>
                    <a:pt x="3982" y="80115"/>
                  </a:lnTo>
                  <a:close/>
                  <a:moveTo>
                    <a:pt x="15556" y="81765"/>
                  </a:moveTo>
                  <a:lnTo>
                    <a:pt x="15556" y="91687"/>
                  </a:lnTo>
                  <a:lnTo>
                    <a:pt x="10595" y="86727"/>
                  </a:lnTo>
                  <a:lnTo>
                    <a:pt x="15556" y="81765"/>
                  </a:lnTo>
                  <a:close/>
                  <a:moveTo>
                    <a:pt x="2335" y="81767"/>
                  </a:moveTo>
                  <a:lnTo>
                    <a:pt x="7295" y="86728"/>
                  </a:lnTo>
                  <a:lnTo>
                    <a:pt x="2335" y="91690"/>
                  </a:lnTo>
                  <a:lnTo>
                    <a:pt x="2335" y="81767"/>
                  </a:lnTo>
                  <a:close/>
                  <a:moveTo>
                    <a:pt x="8945" y="88377"/>
                  </a:moveTo>
                  <a:lnTo>
                    <a:pt x="13907" y="93339"/>
                  </a:lnTo>
                  <a:lnTo>
                    <a:pt x="3984" y="93339"/>
                  </a:lnTo>
                  <a:lnTo>
                    <a:pt x="8945" y="88377"/>
                  </a:lnTo>
                  <a:close/>
                  <a:moveTo>
                    <a:pt x="13907" y="95672"/>
                  </a:moveTo>
                  <a:lnTo>
                    <a:pt x="8945" y="100634"/>
                  </a:lnTo>
                  <a:lnTo>
                    <a:pt x="3984" y="95672"/>
                  </a:lnTo>
                  <a:close/>
                  <a:moveTo>
                    <a:pt x="15556" y="97321"/>
                  </a:moveTo>
                  <a:lnTo>
                    <a:pt x="15556" y="107244"/>
                  </a:lnTo>
                  <a:lnTo>
                    <a:pt x="10595" y="102283"/>
                  </a:lnTo>
                  <a:lnTo>
                    <a:pt x="15556" y="97321"/>
                  </a:lnTo>
                  <a:close/>
                  <a:moveTo>
                    <a:pt x="2335" y="97322"/>
                  </a:moveTo>
                  <a:lnTo>
                    <a:pt x="7295" y="102283"/>
                  </a:lnTo>
                  <a:lnTo>
                    <a:pt x="2335" y="107245"/>
                  </a:lnTo>
                  <a:lnTo>
                    <a:pt x="2335" y="97322"/>
                  </a:lnTo>
                  <a:close/>
                  <a:moveTo>
                    <a:pt x="8945" y="103933"/>
                  </a:moveTo>
                  <a:lnTo>
                    <a:pt x="13907" y="108895"/>
                  </a:lnTo>
                  <a:lnTo>
                    <a:pt x="3984" y="108895"/>
                  </a:lnTo>
                  <a:lnTo>
                    <a:pt x="8945" y="103933"/>
                  </a:lnTo>
                  <a:close/>
                  <a:moveTo>
                    <a:pt x="13907" y="111228"/>
                  </a:moveTo>
                  <a:lnTo>
                    <a:pt x="8945" y="116190"/>
                  </a:lnTo>
                  <a:lnTo>
                    <a:pt x="3984" y="111228"/>
                  </a:lnTo>
                  <a:close/>
                  <a:moveTo>
                    <a:pt x="2333" y="112878"/>
                  </a:moveTo>
                  <a:lnTo>
                    <a:pt x="7295" y="117839"/>
                  </a:lnTo>
                  <a:lnTo>
                    <a:pt x="2333" y="122800"/>
                  </a:lnTo>
                  <a:lnTo>
                    <a:pt x="2333" y="112878"/>
                  </a:lnTo>
                  <a:close/>
                  <a:moveTo>
                    <a:pt x="15556" y="112878"/>
                  </a:moveTo>
                  <a:lnTo>
                    <a:pt x="15556" y="122800"/>
                  </a:lnTo>
                  <a:lnTo>
                    <a:pt x="10595" y="117839"/>
                  </a:lnTo>
                  <a:lnTo>
                    <a:pt x="15556" y="112878"/>
                  </a:lnTo>
                  <a:close/>
                  <a:moveTo>
                    <a:pt x="8945" y="119489"/>
                  </a:moveTo>
                  <a:lnTo>
                    <a:pt x="13906" y="124450"/>
                  </a:lnTo>
                  <a:lnTo>
                    <a:pt x="3983" y="124450"/>
                  </a:lnTo>
                  <a:lnTo>
                    <a:pt x="8945" y="119489"/>
                  </a:lnTo>
                  <a:close/>
                  <a:moveTo>
                    <a:pt x="0" y="1"/>
                  </a:moveTo>
                  <a:lnTo>
                    <a:pt x="0" y="126785"/>
                  </a:lnTo>
                  <a:lnTo>
                    <a:pt x="17890" y="126785"/>
                  </a:lnTo>
                  <a:lnTo>
                    <a:pt x="1789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48"/>
            <p:cNvSpPr/>
            <p:nvPr/>
          </p:nvSpPr>
          <p:spPr>
            <a:xfrm>
              <a:off x="5818656" y="4246962"/>
              <a:ext cx="289147" cy="2049179"/>
            </a:xfrm>
            <a:custGeom>
              <a:rect b="b" l="l" r="r" t="t"/>
              <a:pathLst>
                <a:path extrusionOk="0" h="126786" w="17890">
                  <a:moveTo>
                    <a:pt x="13907" y="2334"/>
                  </a:moveTo>
                  <a:lnTo>
                    <a:pt x="8945" y="7296"/>
                  </a:lnTo>
                  <a:lnTo>
                    <a:pt x="3984" y="2334"/>
                  </a:lnTo>
                  <a:close/>
                  <a:moveTo>
                    <a:pt x="2335" y="3983"/>
                  </a:moveTo>
                  <a:lnTo>
                    <a:pt x="7295" y="8945"/>
                  </a:lnTo>
                  <a:lnTo>
                    <a:pt x="2335" y="13906"/>
                  </a:lnTo>
                  <a:lnTo>
                    <a:pt x="2335" y="3983"/>
                  </a:lnTo>
                  <a:close/>
                  <a:moveTo>
                    <a:pt x="15556" y="3983"/>
                  </a:moveTo>
                  <a:lnTo>
                    <a:pt x="15556" y="13906"/>
                  </a:lnTo>
                  <a:lnTo>
                    <a:pt x="10595" y="8944"/>
                  </a:lnTo>
                  <a:lnTo>
                    <a:pt x="15556" y="3983"/>
                  </a:lnTo>
                  <a:close/>
                  <a:moveTo>
                    <a:pt x="8945" y="10595"/>
                  </a:moveTo>
                  <a:lnTo>
                    <a:pt x="13907" y="15557"/>
                  </a:lnTo>
                  <a:lnTo>
                    <a:pt x="3984" y="15557"/>
                  </a:lnTo>
                  <a:lnTo>
                    <a:pt x="8945" y="10595"/>
                  </a:lnTo>
                  <a:close/>
                  <a:moveTo>
                    <a:pt x="13907" y="17890"/>
                  </a:moveTo>
                  <a:lnTo>
                    <a:pt x="8945" y="22851"/>
                  </a:lnTo>
                  <a:lnTo>
                    <a:pt x="3984" y="17890"/>
                  </a:lnTo>
                  <a:close/>
                  <a:moveTo>
                    <a:pt x="2333" y="19540"/>
                  </a:moveTo>
                  <a:lnTo>
                    <a:pt x="7295" y="24502"/>
                  </a:lnTo>
                  <a:lnTo>
                    <a:pt x="2333" y="29463"/>
                  </a:lnTo>
                  <a:lnTo>
                    <a:pt x="2333" y="19540"/>
                  </a:lnTo>
                  <a:close/>
                  <a:moveTo>
                    <a:pt x="15556" y="19540"/>
                  </a:moveTo>
                  <a:lnTo>
                    <a:pt x="15556" y="29463"/>
                  </a:lnTo>
                  <a:lnTo>
                    <a:pt x="10595" y="24501"/>
                  </a:lnTo>
                  <a:lnTo>
                    <a:pt x="15556" y="19540"/>
                  </a:lnTo>
                  <a:close/>
                  <a:moveTo>
                    <a:pt x="8945" y="26152"/>
                  </a:moveTo>
                  <a:lnTo>
                    <a:pt x="13907" y="31112"/>
                  </a:lnTo>
                  <a:lnTo>
                    <a:pt x="3984" y="31112"/>
                  </a:lnTo>
                  <a:lnTo>
                    <a:pt x="8945" y="26152"/>
                  </a:lnTo>
                  <a:close/>
                  <a:moveTo>
                    <a:pt x="13907" y="33445"/>
                  </a:moveTo>
                  <a:lnTo>
                    <a:pt x="8945" y="38407"/>
                  </a:lnTo>
                  <a:lnTo>
                    <a:pt x="3984" y="33445"/>
                  </a:lnTo>
                  <a:close/>
                  <a:moveTo>
                    <a:pt x="2333" y="35096"/>
                  </a:moveTo>
                  <a:lnTo>
                    <a:pt x="7295" y="40057"/>
                  </a:lnTo>
                  <a:lnTo>
                    <a:pt x="2333" y="45019"/>
                  </a:lnTo>
                  <a:lnTo>
                    <a:pt x="2333" y="35096"/>
                  </a:lnTo>
                  <a:close/>
                  <a:moveTo>
                    <a:pt x="15556" y="35096"/>
                  </a:moveTo>
                  <a:lnTo>
                    <a:pt x="15556" y="45019"/>
                  </a:lnTo>
                  <a:lnTo>
                    <a:pt x="10595" y="40057"/>
                  </a:lnTo>
                  <a:lnTo>
                    <a:pt x="15556" y="35096"/>
                  </a:lnTo>
                  <a:close/>
                  <a:moveTo>
                    <a:pt x="8945" y="41707"/>
                  </a:moveTo>
                  <a:lnTo>
                    <a:pt x="13906" y="46669"/>
                  </a:lnTo>
                  <a:lnTo>
                    <a:pt x="3983" y="46669"/>
                  </a:lnTo>
                  <a:lnTo>
                    <a:pt x="8945" y="41707"/>
                  </a:lnTo>
                  <a:close/>
                  <a:moveTo>
                    <a:pt x="13906" y="49002"/>
                  </a:moveTo>
                  <a:lnTo>
                    <a:pt x="8945" y="53964"/>
                  </a:lnTo>
                  <a:lnTo>
                    <a:pt x="3983" y="49002"/>
                  </a:lnTo>
                  <a:close/>
                  <a:moveTo>
                    <a:pt x="2333" y="50653"/>
                  </a:moveTo>
                  <a:lnTo>
                    <a:pt x="7294" y="55614"/>
                  </a:lnTo>
                  <a:lnTo>
                    <a:pt x="2333" y="60576"/>
                  </a:lnTo>
                  <a:lnTo>
                    <a:pt x="2333" y="50653"/>
                  </a:lnTo>
                  <a:close/>
                  <a:moveTo>
                    <a:pt x="15556" y="50653"/>
                  </a:moveTo>
                  <a:lnTo>
                    <a:pt x="15556" y="60576"/>
                  </a:lnTo>
                  <a:lnTo>
                    <a:pt x="10595" y="55614"/>
                  </a:lnTo>
                  <a:lnTo>
                    <a:pt x="15556" y="50653"/>
                  </a:lnTo>
                  <a:close/>
                  <a:moveTo>
                    <a:pt x="8944" y="57263"/>
                  </a:moveTo>
                  <a:lnTo>
                    <a:pt x="13906" y="62225"/>
                  </a:lnTo>
                  <a:lnTo>
                    <a:pt x="3983" y="62225"/>
                  </a:lnTo>
                  <a:lnTo>
                    <a:pt x="8944" y="57263"/>
                  </a:lnTo>
                  <a:close/>
                  <a:moveTo>
                    <a:pt x="13906" y="64558"/>
                  </a:moveTo>
                  <a:lnTo>
                    <a:pt x="8944" y="69520"/>
                  </a:lnTo>
                  <a:lnTo>
                    <a:pt x="3983" y="64558"/>
                  </a:lnTo>
                  <a:close/>
                  <a:moveTo>
                    <a:pt x="2332" y="66209"/>
                  </a:moveTo>
                  <a:lnTo>
                    <a:pt x="7294" y="71170"/>
                  </a:lnTo>
                  <a:lnTo>
                    <a:pt x="2332" y="76132"/>
                  </a:lnTo>
                  <a:lnTo>
                    <a:pt x="2332" y="66209"/>
                  </a:lnTo>
                  <a:close/>
                  <a:moveTo>
                    <a:pt x="15556" y="66209"/>
                  </a:moveTo>
                  <a:lnTo>
                    <a:pt x="15556" y="76132"/>
                  </a:lnTo>
                  <a:lnTo>
                    <a:pt x="10595" y="71170"/>
                  </a:lnTo>
                  <a:lnTo>
                    <a:pt x="15556" y="66209"/>
                  </a:lnTo>
                  <a:close/>
                  <a:moveTo>
                    <a:pt x="8944" y="72820"/>
                  </a:moveTo>
                  <a:lnTo>
                    <a:pt x="13905" y="77782"/>
                  </a:lnTo>
                  <a:lnTo>
                    <a:pt x="3982" y="77782"/>
                  </a:lnTo>
                  <a:lnTo>
                    <a:pt x="8944" y="72820"/>
                  </a:lnTo>
                  <a:close/>
                  <a:moveTo>
                    <a:pt x="13905" y="80115"/>
                  </a:moveTo>
                  <a:lnTo>
                    <a:pt x="8944" y="85077"/>
                  </a:lnTo>
                  <a:lnTo>
                    <a:pt x="3982" y="80115"/>
                  </a:lnTo>
                  <a:close/>
                  <a:moveTo>
                    <a:pt x="15556" y="81765"/>
                  </a:moveTo>
                  <a:lnTo>
                    <a:pt x="15556" y="91687"/>
                  </a:lnTo>
                  <a:lnTo>
                    <a:pt x="10595" y="86727"/>
                  </a:lnTo>
                  <a:lnTo>
                    <a:pt x="15556" y="81765"/>
                  </a:lnTo>
                  <a:close/>
                  <a:moveTo>
                    <a:pt x="2335" y="81767"/>
                  </a:moveTo>
                  <a:lnTo>
                    <a:pt x="7295" y="86728"/>
                  </a:lnTo>
                  <a:lnTo>
                    <a:pt x="2335" y="91690"/>
                  </a:lnTo>
                  <a:lnTo>
                    <a:pt x="2335" y="81767"/>
                  </a:lnTo>
                  <a:close/>
                  <a:moveTo>
                    <a:pt x="8945" y="88377"/>
                  </a:moveTo>
                  <a:lnTo>
                    <a:pt x="13907" y="93339"/>
                  </a:lnTo>
                  <a:lnTo>
                    <a:pt x="3984" y="93339"/>
                  </a:lnTo>
                  <a:lnTo>
                    <a:pt x="8945" y="88377"/>
                  </a:lnTo>
                  <a:close/>
                  <a:moveTo>
                    <a:pt x="13907" y="95672"/>
                  </a:moveTo>
                  <a:lnTo>
                    <a:pt x="8945" y="100634"/>
                  </a:lnTo>
                  <a:lnTo>
                    <a:pt x="3984" y="95672"/>
                  </a:lnTo>
                  <a:close/>
                  <a:moveTo>
                    <a:pt x="15556" y="97321"/>
                  </a:moveTo>
                  <a:lnTo>
                    <a:pt x="15556" y="107244"/>
                  </a:lnTo>
                  <a:lnTo>
                    <a:pt x="10595" y="102283"/>
                  </a:lnTo>
                  <a:lnTo>
                    <a:pt x="15556" y="97321"/>
                  </a:lnTo>
                  <a:close/>
                  <a:moveTo>
                    <a:pt x="2335" y="97322"/>
                  </a:moveTo>
                  <a:lnTo>
                    <a:pt x="7295" y="102283"/>
                  </a:lnTo>
                  <a:lnTo>
                    <a:pt x="2335" y="107245"/>
                  </a:lnTo>
                  <a:lnTo>
                    <a:pt x="2335" y="97322"/>
                  </a:lnTo>
                  <a:close/>
                  <a:moveTo>
                    <a:pt x="8945" y="103933"/>
                  </a:moveTo>
                  <a:lnTo>
                    <a:pt x="13907" y="108895"/>
                  </a:lnTo>
                  <a:lnTo>
                    <a:pt x="3984" y="108895"/>
                  </a:lnTo>
                  <a:lnTo>
                    <a:pt x="8945" y="103933"/>
                  </a:lnTo>
                  <a:close/>
                  <a:moveTo>
                    <a:pt x="13907" y="111228"/>
                  </a:moveTo>
                  <a:lnTo>
                    <a:pt x="8945" y="116190"/>
                  </a:lnTo>
                  <a:lnTo>
                    <a:pt x="3984" y="111228"/>
                  </a:lnTo>
                  <a:close/>
                  <a:moveTo>
                    <a:pt x="2333" y="112878"/>
                  </a:moveTo>
                  <a:lnTo>
                    <a:pt x="7295" y="117839"/>
                  </a:lnTo>
                  <a:lnTo>
                    <a:pt x="2333" y="122800"/>
                  </a:lnTo>
                  <a:lnTo>
                    <a:pt x="2333" y="112878"/>
                  </a:lnTo>
                  <a:close/>
                  <a:moveTo>
                    <a:pt x="15556" y="112878"/>
                  </a:moveTo>
                  <a:lnTo>
                    <a:pt x="15556" y="122800"/>
                  </a:lnTo>
                  <a:lnTo>
                    <a:pt x="10595" y="117839"/>
                  </a:lnTo>
                  <a:lnTo>
                    <a:pt x="15556" y="112878"/>
                  </a:lnTo>
                  <a:close/>
                  <a:moveTo>
                    <a:pt x="8945" y="119489"/>
                  </a:moveTo>
                  <a:lnTo>
                    <a:pt x="13906" y="124450"/>
                  </a:lnTo>
                  <a:lnTo>
                    <a:pt x="3983" y="124450"/>
                  </a:lnTo>
                  <a:lnTo>
                    <a:pt x="8945" y="119489"/>
                  </a:lnTo>
                  <a:close/>
                  <a:moveTo>
                    <a:pt x="0" y="1"/>
                  </a:moveTo>
                  <a:lnTo>
                    <a:pt x="0" y="126785"/>
                  </a:lnTo>
                  <a:lnTo>
                    <a:pt x="17890" y="126785"/>
                  </a:lnTo>
                  <a:lnTo>
                    <a:pt x="1789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4" name="Shape 904"/>
        <p:cNvGrpSpPr/>
        <p:nvPr/>
      </p:nvGrpSpPr>
      <p:grpSpPr>
        <a:xfrm>
          <a:off x="0" y="0"/>
          <a:ext cx="0" cy="0"/>
          <a:chOff x="0" y="0"/>
          <a:chExt cx="0" cy="0"/>
        </a:xfrm>
      </p:grpSpPr>
      <p:sp>
        <p:nvSpPr>
          <p:cNvPr id="905" name="Google Shape;905;p49"/>
          <p:cNvSpPr txBox="1"/>
          <p:nvPr>
            <p:ph type="title"/>
          </p:nvPr>
        </p:nvSpPr>
        <p:spPr>
          <a:xfrm rot="-5400000">
            <a:off x="-1617675" y="2285400"/>
            <a:ext cx="4341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Model evaluation criteria</a:t>
            </a:r>
            <a:endParaRPr/>
          </a:p>
          <a:p>
            <a:pPr indent="0" lvl="0" marL="0" rtl="0" algn="ctr">
              <a:spcBef>
                <a:spcPts val="0"/>
              </a:spcBef>
              <a:spcAft>
                <a:spcPts val="0"/>
              </a:spcAft>
              <a:buNone/>
            </a:pPr>
            <a:r>
              <a:t/>
            </a:r>
            <a:endParaRPr/>
          </a:p>
        </p:txBody>
      </p:sp>
      <p:sp>
        <p:nvSpPr>
          <p:cNvPr id="906" name="Google Shape;906;p49"/>
          <p:cNvSpPr/>
          <p:nvPr/>
        </p:nvSpPr>
        <p:spPr>
          <a:xfrm>
            <a:off x="8681847" y="4031566"/>
            <a:ext cx="144784" cy="72489"/>
          </a:xfrm>
          <a:custGeom>
            <a:rect b="b" l="l" r="r" t="t"/>
            <a:pathLst>
              <a:path extrusionOk="0" h="4485" w="8958">
                <a:moveTo>
                  <a:pt x="8593" y="1"/>
                </a:moveTo>
                <a:lnTo>
                  <a:pt x="0" y="3618"/>
                </a:lnTo>
                <a:lnTo>
                  <a:pt x="364" y="4484"/>
                </a:lnTo>
                <a:lnTo>
                  <a:pt x="8957" y="868"/>
                </a:lnTo>
                <a:lnTo>
                  <a:pt x="859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49"/>
          <p:cNvSpPr/>
          <p:nvPr/>
        </p:nvSpPr>
        <p:spPr>
          <a:xfrm>
            <a:off x="8684530" y="4036786"/>
            <a:ext cx="145333" cy="72650"/>
          </a:xfrm>
          <a:custGeom>
            <a:rect b="b" l="l" r="r" t="t"/>
            <a:pathLst>
              <a:path extrusionOk="0" h="4495" w="8992">
                <a:moveTo>
                  <a:pt x="366" y="1"/>
                </a:moveTo>
                <a:lnTo>
                  <a:pt x="0" y="868"/>
                </a:lnTo>
                <a:lnTo>
                  <a:pt x="8627" y="4494"/>
                </a:lnTo>
                <a:lnTo>
                  <a:pt x="8992" y="3627"/>
                </a:lnTo>
                <a:lnTo>
                  <a:pt x="36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49"/>
          <p:cNvSpPr/>
          <p:nvPr/>
        </p:nvSpPr>
        <p:spPr>
          <a:xfrm>
            <a:off x="8686777" y="3939811"/>
            <a:ext cx="135135" cy="68303"/>
          </a:xfrm>
          <a:custGeom>
            <a:rect b="b" l="l" r="r" t="t"/>
            <a:pathLst>
              <a:path extrusionOk="0" h="4226" w="8361">
                <a:moveTo>
                  <a:pt x="7997" y="1"/>
                </a:moveTo>
                <a:lnTo>
                  <a:pt x="0" y="3359"/>
                </a:lnTo>
                <a:lnTo>
                  <a:pt x="366" y="4226"/>
                </a:lnTo>
                <a:lnTo>
                  <a:pt x="8361" y="868"/>
                </a:lnTo>
                <a:lnTo>
                  <a:pt x="79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49"/>
          <p:cNvSpPr/>
          <p:nvPr/>
        </p:nvSpPr>
        <p:spPr>
          <a:xfrm>
            <a:off x="8689201" y="3944951"/>
            <a:ext cx="135700" cy="68594"/>
          </a:xfrm>
          <a:custGeom>
            <a:rect b="b" l="l" r="r" t="t"/>
            <a:pathLst>
              <a:path extrusionOk="0" h="4244" w="8396">
                <a:moveTo>
                  <a:pt x="366" y="1"/>
                </a:moveTo>
                <a:lnTo>
                  <a:pt x="1" y="867"/>
                </a:lnTo>
                <a:lnTo>
                  <a:pt x="8030" y="4244"/>
                </a:lnTo>
                <a:lnTo>
                  <a:pt x="8395" y="3377"/>
                </a:lnTo>
                <a:lnTo>
                  <a:pt x="36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49"/>
          <p:cNvSpPr/>
          <p:nvPr/>
        </p:nvSpPr>
        <p:spPr>
          <a:xfrm>
            <a:off x="8679310" y="3896286"/>
            <a:ext cx="152833" cy="31856"/>
          </a:xfrm>
          <a:custGeom>
            <a:rect b="b" l="l" r="r" t="t"/>
            <a:pathLst>
              <a:path extrusionOk="0" h="1971" w="9456">
                <a:moveTo>
                  <a:pt x="0" y="1"/>
                </a:moveTo>
                <a:lnTo>
                  <a:pt x="0" y="1970"/>
                </a:lnTo>
                <a:lnTo>
                  <a:pt x="9456" y="1970"/>
                </a:lnTo>
                <a:lnTo>
                  <a:pt x="94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49"/>
          <p:cNvSpPr/>
          <p:nvPr/>
        </p:nvSpPr>
        <p:spPr>
          <a:xfrm>
            <a:off x="8697929" y="3864446"/>
            <a:ext cx="115578" cy="31856"/>
          </a:xfrm>
          <a:custGeom>
            <a:rect b="b" l="l" r="r" t="t"/>
            <a:pathLst>
              <a:path extrusionOk="0" h="1971" w="7151">
                <a:moveTo>
                  <a:pt x="0" y="1"/>
                </a:moveTo>
                <a:lnTo>
                  <a:pt x="0" y="1971"/>
                </a:lnTo>
                <a:lnTo>
                  <a:pt x="7151" y="1971"/>
                </a:lnTo>
                <a:lnTo>
                  <a:pt x="71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49"/>
          <p:cNvSpPr/>
          <p:nvPr/>
        </p:nvSpPr>
        <p:spPr>
          <a:xfrm>
            <a:off x="8691787" y="3875371"/>
            <a:ext cx="127845" cy="9988"/>
          </a:xfrm>
          <a:custGeom>
            <a:rect b="b" l="l" r="r" t="t"/>
            <a:pathLst>
              <a:path extrusionOk="0" h="618" w="7910">
                <a:moveTo>
                  <a:pt x="1" y="1"/>
                </a:moveTo>
                <a:lnTo>
                  <a:pt x="1" y="618"/>
                </a:lnTo>
                <a:lnTo>
                  <a:pt x="7910" y="618"/>
                </a:lnTo>
                <a:lnTo>
                  <a:pt x="791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49"/>
          <p:cNvSpPr/>
          <p:nvPr/>
        </p:nvSpPr>
        <p:spPr>
          <a:xfrm>
            <a:off x="8735329" y="3803966"/>
            <a:ext cx="40794" cy="60496"/>
          </a:xfrm>
          <a:custGeom>
            <a:rect b="b" l="l" r="r" t="t"/>
            <a:pathLst>
              <a:path extrusionOk="0" h="3743" w="2524">
                <a:moveTo>
                  <a:pt x="580" y="0"/>
                </a:moveTo>
                <a:lnTo>
                  <a:pt x="0" y="3743"/>
                </a:lnTo>
                <a:lnTo>
                  <a:pt x="2524" y="3743"/>
                </a:lnTo>
                <a:lnTo>
                  <a:pt x="194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49"/>
          <p:cNvSpPr/>
          <p:nvPr/>
        </p:nvSpPr>
        <p:spPr>
          <a:xfrm>
            <a:off x="7463486" y="4031566"/>
            <a:ext cx="144800" cy="72489"/>
          </a:xfrm>
          <a:custGeom>
            <a:rect b="b" l="l" r="r" t="t"/>
            <a:pathLst>
              <a:path extrusionOk="0" h="4485" w="8959">
                <a:moveTo>
                  <a:pt x="8593" y="1"/>
                </a:moveTo>
                <a:lnTo>
                  <a:pt x="0" y="3618"/>
                </a:lnTo>
                <a:lnTo>
                  <a:pt x="366" y="4484"/>
                </a:lnTo>
                <a:lnTo>
                  <a:pt x="8959" y="868"/>
                </a:lnTo>
                <a:lnTo>
                  <a:pt x="859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49"/>
          <p:cNvSpPr/>
          <p:nvPr/>
        </p:nvSpPr>
        <p:spPr>
          <a:xfrm>
            <a:off x="7466217" y="4036803"/>
            <a:ext cx="145317" cy="72650"/>
          </a:xfrm>
          <a:custGeom>
            <a:rect b="b" l="l" r="r" t="t"/>
            <a:pathLst>
              <a:path extrusionOk="0" h="4495" w="8991">
                <a:moveTo>
                  <a:pt x="365" y="1"/>
                </a:moveTo>
                <a:lnTo>
                  <a:pt x="1" y="867"/>
                </a:lnTo>
                <a:lnTo>
                  <a:pt x="8626" y="4494"/>
                </a:lnTo>
                <a:lnTo>
                  <a:pt x="8991" y="3627"/>
                </a:lnTo>
                <a:lnTo>
                  <a:pt x="36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49"/>
          <p:cNvSpPr/>
          <p:nvPr/>
        </p:nvSpPr>
        <p:spPr>
          <a:xfrm>
            <a:off x="7468431" y="3939811"/>
            <a:ext cx="135118" cy="68303"/>
          </a:xfrm>
          <a:custGeom>
            <a:rect b="b" l="l" r="r" t="t"/>
            <a:pathLst>
              <a:path extrusionOk="0" h="4226" w="8360">
                <a:moveTo>
                  <a:pt x="7997" y="1"/>
                </a:moveTo>
                <a:lnTo>
                  <a:pt x="1" y="3359"/>
                </a:lnTo>
                <a:lnTo>
                  <a:pt x="365" y="4226"/>
                </a:lnTo>
                <a:lnTo>
                  <a:pt x="8360" y="868"/>
                </a:lnTo>
                <a:lnTo>
                  <a:pt x="79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49"/>
          <p:cNvSpPr/>
          <p:nvPr/>
        </p:nvSpPr>
        <p:spPr>
          <a:xfrm>
            <a:off x="7470921" y="3944967"/>
            <a:ext cx="135668" cy="68610"/>
          </a:xfrm>
          <a:custGeom>
            <a:rect b="b" l="l" r="r" t="t"/>
            <a:pathLst>
              <a:path extrusionOk="0" h="4245" w="8394">
                <a:moveTo>
                  <a:pt x="365" y="1"/>
                </a:moveTo>
                <a:lnTo>
                  <a:pt x="0" y="868"/>
                </a:lnTo>
                <a:lnTo>
                  <a:pt x="8028" y="4245"/>
                </a:lnTo>
                <a:lnTo>
                  <a:pt x="8393" y="3377"/>
                </a:lnTo>
                <a:lnTo>
                  <a:pt x="36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49"/>
          <p:cNvSpPr/>
          <p:nvPr/>
        </p:nvSpPr>
        <p:spPr>
          <a:xfrm>
            <a:off x="7460948" y="3896286"/>
            <a:ext cx="152833" cy="31856"/>
          </a:xfrm>
          <a:custGeom>
            <a:rect b="b" l="l" r="r" t="t"/>
            <a:pathLst>
              <a:path extrusionOk="0" h="1971" w="9456">
                <a:moveTo>
                  <a:pt x="0" y="1"/>
                </a:moveTo>
                <a:lnTo>
                  <a:pt x="0" y="1970"/>
                </a:lnTo>
                <a:lnTo>
                  <a:pt x="9456" y="1970"/>
                </a:lnTo>
                <a:lnTo>
                  <a:pt x="94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49"/>
          <p:cNvSpPr/>
          <p:nvPr/>
        </p:nvSpPr>
        <p:spPr>
          <a:xfrm>
            <a:off x="7479567" y="3864446"/>
            <a:ext cx="115594" cy="31856"/>
          </a:xfrm>
          <a:custGeom>
            <a:rect b="b" l="l" r="r" t="t"/>
            <a:pathLst>
              <a:path extrusionOk="0" h="1971" w="7152">
                <a:moveTo>
                  <a:pt x="0" y="1"/>
                </a:moveTo>
                <a:lnTo>
                  <a:pt x="0" y="1971"/>
                </a:lnTo>
                <a:lnTo>
                  <a:pt x="7152" y="1971"/>
                </a:lnTo>
                <a:lnTo>
                  <a:pt x="715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49"/>
          <p:cNvSpPr/>
          <p:nvPr/>
        </p:nvSpPr>
        <p:spPr>
          <a:xfrm>
            <a:off x="7475252" y="3875371"/>
            <a:ext cx="124225" cy="9988"/>
          </a:xfrm>
          <a:custGeom>
            <a:rect b="b" l="l" r="r" t="t"/>
            <a:pathLst>
              <a:path extrusionOk="0" h="618" w="7686">
                <a:moveTo>
                  <a:pt x="1" y="1"/>
                </a:moveTo>
                <a:lnTo>
                  <a:pt x="1" y="618"/>
                </a:lnTo>
                <a:lnTo>
                  <a:pt x="7685" y="618"/>
                </a:lnTo>
                <a:lnTo>
                  <a:pt x="768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49"/>
          <p:cNvSpPr/>
          <p:nvPr/>
        </p:nvSpPr>
        <p:spPr>
          <a:xfrm>
            <a:off x="7516967" y="3803966"/>
            <a:ext cx="40794" cy="60496"/>
          </a:xfrm>
          <a:custGeom>
            <a:rect b="b" l="l" r="r" t="t"/>
            <a:pathLst>
              <a:path extrusionOk="0" h="3743" w="2524">
                <a:moveTo>
                  <a:pt x="580" y="0"/>
                </a:moveTo>
                <a:lnTo>
                  <a:pt x="0" y="3743"/>
                </a:lnTo>
                <a:lnTo>
                  <a:pt x="2524" y="3743"/>
                </a:lnTo>
                <a:lnTo>
                  <a:pt x="194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2" name="Google Shape;922;p49"/>
          <p:cNvGrpSpPr/>
          <p:nvPr/>
        </p:nvGrpSpPr>
        <p:grpSpPr>
          <a:xfrm>
            <a:off x="6893515" y="3803966"/>
            <a:ext cx="2204533" cy="5397726"/>
            <a:chOff x="4050290" y="898416"/>
            <a:chExt cx="2204533" cy="5397726"/>
          </a:xfrm>
        </p:grpSpPr>
        <p:grpSp>
          <p:nvGrpSpPr>
            <p:cNvPr id="923" name="Google Shape;923;p49"/>
            <p:cNvGrpSpPr/>
            <p:nvPr/>
          </p:nvGrpSpPr>
          <p:grpSpPr>
            <a:xfrm>
              <a:off x="4050290" y="898416"/>
              <a:ext cx="2204533" cy="3386626"/>
              <a:chOff x="4050290" y="1355616"/>
              <a:chExt cx="2204533" cy="3386626"/>
            </a:xfrm>
          </p:grpSpPr>
          <p:sp>
            <p:nvSpPr>
              <p:cNvPr id="924" name="Google Shape;924;p49"/>
              <p:cNvSpPr/>
              <p:nvPr/>
            </p:nvSpPr>
            <p:spPr>
              <a:xfrm>
                <a:off x="4208925" y="2693062"/>
                <a:ext cx="289147" cy="2049179"/>
              </a:xfrm>
              <a:custGeom>
                <a:rect b="b" l="l" r="r" t="t"/>
                <a:pathLst>
                  <a:path extrusionOk="0" h="126786" w="17890">
                    <a:moveTo>
                      <a:pt x="13907" y="2334"/>
                    </a:moveTo>
                    <a:lnTo>
                      <a:pt x="8945" y="7296"/>
                    </a:lnTo>
                    <a:lnTo>
                      <a:pt x="3984" y="2334"/>
                    </a:lnTo>
                    <a:close/>
                    <a:moveTo>
                      <a:pt x="2335" y="3983"/>
                    </a:moveTo>
                    <a:lnTo>
                      <a:pt x="7295" y="8945"/>
                    </a:lnTo>
                    <a:lnTo>
                      <a:pt x="2335" y="13906"/>
                    </a:lnTo>
                    <a:lnTo>
                      <a:pt x="2335" y="3983"/>
                    </a:lnTo>
                    <a:close/>
                    <a:moveTo>
                      <a:pt x="15556" y="3983"/>
                    </a:moveTo>
                    <a:lnTo>
                      <a:pt x="15556" y="13906"/>
                    </a:lnTo>
                    <a:lnTo>
                      <a:pt x="10595" y="8944"/>
                    </a:lnTo>
                    <a:lnTo>
                      <a:pt x="15556" y="3983"/>
                    </a:lnTo>
                    <a:close/>
                    <a:moveTo>
                      <a:pt x="8945" y="10595"/>
                    </a:moveTo>
                    <a:lnTo>
                      <a:pt x="13907" y="15557"/>
                    </a:lnTo>
                    <a:lnTo>
                      <a:pt x="3984" y="15557"/>
                    </a:lnTo>
                    <a:lnTo>
                      <a:pt x="8945" y="10595"/>
                    </a:lnTo>
                    <a:close/>
                    <a:moveTo>
                      <a:pt x="13907" y="17890"/>
                    </a:moveTo>
                    <a:lnTo>
                      <a:pt x="8945" y="22851"/>
                    </a:lnTo>
                    <a:lnTo>
                      <a:pt x="3984" y="17890"/>
                    </a:lnTo>
                    <a:close/>
                    <a:moveTo>
                      <a:pt x="2333" y="19540"/>
                    </a:moveTo>
                    <a:lnTo>
                      <a:pt x="7295" y="24502"/>
                    </a:lnTo>
                    <a:lnTo>
                      <a:pt x="2333" y="29463"/>
                    </a:lnTo>
                    <a:lnTo>
                      <a:pt x="2333" y="19540"/>
                    </a:lnTo>
                    <a:close/>
                    <a:moveTo>
                      <a:pt x="15556" y="19540"/>
                    </a:moveTo>
                    <a:lnTo>
                      <a:pt x="15556" y="29463"/>
                    </a:lnTo>
                    <a:lnTo>
                      <a:pt x="10595" y="24501"/>
                    </a:lnTo>
                    <a:lnTo>
                      <a:pt x="15556" y="19540"/>
                    </a:lnTo>
                    <a:close/>
                    <a:moveTo>
                      <a:pt x="8945" y="26152"/>
                    </a:moveTo>
                    <a:lnTo>
                      <a:pt x="13907" y="31112"/>
                    </a:lnTo>
                    <a:lnTo>
                      <a:pt x="3984" y="31112"/>
                    </a:lnTo>
                    <a:lnTo>
                      <a:pt x="8945" y="26152"/>
                    </a:lnTo>
                    <a:close/>
                    <a:moveTo>
                      <a:pt x="13907" y="33445"/>
                    </a:moveTo>
                    <a:lnTo>
                      <a:pt x="8945" y="38407"/>
                    </a:lnTo>
                    <a:lnTo>
                      <a:pt x="3984" y="33445"/>
                    </a:lnTo>
                    <a:close/>
                    <a:moveTo>
                      <a:pt x="2333" y="35096"/>
                    </a:moveTo>
                    <a:lnTo>
                      <a:pt x="7295" y="40057"/>
                    </a:lnTo>
                    <a:lnTo>
                      <a:pt x="2333" y="45019"/>
                    </a:lnTo>
                    <a:lnTo>
                      <a:pt x="2333" y="35096"/>
                    </a:lnTo>
                    <a:close/>
                    <a:moveTo>
                      <a:pt x="15556" y="35096"/>
                    </a:moveTo>
                    <a:lnTo>
                      <a:pt x="15556" y="45019"/>
                    </a:lnTo>
                    <a:lnTo>
                      <a:pt x="10595" y="40057"/>
                    </a:lnTo>
                    <a:lnTo>
                      <a:pt x="15556" y="35096"/>
                    </a:lnTo>
                    <a:close/>
                    <a:moveTo>
                      <a:pt x="8945" y="41707"/>
                    </a:moveTo>
                    <a:lnTo>
                      <a:pt x="13906" y="46669"/>
                    </a:lnTo>
                    <a:lnTo>
                      <a:pt x="3983" y="46669"/>
                    </a:lnTo>
                    <a:lnTo>
                      <a:pt x="8945" y="41707"/>
                    </a:lnTo>
                    <a:close/>
                    <a:moveTo>
                      <a:pt x="13906" y="49002"/>
                    </a:moveTo>
                    <a:lnTo>
                      <a:pt x="8945" y="53964"/>
                    </a:lnTo>
                    <a:lnTo>
                      <a:pt x="3983" y="49002"/>
                    </a:lnTo>
                    <a:close/>
                    <a:moveTo>
                      <a:pt x="2333" y="50653"/>
                    </a:moveTo>
                    <a:lnTo>
                      <a:pt x="7294" y="55614"/>
                    </a:lnTo>
                    <a:lnTo>
                      <a:pt x="2333" y="60576"/>
                    </a:lnTo>
                    <a:lnTo>
                      <a:pt x="2333" y="50653"/>
                    </a:lnTo>
                    <a:close/>
                    <a:moveTo>
                      <a:pt x="15556" y="50653"/>
                    </a:moveTo>
                    <a:lnTo>
                      <a:pt x="15556" y="60576"/>
                    </a:lnTo>
                    <a:lnTo>
                      <a:pt x="10595" y="55614"/>
                    </a:lnTo>
                    <a:lnTo>
                      <a:pt x="15556" y="50653"/>
                    </a:lnTo>
                    <a:close/>
                    <a:moveTo>
                      <a:pt x="8944" y="57263"/>
                    </a:moveTo>
                    <a:lnTo>
                      <a:pt x="13906" y="62225"/>
                    </a:lnTo>
                    <a:lnTo>
                      <a:pt x="3983" y="62225"/>
                    </a:lnTo>
                    <a:lnTo>
                      <a:pt x="8944" y="57263"/>
                    </a:lnTo>
                    <a:close/>
                    <a:moveTo>
                      <a:pt x="13906" y="64558"/>
                    </a:moveTo>
                    <a:lnTo>
                      <a:pt x="8944" y="69520"/>
                    </a:lnTo>
                    <a:lnTo>
                      <a:pt x="3983" y="64558"/>
                    </a:lnTo>
                    <a:close/>
                    <a:moveTo>
                      <a:pt x="2332" y="66209"/>
                    </a:moveTo>
                    <a:lnTo>
                      <a:pt x="7294" y="71170"/>
                    </a:lnTo>
                    <a:lnTo>
                      <a:pt x="2332" y="76132"/>
                    </a:lnTo>
                    <a:lnTo>
                      <a:pt x="2332" y="66209"/>
                    </a:lnTo>
                    <a:close/>
                    <a:moveTo>
                      <a:pt x="15556" y="66209"/>
                    </a:moveTo>
                    <a:lnTo>
                      <a:pt x="15556" y="76132"/>
                    </a:lnTo>
                    <a:lnTo>
                      <a:pt x="10595" y="71170"/>
                    </a:lnTo>
                    <a:lnTo>
                      <a:pt x="15556" y="66209"/>
                    </a:lnTo>
                    <a:close/>
                    <a:moveTo>
                      <a:pt x="8944" y="72820"/>
                    </a:moveTo>
                    <a:lnTo>
                      <a:pt x="13905" y="77782"/>
                    </a:lnTo>
                    <a:lnTo>
                      <a:pt x="3982" y="77782"/>
                    </a:lnTo>
                    <a:lnTo>
                      <a:pt x="8944" y="72820"/>
                    </a:lnTo>
                    <a:close/>
                    <a:moveTo>
                      <a:pt x="13905" y="80115"/>
                    </a:moveTo>
                    <a:lnTo>
                      <a:pt x="8944" y="85077"/>
                    </a:lnTo>
                    <a:lnTo>
                      <a:pt x="3982" y="80115"/>
                    </a:lnTo>
                    <a:close/>
                    <a:moveTo>
                      <a:pt x="15556" y="81765"/>
                    </a:moveTo>
                    <a:lnTo>
                      <a:pt x="15556" y="91687"/>
                    </a:lnTo>
                    <a:lnTo>
                      <a:pt x="10595" y="86727"/>
                    </a:lnTo>
                    <a:lnTo>
                      <a:pt x="15556" y="81765"/>
                    </a:lnTo>
                    <a:close/>
                    <a:moveTo>
                      <a:pt x="2335" y="81767"/>
                    </a:moveTo>
                    <a:lnTo>
                      <a:pt x="7295" y="86728"/>
                    </a:lnTo>
                    <a:lnTo>
                      <a:pt x="2335" y="91690"/>
                    </a:lnTo>
                    <a:lnTo>
                      <a:pt x="2335" y="81767"/>
                    </a:lnTo>
                    <a:close/>
                    <a:moveTo>
                      <a:pt x="8945" y="88377"/>
                    </a:moveTo>
                    <a:lnTo>
                      <a:pt x="13907" y="93339"/>
                    </a:lnTo>
                    <a:lnTo>
                      <a:pt x="3984" y="93339"/>
                    </a:lnTo>
                    <a:lnTo>
                      <a:pt x="8945" y="88377"/>
                    </a:lnTo>
                    <a:close/>
                    <a:moveTo>
                      <a:pt x="13907" y="95672"/>
                    </a:moveTo>
                    <a:lnTo>
                      <a:pt x="8945" y="100634"/>
                    </a:lnTo>
                    <a:lnTo>
                      <a:pt x="3984" y="95672"/>
                    </a:lnTo>
                    <a:close/>
                    <a:moveTo>
                      <a:pt x="15556" y="97321"/>
                    </a:moveTo>
                    <a:lnTo>
                      <a:pt x="15556" y="107244"/>
                    </a:lnTo>
                    <a:lnTo>
                      <a:pt x="10595" y="102283"/>
                    </a:lnTo>
                    <a:lnTo>
                      <a:pt x="15556" y="97321"/>
                    </a:lnTo>
                    <a:close/>
                    <a:moveTo>
                      <a:pt x="2335" y="97322"/>
                    </a:moveTo>
                    <a:lnTo>
                      <a:pt x="7295" y="102283"/>
                    </a:lnTo>
                    <a:lnTo>
                      <a:pt x="2335" y="107245"/>
                    </a:lnTo>
                    <a:lnTo>
                      <a:pt x="2335" y="97322"/>
                    </a:lnTo>
                    <a:close/>
                    <a:moveTo>
                      <a:pt x="8945" y="103933"/>
                    </a:moveTo>
                    <a:lnTo>
                      <a:pt x="13907" y="108895"/>
                    </a:lnTo>
                    <a:lnTo>
                      <a:pt x="3984" y="108895"/>
                    </a:lnTo>
                    <a:lnTo>
                      <a:pt x="8945" y="103933"/>
                    </a:lnTo>
                    <a:close/>
                    <a:moveTo>
                      <a:pt x="13907" y="111228"/>
                    </a:moveTo>
                    <a:lnTo>
                      <a:pt x="8945" y="116190"/>
                    </a:lnTo>
                    <a:lnTo>
                      <a:pt x="3984" y="111228"/>
                    </a:lnTo>
                    <a:close/>
                    <a:moveTo>
                      <a:pt x="2333" y="112878"/>
                    </a:moveTo>
                    <a:lnTo>
                      <a:pt x="7295" y="117839"/>
                    </a:lnTo>
                    <a:lnTo>
                      <a:pt x="2333" y="122800"/>
                    </a:lnTo>
                    <a:lnTo>
                      <a:pt x="2333" y="112878"/>
                    </a:lnTo>
                    <a:close/>
                    <a:moveTo>
                      <a:pt x="15556" y="112878"/>
                    </a:moveTo>
                    <a:lnTo>
                      <a:pt x="15556" y="122800"/>
                    </a:lnTo>
                    <a:lnTo>
                      <a:pt x="10595" y="117839"/>
                    </a:lnTo>
                    <a:lnTo>
                      <a:pt x="15556" y="112878"/>
                    </a:lnTo>
                    <a:close/>
                    <a:moveTo>
                      <a:pt x="8945" y="119489"/>
                    </a:moveTo>
                    <a:lnTo>
                      <a:pt x="13906" y="124450"/>
                    </a:lnTo>
                    <a:lnTo>
                      <a:pt x="3983" y="124450"/>
                    </a:lnTo>
                    <a:lnTo>
                      <a:pt x="8945" y="119489"/>
                    </a:lnTo>
                    <a:close/>
                    <a:moveTo>
                      <a:pt x="0" y="1"/>
                    </a:moveTo>
                    <a:lnTo>
                      <a:pt x="0" y="126785"/>
                    </a:lnTo>
                    <a:lnTo>
                      <a:pt x="17890" y="126785"/>
                    </a:lnTo>
                    <a:lnTo>
                      <a:pt x="1789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49"/>
              <p:cNvSpPr/>
              <p:nvPr/>
            </p:nvSpPr>
            <p:spPr>
              <a:xfrm>
                <a:off x="5789181" y="1472163"/>
                <a:ext cx="246624" cy="1046538"/>
              </a:xfrm>
              <a:custGeom>
                <a:rect b="b" l="l" r="r" t="t"/>
                <a:pathLst>
                  <a:path extrusionOk="0" h="64751" w="15259">
                    <a:moveTo>
                      <a:pt x="11035" y="942"/>
                    </a:moveTo>
                    <a:lnTo>
                      <a:pt x="14268" y="63810"/>
                    </a:lnTo>
                    <a:lnTo>
                      <a:pt x="991" y="63810"/>
                    </a:lnTo>
                    <a:lnTo>
                      <a:pt x="4225" y="942"/>
                    </a:lnTo>
                    <a:close/>
                    <a:moveTo>
                      <a:pt x="3331" y="1"/>
                    </a:moveTo>
                    <a:lnTo>
                      <a:pt x="1" y="64750"/>
                    </a:lnTo>
                    <a:lnTo>
                      <a:pt x="15258" y="64750"/>
                    </a:lnTo>
                    <a:lnTo>
                      <a:pt x="1192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49"/>
              <p:cNvSpPr/>
              <p:nvPr/>
            </p:nvSpPr>
            <p:spPr>
              <a:xfrm>
                <a:off x="5794240" y="2410380"/>
                <a:ext cx="228877" cy="107804"/>
              </a:xfrm>
              <a:custGeom>
                <a:rect b="b" l="l" r="r" t="t"/>
                <a:pathLst>
                  <a:path extrusionOk="0" h="6670" w="14161">
                    <a:moveTo>
                      <a:pt x="13796" y="0"/>
                    </a:moveTo>
                    <a:lnTo>
                      <a:pt x="0" y="5802"/>
                    </a:lnTo>
                    <a:lnTo>
                      <a:pt x="365" y="6670"/>
                    </a:lnTo>
                    <a:lnTo>
                      <a:pt x="14161" y="868"/>
                    </a:lnTo>
                    <a:lnTo>
                      <a:pt x="13796" y="0"/>
                    </a:lnTo>
                    <a:close/>
                  </a:path>
                </a:pathLst>
              </a:custGeom>
              <a:solidFill>
                <a:srgbClr val="064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49"/>
              <p:cNvSpPr/>
              <p:nvPr/>
            </p:nvSpPr>
            <p:spPr>
              <a:xfrm>
                <a:off x="5798943" y="2414437"/>
                <a:ext cx="219228" cy="103812"/>
              </a:xfrm>
              <a:custGeom>
                <a:rect b="b" l="l" r="r" t="t"/>
                <a:pathLst>
                  <a:path extrusionOk="0" h="6423" w="13564">
                    <a:moveTo>
                      <a:pt x="366" y="1"/>
                    </a:moveTo>
                    <a:lnTo>
                      <a:pt x="1" y="868"/>
                    </a:lnTo>
                    <a:lnTo>
                      <a:pt x="13198" y="6423"/>
                    </a:lnTo>
                    <a:lnTo>
                      <a:pt x="13563" y="5556"/>
                    </a:lnTo>
                    <a:lnTo>
                      <a:pt x="366" y="1"/>
                    </a:lnTo>
                    <a:close/>
                  </a:path>
                </a:pathLst>
              </a:custGeom>
              <a:solidFill>
                <a:srgbClr val="064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49"/>
              <p:cNvSpPr/>
              <p:nvPr/>
            </p:nvSpPr>
            <p:spPr>
              <a:xfrm>
                <a:off x="5799170" y="2317397"/>
                <a:ext cx="222008" cy="104878"/>
              </a:xfrm>
              <a:custGeom>
                <a:rect b="b" l="l" r="r" t="t"/>
                <a:pathLst>
                  <a:path extrusionOk="0" h="6489" w="13736">
                    <a:moveTo>
                      <a:pt x="13373" y="0"/>
                    </a:moveTo>
                    <a:lnTo>
                      <a:pt x="1" y="5621"/>
                    </a:lnTo>
                    <a:lnTo>
                      <a:pt x="365" y="6489"/>
                    </a:lnTo>
                    <a:lnTo>
                      <a:pt x="13736" y="868"/>
                    </a:lnTo>
                    <a:lnTo>
                      <a:pt x="13373" y="0"/>
                    </a:lnTo>
                    <a:close/>
                  </a:path>
                </a:pathLst>
              </a:custGeom>
              <a:solidFill>
                <a:srgbClr val="064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49"/>
              <p:cNvSpPr/>
              <p:nvPr/>
            </p:nvSpPr>
            <p:spPr>
              <a:xfrm>
                <a:off x="5803582" y="2322586"/>
                <a:ext cx="214509" cy="101775"/>
              </a:xfrm>
              <a:custGeom>
                <a:rect b="b" l="l" r="r" t="t"/>
                <a:pathLst>
                  <a:path extrusionOk="0" h="6297" w="13272">
                    <a:moveTo>
                      <a:pt x="366" y="1"/>
                    </a:moveTo>
                    <a:lnTo>
                      <a:pt x="0" y="868"/>
                    </a:lnTo>
                    <a:lnTo>
                      <a:pt x="12907" y="6296"/>
                    </a:lnTo>
                    <a:lnTo>
                      <a:pt x="13271" y="5429"/>
                    </a:lnTo>
                    <a:lnTo>
                      <a:pt x="366" y="1"/>
                    </a:lnTo>
                    <a:close/>
                  </a:path>
                </a:pathLst>
              </a:custGeom>
              <a:solidFill>
                <a:srgbClr val="064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49"/>
              <p:cNvSpPr/>
              <p:nvPr/>
            </p:nvSpPr>
            <p:spPr>
              <a:xfrm>
                <a:off x="5804132" y="2225514"/>
                <a:ext cx="212343" cy="100854"/>
              </a:xfrm>
              <a:custGeom>
                <a:rect b="b" l="l" r="r" t="t"/>
                <a:pathLst>
                  <a:path extrusionOk="0" h="6240" w="13138">
                    <a:moveTo>
                      <a:pt x="12773" y="0"/>
                    </a:moveTo>
                    <a:lnTo>
                      <a:pt x="0" y="5372"/>
                    </a:lnTo>
                    <a:lnTo>
                      <a:pt x="364" y="6239"/>
                    </a:lnTo>
                    <a:lnTo>
                      <a:pt x="13137" y="868"/>
                    </a:lnTo>
                    <a:lnTo>
                      <a:pt x="12773" y="0"/>
                    </a:lnTo>
                    <a:close/>
                  </a:path>
                </a:pathLst>
              </a:custGeom>
              <a:solidFill>
                <a:srgbClr val="064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49"/>
              <p:cNvSpPr/>
              <p:nvPr/>
            </p:nvSpPr>
            <p:spPr>
              <a:xfrm>
                <a:off x="5808269" y="2230815"/>
                <a:ext cx="209805" cy="99771"/>
              </a:xfrm>
              <a:custGeom>
                <a:rect b="b" l="l" r="r" t="t"/>
                <a:pathLst>
                  <a:path extrusionOk="0" h="6173" w="12981">
                    <a:moveTo>
                      <a:pt x="365" y="1"/>
                    </a:moveTo>
                    <a:lnTo>
                      <a:pt x="1" y="867"/>
                    </a:lnTo>
                    <a:lnTo>
                      <a:pt x="12616" y="6172"/>
                    </a:lnTo>
                    <a:lnTo>
                      <a:pt x="12980" y="5306"/>
                    </a:lnTo>
                    <a:lnTo>
                      <a:pt x="365" y="1"/>
                    </a:lnTo>
                    <a:close/>
                  </a:path>
                </a:pathLst>
              </a:custGeom>
              <a:solidFill>
                <a:srgbClr val="064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49"/>
              <p:cNvSpPr/>
              <p:nvPr/>
            </p:nvSpPr>
            <p:spPr>
              <a:xfrm>
                <a:off x="5809045" y="2133743"/>
                <a:ext cx="202662" cy="96781"/>
              </a:xfrm>
              <a:custGeom>
                <a:rect b="b" l="l" r="r" t="t"/>
                <a:pathLst>
                  <a:path extrusionOk="0" h="5988" w="12539">
                    <a:moveTo>
                      <a:pt x="12173" y="0"/>
                    </a:moveTo>
                    <a:lnTo>
                      <a:pt x="0" y="5120"/>
                    </a:lnTo>
                    <a:lnTo>
                      <a:pt x="365" y="5988"/>
                    </a:lnTo>
                    <a:lnTo>
                      <a:pt x="12538" y="868"/>
                    </a:lnTo>
                    <a:lnTo>
                      <a:pt x="12173" y="0"/>
                    </a:lnTo>
                    <a:close/>
                  </a:path>
                </a:pathLst>
              </a:custGeom>
              <a:solidFill>
                <a:srgbClr val="064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49"/>
              <p:cNvSpPr/>
              <p:nvPr/>
            </p:nvSpPr>
            <p:spPr>
              <a:xfrm>
                <a:off x="5812989" y="2139060"/>
                <a:ext cx="203260" cy="97056"/>
              </a:xfrm>
              <a:custGeom>
                <a:rect b="b" l="l" r="r" t="t"/>
                <a:pathLst>
                  <a:path extrusionOk="0" h="6005" w="12576">
                    <a:moveTo>
                      <a:pt x="366" y="1"/>
                    </a:moveTo>
                    <a:lnTo>
                      <a:pt x="1" y="867"/>
                    </a:lnTo>
                    <a:lnTo>
                      <a:pt x="12211" y="6004"/>
                    </a:lnTo>
                    <a:lnTo>
                      <a:pt x="12575" y="5137"/>
                    </a:lnTo>
                    <a:lnTo>
                      <a:pt x="366" y="1"/>
                    </a:lnTo>
                    <a:close/>
                  </a:path>
                </a:pathLst>
              </a:custGeom>
              <a:solidFill>
                <a:srgbClr val="064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49"/>
              <p:cNvSpPr/>
              <p:nvPr/>
            </p:nvSpPr>
            <p:spPr>
              <a:xfrm>
                <a:off x="5813910" y="2041891"/>
                <a:ext cx="193061" cy="92757"/>
              </a:xfrm>
              <a:custGeom>
                <a:rect b="b" l="l" r="r" t="t"/>
                <a:pathLst>
                  <a:path extrusionOk="0" h="5739" w="11945">
                    <a:moveTo>
                      <a:pt x="11579" y="0"/>
                    </a:moveTo>
                    <a:lnTo>
                      <a:pt x="0" y="4871"/>
                    </a:lnTo>
                    <a:lnTo>
                      <a:pt x="366" y="5738"/>
                    </a:lnTo>
                    <a:lnTo>
                      <a:pt x="11945" y="868"/>
                    </a:lnTo>
                    <a:lnTo>
                      <a:pt x="11579" y="0"/>
                    </a:lnTo>
                    <a:close/>
                  </a:path>
                </a:pathLst>
              </a:custGeom>
              <a:solidFill>
                <a:srgbClr val="064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49"/>
              <p:cNvSpPr/>
              <p:nvPr/>
            </p:nvSpPr>
            <p:spPr>
              <a:xfrm>
                <a:off x="5818856" y="1950396"/>
                <a:ext cx="183396" cy="88667"/>
              </a:xfrm>
              <a:custGeom>
                <a:rect b="b" l="l" r="r" t="t"/>
                <a:pathLst>
                  <a:path extrusionOk="0" h="5486" w="11347">
                    <a:moveTo>
                      <a:pt x="10983" y="0"/>
                    </a:moveTo>
                    <a:lnTo>
                      <a:pt x="1" y="4619"/>
                    </a:lnTo>
                    <a:lnTo>
                      <a:pt x="365" y="5485"/>
                    </a:lnTo>
                    <a:lnTo>
                      <a:pt x="11347" y="867"/>
                    </a:lnTo>
                    <a:lnTo>
                      <a:pt x="1098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49"/>
              <p:cNvSpPr/>
              <p:nvPr/>
            </p:nvSpPr>
            <p:spPr>
              <a:xfrm>
                <a:off x="5822428" y="1955551"/>
                <a:ext cx="183929" cy="88829"/>
              </a:xfrm>
              <a:custGeom>
                <a:rect b="b" l="l" r="r" t="t"/>
                <a:pathLst>
                  <a:path extrusionOk="0" h="5496" w="11380">
                    <a:moveTo>
                      <a:pt x="364" y="0"/>
                    </a:moveTo>
                    <a:lnTo>
                      <a:pt x="1" y="868"/>
                    </a:lnTo>
                    <a:lnTo>
                      <a:pt x="11015" y="5496"/>
                    </a:lnTo>
                    <a:lnTo>
                      <a:pt x="11380" y="4628"/>
                    </a:lnTo>
                    <a:lnTo>
                      <a:pt x="36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49"/>
              <p:cNvSpPr/>
              <p:nvPr/>
            </p:nvSpPr>
            <p:spPr>
              <a:xfrm>
                <a:off x="5823801" y="1858544"/>
                <a:ext cx="173747" cy="84611"/>
              </a:xfrm>
              <a:custGeom>
                <a:rect b="b" l="l" r="r" t="t"/>
                <a:pathLst>
                  <a:path extrusionOk="0" h="5235" w="10750">
                    <a:moveTo>
                      <a:pt x="10384" y="0"/>
                    </a:moveTo>
                    <a:lnTo>
                      <a:pt x="0" y="4367"/>
                    </a:lnTo>
                    <a:lnTo>
                      <a:pt x="364" y="5235"/>
                    </a:lnTo>
                    <a:lnTo>
                      <a:pt x="10749" y="867"/>
                    </a:lnTo>
                    <a:lnTo>
                      <a:pt x="1038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49"/>
              <p:cNvSpPr/>
              <p:nvPr/>
            </p:nvSpPr>
            <p:spPr>
              <a:xfrm>
                <a:off x="5827131" y="1863732"/>
                <a:ext cx="174377" cy="84869"/>
              </a:xfrm>
              <a:custGeom>
                <a:rect b="b" l="l" r="r" t="t"/>
                <a:pathLst>
                  <a:path extrusionOk="0" h="5251" w="10789">
                    <a:moveTo>
                      <a:pt x="366" y="0"/>
                    </a:moveTo>
                    <a:lnTo>
                      <a:pt x="0" y="868"/>
                    </a:lnTo>
                    <a:lnTo>
                      <a:pt x="10423" y="5251"/>
                    </a:lnTo>
                    <a:lnTo>
                      <a:pt x="10789" y="4383"/>
                    </a:lnTo>
                    <a:lnTo>
                      <a:pt x="36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49"/>
              <p:cNvSpPr/>
              <p:nvPr/>
            </p:nvSpPr>
            <p:spPr>
              <a:xfrm>
                <a:off x="5828731" y="1766806"/>
                <a:ext cx="164098" cy="80473"/>
              </a:xfrm>
              <a:custGeom>
                <a:rect b="b" l="l" r="r" t="t"/>
                <a:pathLst>
                  <a:path extrusionOk="0" h="4979" w="10153">
                    <a:moveTo>
                      <a:pt x="9788" y="0"/>
                    </a:moveTo>
                    <a:lnTo>
                      <a:pt x="0" y="4111"/>
                    </a:lnTo>
                    <a:lnTo>
                      <a:pt x="366" y="4978"/>
                    </a:lnTo>
                    <a:lnTo>
                      <a:pt x="10153" y="868"/>
                    </a:lnTo>
                    <a:lnTo>
                      <a:pt x="978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49"/>
              <p:cNvSpPr/>
              <p:nvPr/>
            </p:nvSpPr>
            <p:spPr>
              <a:xfrm>
                <a:off x="5831866" y="1771978"/>
                <a:ext cx="164696" cy="80780"/>
              </a:xfrm>
              <a:custGeom>
                <a:rect b="b" l="l" r="r" t="t"/>
                <a:pathLst>
                  <a:path extrusionOk="0" h="4998" w="10190">
                    <a:moveTo>
                      <a:pt x="363" y="0"/>
                    </a:moveTo>
                    <a:lnTo>
                      <a:pt x="0" y="867"/>
                    </a:lnTo>
                    <a:lnTo>
                      <a:pt x="9825" y="4997"/>
                    </a:lnTo>
                    <a:lnTo>
                      <a:pt x="10189" y="4130"/>
                    </a:lnTo>
                    <a:lnTo>
                      <a:pt x="36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49"/>
              <p:cNvSpPr/>
              <p:nvPr/>
            </p:nvSpPr>
            <p:spPr>
              <a:xfrm>
                <a:off x="5833660" y="1675051"/>
                <a:ext cx="154465" cy="76432"/>
              </a:xfrm>
              <a:custGeom>
                <a:rect b="b" l="l" r="r" t="t"/>
                <a:pathLst>
                  <a:path extrusionOk="0" h="4729" w="9557">
                    <a:moveTo>
                      <a:pt x="9192" y="1"/>
                    </a:moveTo>
                    <a:lnTo>
                      <a:pt x="1" y="3861"/>
                    </a:lnTo>
                    <a:lnTo>
                      <a:pt x="366" y="4729"/>
                    </a:lnTo>
                    <a:lnTo>
                      <a:pt x="9556" y="867"/>
                    </a:lnTo>
                    <a:lnTo>
                      <a:pt x="91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49"/>
              <p:cNvSpPr/>
              <p:nvPr/>
            </p:nvSpPr>
            <p:spPr>
              <a:xfrm>
                <a:off x="5836634" y="1680223"/>
                <a:ext cx="154982" cy="76740"/>
              </a:xfrm>
              <a:custGeom>
                <a:rect b="b" l="l" r="r" t="t"/>
                <a:pathLst>
                  <a:path extrusionOk="0" h="4748" w="9589">
                    <a:moveTo>
                      <a:pt x="365" y="1"/>
                    </a:moveTo>
                    <a:lnTo>
                      <a:pt x="1" y="867"/>
                    </a:lnTo>
                    <a:lnTo>
                      <a:pt x="9224" y="4748"/>
                    </a:lnTo>
                    <a:lnTo>
                      <a:pt x="9589" y="3880"/>
                    </a:lnTo>
                    <a:lnTo>
                      <a:pt x="36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49"/>
              <p:cNvSpPr/>
              <p:nvPr/>
            </p:nvSpPr>
            <p:spPr>
              <a:xfrm>
                <a:off x="5912339" y="1355616"/>
                <a:ext cx="123465" cy="1163102"/>
              </a:xfrm>
              <a:custGeom>
                <a:rect b="b" l="l" r="r" t="t"/>
                <a:pathLst>
                  <a:path extrusionOk="0" h="71963" w="7639">
                    <a:moveTo>
                      <a:pt x="3486" y="9532"/>
                    </a:moveTo>
                    <a:lnTo>
                      <a:pt x="3603" y="11812"/>
                    </a:lnTo>
                    <a:lnTo>
                      <a:pt x="833" y="10647"/>
                    </a:lnTo>
                    <a:lnTo>
                      <a:pt x="3486" y="9532"/>
                    </a:lnTo>
                    <a:close/>
                    <a:moveTo>
                      <a:pt x="3777" y="15210"/>
                    </a:moveTo>
                    <a:lnTo>
                      <a:pt x="3908" y="17743"/>
                    </a:lnTo>
                    <a:lnTo>
                      <a:pt x="833" y="16450"/>
                    </a:lnTo>
                    <a:lnTo>
                      <a:pt x="3777" y="15210"/>
                    </a:lnTo>
                    <a:close/>
                    <a:moveTo>
                      <a:pt x="4070" y="20891"/>
                    </a:moveTo>
                    <a:lnTo>
                      <a:pt x="4213" y="23674"/>
                    </a:lnTo>
                    <a:lnTo>
                      <a:pt x="833" y="22251"/>
                    </a:lnTo>
                    <a:lnTo>
                      <a:pt x="4070" y="20891"/>
                    </a:lnTo>
                    <a:close/>
                    <a:moveTo>
                      <a:pt x="4363" y="26568"/>
                    </a:moveTo>
                    <a:lnTo>
                      <a:pt x="4519" y="29600"/>
                    </a:lnTo>
                    <a:lnTo>
                      <a:pt x="833" y="28050"/>
                    </a:lnTo>
                    <a:lnTo>
                      <a:pt x="4363" y="26568"/>
                    </a:lnTo>
                    <a:close/>
                    <a:moveTo>
                      <a:pt x="4654" y="32245"/>
                    </a:moveTo>
                    <a:lnTo>
                      <a:pt x="4824" y="35531"/>
                    </a:lnTo>
                    <a:lnTo>
                      <a:pt x="833" y="33851"/>
                    </a:lnTo>
                    <a:lnTo>
                      <a:pt x="4654" y="32245"/>
                    </a:lnTo>
                    <a:close/>
                    <a:moveTo>
                      <a:pt x="4946" y="37922"/>
                    </a:moveTo>
                    <a:lnTo>
                      <a:pt x="5128" y="41459"/>
                    </a:lnTo>
                    <a:lnTo>
                      <a:pt x="832" y="39653"/>
                    </a:lnTo>
                    <a:lnTo>
                      <a:pt x="4946" y="37922"/>
                    </a:lnTo>
                    <a:close/>
                    <a:moveTo>
                      <a:pt x="5239" y="43599"/>
                    </a:moveTo>
                    <a:lnTo>
                      <a:pt x="5434" y="47390"/>
                    </a:lnTo>
                    <a:lnTo>
                      <a:pt x="828" y="45453"/>
                    </a:lnTo>
                    <a:lnTo>
                      <a:pt x="5239" y="43599"/>
                    </a:lnTo>
                    <a:close/>
                    <a:moveTo>
                      <a:pt x="5530" y="49276"/>
                    </a:moveTo>
                    <a:lnTo>
                      <a:pt x="5738" y="53319"/>
                    </a:lnTo>
                    <a:lnTo>
                      <a:pt x="830" y="51254"/>
                    </a:lnTo>
                    <a:lnTo>
                      <a:pt x="5530" y="49276"/>
                    </a:lnTo>
                    <a:close/>
                    <a:moveTo>
                      <a:pt x="5823" y="54959"/>
                    </a:moveTo>
                    <a:lnTo>
                      <a:pt x="6043" y="59246"/>
                    </a:lnTo>
                    <a:lnTo>
                      <a:pt x="833" y="57055"/>
                    </a:lnTo>
                    <a:lnTo>
                      <a:pt x="5823" y="54959"/>
                    </a:lnTo>
                    <a:close/>
                    <a:moveTo>
                      <a:pt x="6115" y="60636"/>
                    </a:moveTo>
                    <a:lnTo>
                      <a:pt x="6348" y="65174"/>
                    </a:lnTo>
                    <a:lnTo>
                      <a:pt x="6348" y="65174"/>
                    </a:lnTo>
                    <a:lnTo>
                      <a:pt x="835" y="62855"/>
                    </a:lnTo>
                    <a:lnTo>
                      <a:pt x="6115" y="60636"/>
                    </a:lnTo>
                    <a:close/>
                    <a:moveTo>
                      <a:pt x="6406" y="66313"/>
                    </a:moveTo>
                    <a:lnTo>
                      <a:pt x="6648" y="71021"/>
                    </a:lnTo>
                    <a:lnTo>
                      <a:pt x="6451" y="71021"/>
                    </a:lnTo>
                    <a:lnTo>
                      <a:pt x="833" y="68656"/>
                    </a:lnTo>
                    <a:lnTo>
                      <a:pt x="6406" y="66313"/>
                    </a:lnTo>
                    <a:close/>
                    <a:moveTo>
                      <a:pt x="1" y="0"/>
                    </a:moveTo>
                    <a:lnTo>
                      <a:pt x="1" y="8153"/>
                    </a:lnTo>
                    <a:lnTo>
                      <a:pt x="3415" y="8153"/>
                    </a:lnTo>
                    <a:lnTo>
                      <a:pt x="3434" y="8534"/>
                    </a:lnTo>
                    <a:lnTo>
                      <a:pt x="1" y="9977"/>
                    </a:lnTo>
                    <a:lnTo>
                      <a:pt x="1" y="11318"/>
                    </a:lnTo>
                    <a:lnTo>
                      <a:pt x="3656" y="12855"/>
                    </a:lnTo>
                    <a:lnTo>
                      <a:pt x="3727" y="14211"/>
                    </a:lnTo>
                    <a:lnTo>
                      <a:pt x="1" y="15780"/>
                    </a:lnTo>
                    <a:lnTo>
                      <a:pt x="1" y="17122"/>
                    </a:lnTo>
                    <a:lnTo>
                      <a:pt x="3963" y="18787"/>
                    </a:lnTo>
                    <a:lnTo>
                      <a:pt x="4020" y="19893"/>
                    </a:lnTo>
                    <a:lnTo>
                      <a:pt x="2" y="21581"/>
                    </a:lnTo>
                    <a:lnTo>
                      <a:pt x="2" y="22923"/>
                    </a:lnTo>
                    <a:lnTo>
                      <a:pt x="4267" y="24717"/>
                    </a:lnTo>
                    <a:lnTo>
                      <a:pt x="4311" y="25571"/>
                    </a:lnTo>
                    <a:lnTo>
                      <a:pt x="2" y="27380"/>
                    </a:lnTo>
                    <a:lnTo>
                      <a:pt x="2" y="28722"/>
                    </a:lnTo>
                    <a:lnTo>
                      <a:pt x="4572" y="30643"/>
                    </a:lnTo>
                    <a:lnTo>
                      <a:pt x="4603" y="31248"/>
                    </a:lnTo>
                    <a:lnTo>
                      <a:pt x="2" y="33181"/>
                    </a:lnTo>
                    <a:lnTo>
                      <a:pt x="2" y="34523"/>
                    </a:lnTo>
                    <a:lnTo>
                      <a:pt x="4878" y="36574"/>
                    </a:lnTo>
                    <a:lnTo>
                      <a:pt x="4896" y="36923"/>
                    </a:lnTo>
                    <a:lnTo>
                      <a:pt x="1" y="38981"/>
                    </a:lnTo>
                    <a:lnTo>
                      <a:pt x="1" y="40324"/>
                    </a:lnTo>
                    <a:lnTo>
                      <a:pt x="5182" y="42501"/>
                    </a:lnTo>
                    <a:lnTo>
                      <a:pt x="5187" y="42600"/>
                    </a:lnTo>
                    <a:lnTo>
                      <a:pt x="2" y="44780"/>
                    </a:lnTo>
                    <a:lnTo>
                      <a:pt x="2" y="46125"/>
                    </a:lnTo>
                    <a:lnTo>
                      <a:pt x="5299" y="48353"/>
                    </a:lnTo>
                    <a:lnTo>
                      <a:pt x="1" y="50582"/>
                    </a:lnTo>
                    <a:lnTo>
                      <a:pt x="1" y="51926"/>
                    </a:lnTo>
                    <a:lnTo>
                      <a:pt x="5303" y="54157"/>
                    </a:lnTo>
                    <a:lnTo>
                      <a:pt x="1" y="56384"/>
                    </a:lnTo>
                    <a:lnTo>
                      <a:pt x="1" y="57726"/>
                    </a:lnTo>
                    <a:lnTo>
                      <a:pt x="5304" y="59956"/>
                    </a:lnTo>
                    <a:lnTo>
                      <a:pt x="1" y="62185"/>
                    </a:lnTo>
                    <a:lnTo>
                      <a:pt x="1" y="63525"/>
                    </a:lnTo>
                    <a:lnTo>
                      <a:pt x="5305" y="65756"/>
                    </a:lnTo>
                    <a:lnTo>
                      <a:pt x="1" y="67985"/>
                    </a:lnTo>
                    <a:lnTo>
                      <a:pt x="1" y="69327"/>
                    </a:lnTo>
                    <a:lnTo>
                      <a:pt x="4025" y="71021"/>
                    </a:lnTo>
                    <a:lnTo>
                      <a:pt x="1" y="71021"/>
                    </a:lnTo>
                    <a:lnTo>
                      <a:pt x="1" y="71962"/>
                    </a:lnTo>
                    <a:lnTo>
                      <a:pt x="7638" y="71962"/>
                    </a:lnTo>
                    <a:lnTo>
                      <a:pt x="4333" y="7682"/>
                    </a:lnTo>
                    <a:lnTo>
                      <a:pt x="4737" y="7682"/>
                    </a:lnTo>
                    <a:lnTo>
                      <a:pt x="4737" y="5713"/>
                    </a:lnTo>
                    <a:lnTo>
                      <a:pt x="3585" y="5713"/>
                    </a:lnTo>
                    <a:lnTo>
                      <a:pt x="3585" y="5036"/>
                    </a:lnTo>
                    <a:lnTo>
                      <a:pt x="3964" y="5036"/>
                    </a:lnTo>
                    <a:lnTo>
                      <a:pt x="3964" y="4420"/>
                    </a:lnTo>
                    <a:lnTo>
                      <a:pt x="3585" y="4420"/>
                    </a:lnTo>
                    <a:lnTo>
                      <a:pt x="3585" y="3743"/>
                    </a:lnTo>
                    <a:lnTo>
                      <a:pt x="1272" y="3743"/>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49"/>
              <p:cNvSpPr/>
              <p:nvPr/>
            </p:nvSpPr>
            <p:spPr>
              <a:xfrm>
                <a:off x="4570836" y="1472163"/>
                <a:ext cx="246624" cy="1046538"/>
              </a:xfrm>
              <a:custGeom>
                <a:rect b="b" l="l" r="r" t="t"/>
                <a:pathLst>
                  <a:path extrusionOk="0" h="64751" w="15259">
                    <a:moveTo>
                      <a:pt x="11034" y="942"/>
                    </a:moveTo>
                    <a:lnTo>
                      <a:pt x="14268" y="63810"/>
                    </a:lnTo>
                    <a:lnTo>
                      <a:pt x="990" y="63810"/>
                    </a:lnTo>
                    <a:lnTo>
                      <a:pt x="4224" y="942"/>
                    </a:lnTo>
                    <a:close/>
                    <a:moveTo>
                      <a:pt x="3330" y="1"/>
                    </a:moveTo>
                    <a:lnTo>
                      <a:pt x="1" y="64750"/>
                    </a:lnTo>
                    <a:lnTo>
                      <a:pt x="15258" y="64750"/>
                    </a:lnTo>
                    <a:lnTo>
                      <a:pt x="1192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49"/>
              <p:cNvSpPr/>
              <p:nvPr/>
            </p:nvSpPr>
            <p:spPr>
              <a:xfrm>
                <a:off x="4575879" y="2410332"/>
                <a:ext cx="228877" cy="107820"/>
              </a:xfrm>
              <a:custGeom>
                <a:rect b="b" l="l" r="r" t="t"/>
                <a:pathLst>
                  <a:path extrusionOk="0" h="6671" w="14161">
                    <a:moveTo>
                      <a:pt x="13797" y="1"/>
                    </a:moveTo>
                    <a:lnTo>
                      <a:pt x="0" y="5803"/>
                    </a:lnTo>
                    <a:lnTo>
                      <a:pt x="365" y="6671"/>
                    </a:lnTo>
                    <a:lnTo>
                      <a:pt x="14161" y="868"/>
                    </a:lnTo>
                    <a:lnTo>
                      <a:pt x="13797" y="1"/>
                    </a:lnTo>
                    <a:close/>
                  </a:path>
                </a:pathLst>
              </a:custGeom>
              <a:solidFill>
                <a:srgbClr val="064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49"/>
              <p:cNvSpPr/>
              <p:nvPr/>
            </p:nvSpPr>
            <p:spPr>
              <a:xfrm>
                <a:off x="4580129" y="2417476"/>
                <a:ext cx="218856" cy="104248"/>
              </a:xfrm>
              <a:custGeom>
                <a:rect b="b" l="l" r="r" t="t"/>
                <a:pathLst>
                  <a:path extrusionOk="0" h="6450" w="13541">
                    <a:moveTo>
                      <a:pt x="368" y="0"/>
                    </a:moveTo>
                    <a:lnTo>
                      <a:pt x="1" y="866"/>
                    </a:lnTo>
                    <a:lnTo>
                      <a:pt x="13174" y="6450"/>
                    </a:lnTo>
                    <a:lnTo>
                      <a:pt x="13541" y="5584"/>
                    </a:lnTo>
                    <a:lnTo>
                      <a:pt x="368" y="0"/>
                    </a:lnTo>
                    <a:close/>
                  </a:path>
                </a:pathLst>
              </a:custGeom>
              <a:solidFill>
                <a:srgbClr val="064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49"/>
              <p:cNvSpPr/>
              <p:nvPr/>
            </p:nvSpPr>
            <p:spPr>
              <a:xfrm>
                <a:off x="4580808" y="2317397"/>
                <a:ext cx="222024" cy="104878"/>
              </a:xfrm>
              <a:custGeom>
                <a:rect b="b" l="l" r="r" t="t"/>
                <a:pathLst>
                  <a:path extrusionOk="0" h="6489" w="13737">
                    <a:moveTo>
                      <a:pt x="13373" y="0"/>
                    </a:moveTo>
                    <a:lnTo>
                      <a:pt x="1" y="5621"/>
                    </a:lnTo>
                    <a:lnTo>
                      <a:pt x="365" y="6489"/>
                    </a:lnTo>
                    <a:lnTo>
                      <a:pt x="13737" y="868"/>
                    </a:lnTo>
                    <a:lnTo>
                      <a:pt x="13373" y="0"/>
                    </a:lnTo>
                    <a:close/>
                  </a:path>
                </a:pathLst>
              </a:custGeom>
              <a:solidFill>
                <a:srgbClr val="064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49"/>
              <p:cNvSpPr/>
              <p:nvPr/>
            </p:nvSpPr>
            <p:spPr>
              <a:xfrm>
                <a:off x="4585220" y="2322586"/>
                <a:ext cx="214509" cy="101759"/>
              </a:xfrm>
              <a:custGeom>
                <a:rect b="b" l="l" r="r" t="t"/>
                <a:pathLst>
                  <a:path extrusionOk="0" h="6296" w="13272">
                    <a:moveTo>
                      <a:pt x="365" y="1"/>
                    </a:moveTo>
                    <a:lnTo>
                      <a:pt x="0" y="868"/>
                    </a:lnTo>
                    <a:lnTo>
                      <a:pt x="12907" y="6295"/>
                    </a:lnTo>
                    <a:lnTo>
                      <a:pt x="13271" y="5429"/>
                    </a:lnTo>
                    <a:lnTo>
                      <a:pt x="365" y="1"/>
                    </a:lnTo>
                    <a:close/>
                  </a:path>
                </a:pathLst>
              </a:custGeom>
              <a:solidFill>
                <a:srgbClr val="064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49"/>
              <p:cNvSpPr/>
              <p:nvPr/>
            </p:nvSpPr>
            <p:spPr>
              <a:xfrm>
                <a:off x="4585754" y="2225627"/>
                <a:ext cx="212343" cy="100854"/>
              </a:xfrm>
              <a:custGeom>
                <a:rect b="b" l="l" r="r" t="t"/>
                <a:pathLst>
                  <a:path extrusionOk="0" h="6240" w="13138">
                    <a:moveTo>
                      <a:pt x="12773" y="1"/>
                    </a:moveTo>
                    <a:lnTo>
                      <a:pt x="0" y="5372"/>
                    </a:lnTo>
                    <a:lnTo>
                      <a:pt x="365" y="6240"/>
                    </a:lnTo>
                    <a:lnTo>
                      <a:pt x="13137" y="868"/>
                    </a:lnTo>
                    <a:lnTo>
                      <a:pt x="12773" y="1"/>
                    </a:lnTo>
                    <a:close/>
                  </a:path>
                </a:pathLst>
              </a:custGeom>
              <a:solidFill>
                <a:srgbClr val="064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49"/>
              <p:cNvSpPr/>
              <p:nvPr/>
            </p:nvSpPr>
            <p:spPr>
              <a:xfrm>
                <a:off x="4589940" y="2230815"/>
                <a:ext cx="209789" cy="99771"/>
              </a:xfrm>
              <a:custGeom>
                <a:rect b="b" l="l" r="r" t="t"/>
                <a:pathLst>
                  <a:path extrusionOk="0" h="6173" w="12980">
                    <a:moveTo>
                      <a:pt x="364" y="1"/>
                    </a:moveTo>
                    <a:lnTo>
                      <a:pt x="0" y="867"/>
                    </a:lnTo>
                    <a:lnTo>
                      <a:pt x="12614" y="6172"/>
                    </a:lnTo>
                    <a:lnTo>
                      <a:pt x="12979" y="5306"/>
                    </a:lnTo>
                    <a:lnTo>
                      <a:pt x="364" y="1"/>
                    </a:lnTo>
                    <a:close/>
                  </a:path>
                </a:pathLst>
              </a:custGeom>
              <a:solidFill>
                <a:srgbClr val="064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49"/>
              <p:cNvSpPr/>
              <p:nvPr/>
            </p:nvSpPr>
            <p:spPr>
              <a:xfrm>
                <a:off x="4590700" y="2133791"/>
                <a:ext cx="202662" cy="96781"/>
              </a:xfrm>
              <a:custGeom>
                <a:rect b="b" l="l" r="r" t="t"/>
                <a:pathLst>
                  <a:path extrusionOk="0" h="5988" w="12539">
                    <a:moveTo>
                      <a:pt x="12174" y="1"/>
                    </a:moveTo>
                    <a:lnTo>
                      <a:pt x="0" y="5120"/>
                    </a:lnTo>
                    <a:lnTo>
                      <a:pt x="366" y="5988"/>
                    </a:lnTo>
                    <a:lnTo>
                      <a:pt x="12539" y="868"/>
                    </a:lnTo>
                    <a:lnTo>
                      <a:pt x="12174" y="1"/>
                    </a:lnTo>
                    <a:close/>
                  </a:path>
                </a:pathLst>
              </a:custGeom>
              <a:solidFill>
                <a:srgbClr val="064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49"/>
              <p:cNvSpPr/>
              <p:nvPr/>
            </p:nvSpPr>
            <p:spPr>
              <a:xfrm>
                <a:off x="4594627" y="2138996"/>
                <a:ext cx="203260" cy="97040"/>
              </a:xfrm>
              <a:custGeom>
                <a:rect b="b" l="l" r="r" t="t"/>
                <a:pathLst>
                  <a:path extrusionOk="0" h="6004" w="12576">
                    <a:moveTo>
                      <a:pt x="365" y="1"/>
                    </a:moveTo>
                    <a:lnTo>
                      <a:pt x="1" y="868"/>
                    </a:lnTo>
                    <a:lnTo>
                      <a:pt x="12210" y="6004"/>
                    </a:lnTo>
                    <a:lnTo>
                      <a:pt x="12576" y="5136"/>
                    </a:lnTo>
                    <a:lnTo>
                      <a:pt x="36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49"/>
              <p:cNvSpPr/>
              <p:nvPr/>
            </p:nvSpPr>
            <p:spPr>
              <a:xfrm>
                <a:off x="4595564" y="2042053"/>
                <a:ext cx="193045" cy="92740"/>
              </a:xfrm>
              <a:custGeom>
                <a:rect b="b" l="l" r="r" t="t"/>
                <a:pathLst>
                  <a:path extrusionOk="0" h="5738" w="11944">
                    <a:moveTo>
                      <a:pt x="11580" y="1"/>
                    </a:moveTo>
                    <a:lnTo>
                      <a:pt x="1" y="4870"/>
                    </a:lnTo>
                    <a:lnTo>
                      <a:pt x="365" y="5738"/>
                    </a:lnTo>
                    <a:lnTo>
                      <a:pt x="11944" y="867"/>
                    </a:lnTo>
                    <a:lnTo>
                      <a:pt x="1158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49"/>
              <p:cNvSpPr/>
              <p:nvPr/>
            </p:nvSpPr>
            <p:spPr>
              <a:xfrm>
                <a:off x="4599363" y="2047306"/>
                <a:ext cx="193594" cy="92934"/>
              </a:xfrm>
              <a:custGeom>
                <a:rect b="b" l="l" r="r" t="t"/>
                <a:pathLst>
                  <a:path extrusionOk="0" h="5750" w="11978">
                    <a:moveTo>
                      <a:pt x="365" y="0"/>
                    </a:moveTo>
                    <a:lnTo>
                      <a:pt x="0" y="869"/>
                    </a:lnTo>
                    <a:lnTo>
                      <a:pt x="11613" y="5750"/>
                    </a:lnTo>
                    <a:lnTo>
                      <a:pt x="11977" y="4883"/>
                    </a:lnTo>
                    <a:lnTo>
                      <a:pt x="36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49"/>
              <p:cNvSpPr/>
              <p:nvPr/>
            </p:nvSpPr>
            <p:spPr>
              <a:xfrm>
                <a:off x="4600510" y="1950266"/>
                <a:ext cx="183428" cy="88700"/>
              </a:xfrm>
              <a:custGeom>
                <a:rect b="b" l="l" r="r" t="t"/>
                <a:pathLst>
                  <a:path extrusionOk="0" h="5488" w="11349">
                    <a:moveTo>
                      <a:pt x="10983" y="1"/>
                    </a:moveTo>
                    <a:lnTo>
                      <a:pt x="1" y="4620"/>
                    </a:lnTo>
                    <a:lnTo>
                      <a:pt x="365" y="5487"/>
                    </a:lnTo>
                    <a:lnTo>
                      <a:pt x="11348" y="868"/>
                    </a:lnTo>
                    <a:lnTo>
                      <a:pt x="1098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49"/>
              <p:cNvSpPr/>
              <p:nvPr/>
            </p:nvSpPr>
            <p:spPr>
              <a:xfrm>
                <a:off x="4604082" y="1955551"/>
                <a:ext cx="183929" cy="88829"/>
              </a:xfrm>
              <a:custGeom>
                <a:rect b="b" l="l" r="r" t="t"/>
                <a:pathLst>
                  <a:path extrusionOk="0" h="5496" w="11380">
                    <a:moveTo>
                      <a:pt x="364" y="0"/>
                    </a:moveTo>
                    <a:lnTo>
                      <a:pt x="0" y="868"/>
                    </a:lnTo>
                    <a:lnTo>
                      <a:pt x="11015" y="5496"/>
                    </a:lnTo>
                    <a:lnTo>
                      <a:pt x="11380" y="4628"/>
                    </a:lnTo>
                    <a:lnTo>
                      <a:pt x="36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49"/>
              <p:cNvSpPr/>
              <p:nvPr/>
            </p:nvSpPr>
            <p:spPr>
              <a:xfrm>
                <a:off x="4605456" y="1858544"/>
                <a:ext cx="173731" cy="84611"/>
              </a:xfrm>
              <a:custGeom>
                <a:rect b="b" l="l" r="r" t="t"/>
                <a:pathLst>
                  <a:path extrusionOk="0" h="5235" w="10749">
                    <a:moveTo>
                      <a:pt x="10384" y="0"/>
                    </a:moveTo>
                    <a:lnTo>
                      <a:pt x="0" y="4367"/>
                    </a:lnTo>
                    <a:lnTo>
                      <a:pt x="365" y="5235"/>
                    </a:lnTo>
                    <a:lnTo>
                      <a:pt x="10749" y="867"/>
                    </a:lnTo>
                    <a:lnTo>
                      <a:pt x="1038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49"/>
              <p:cNvSpPr/>
              <p:nvPr/>
            </p:nvSpPr>
            <p:spPr>
              <a:xfrm>
                <a:off x="4608785" y="1863732"/>
                <a:ext cx="174361" cy="84869"/>
              </a:xfrm>
              <a:custGeom>
                <a:rect b="b" l="l" r="r" t="t"/>
                <a:pathLst>
                  <a:path extrusionOk="0" h="5251" w="10788">
                    <a:moveTo>
                      <a:pt x="365" y="0"/>
                    </a:moveTo>
                    <a:lnTo>
                      <a:pt x="1" y="867"/>
                    </a:lnTo>
                    <a:lnTo>
                      <a:pt x="10424" y="5251"/>
                    </a:lnTo>
                    <a:lnTo>
                      <a:pt x="10788" y="4383"/>
                    </a:lnTo>
                    <a:lnTo>
                      <a:pt x="36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49"/>
              <p:cNvSpPr/>
              <p:nvPr/>
            </p:nvSpPr>
            <p:spPr>
              <a:xfrm>
                <a:off x="4610385" y="1766806"/>
                <a:ext cx="164082" cy="80473"/>
              </a:xfrm>
              <a:custGeom>
                <a:rect b="b" l="l" r="r" t="t"/>
                <a:pathLst>
                  <a:path extrusionOk="0" h="4979" w="10152">
                    <a:moveTo>
                      <a:pt x="9788" y="0"/>
                    </a:moveTo>
                    <a:lnTo>
                      <a:pt x="1" y="4111"/>
                    </a:lnTo>
                    <a:lnTo>
                      <a:pt x="365" y="4978"/>
                    </a:lnTo>
                    <a:lnTo>
                      <a:pt x="10152" y="868"/>
                    </a:lnTo>
                    <a:lnTo>
                      <a:pt x="978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49"/>
              <p:cNvSpPr/>
              <p:nvPr/>
            </p:nvSpPr>
            <p:spPr>
              <a:xfrm>
                <a:off x="4613505" y="1771978"/>
                <a:ext cx="164712" cy="80780"/>
              </a:xfrm>
              <a:custGeom>
                <a:rect b="b" l="l" r="r" t="t"/>
                <a:pathLst>
                  <a:path extrusionOk="0" h="4998" w="10191">
                    <a:moveTo>
                      <a:pt x="365" y="0"/>
                    </a:moveTo>
                    <a:lnTo>
                      <a:pt x="0" y="867"/>
                    </a:lnTo>
                    <a:lnTo>
                      <a:pt x="9825" y="4997"/>
                    </a:lnTo>
                    <a:lnTo>
                      <a:pt x="10191" y="4130"/>
                    </a:lnTo>
                    <a:lnTo>
                      <a:pt x="36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49"/>
              <p:cNvSpPr/>
              <p:nvPr/>
            </p:nvSpPr>
            <p:spPr>
              <a:xfrm>
                <a:off x="4615315" y="1675051"/>
                <a:ext cx="154449" cy="76432"/>
              </a:xfrm>
              <a:custGeom>
                <a:rect b="b" l="l" r="r" t="t"/>
                <a:pathLst>
                  <a:path extrusionOk="0" h="4729" w="9556">
                    <a:moveTo>
                      <a:pt x="9191" y="1"/>
                    </a:moveTo>
                    <a:lnTo>
                      <a:pt x="1" y="3861"/>
                    </a:lnTo>
                    <a:lnTo>
                      <a:pt x="365" y="4729"/>
                    </a:lnTo>
                    <a:lnTo>
                      <a:pt x="9555" y="867"/>
                    </a:lnTo>
                    <a:lnTo>
                      <a:pt x="91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49"/>
              <p:cNvSpPr/>
              <p:nvPr/>
            </p:nvSpPr>
            <p:spPr>
              <a:xfrm>
                <a:off x="4618289" y="1680223"/>
                <a:ext cx="154982" cy="76740"/>
              </a:xfrm>
              <a:custGeom>
                <a:rect b="b" l="l" r="r" t="t"/>
                <a:pathLst>
                  <a:path extrusionOk="0" h="4748" w="9589">
                    <a:moveTo>
                      <a:pt x="365" y="1"/>
                    </a:moveTo>
                    <a:lnTo>
                      <a:pt x="0" y="867"/>
                    </a:lnTo>
                    <a:lnTo>
                      <a:pt x="9224" y="4748"/>
                    </a:lnTo>
                    <a:lnTo>
                      <a:pt x="9588" y="3880"/>
                    </a:lnTo>
                    <a:lnTo>
                      <a:pt x="36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49"/>
              <p:cNvSpPr/>
              <p:nvPr/>
            </p:nvSpPr>
            <p:spPr>
              <a:xfrm>
                <a:off x="4694511" y="1355616"/>
                <a:ext cx="123449" cy="1163102"/>
              </a:xfrm>
              <a:custGeom>
                <a:rect b="b" l="l" r="r" t="t"/>
                <a:pathLst>
                  <a:path extrusionOk="0" h="71963" w="7638">
                    <a:moveTo>
                      <a:pt x="3486" y="9532"/>
                    </a:moveTo>
                    <a:lnTo>
                      <a:pt x="3602" y="11812"/>
                    </a:lnTo>
                    <a:lnTo>
                      <a:pt x="832" y="10647"/>
                    </a:lnTo>
                    <a:lnTo>
                      <a:pt x="3486" y="9532"/>
                    </a:lnTo>
                    <a:close/>
                    <a:moveTo>
                      <a:pt x="3777" y="15210"/>
                    </a:moveTo>
                    <a:lnTo>
                      <a:pt x="3908" y="17743"/>
                    </a:lnTo>
                    <a:lnTo>
                      <a:pt x="831" y="16450"/>
                    </a:lnTo>
                    <a:lnTo>
                      <a:pt x="3777" y="15210"/>
                    </a:lnTo>
                    <a:close/>
                    <a:moveTo>
                      <a:pt x="4069" y="20891"/>
                    </a:moveTo>
                    <a:lnTo>
                      <a:pt x="4212" y="23674"/>
                    </a:lnTo>
                    <a:lnTo>
                      <a:pt x="831" y="22251"/>
                    </a:lnTo>
                    <a:lnTo>
                      <a:pt x="4069" y="20891"/>
                    </a:lnTo>
                    <a:close/>
                    <a:moveTo>
                      <a:pt x="4362" y="26568"/>
                    </a:moveTo>
                    <a:lnTo>
                      <a:pt x="4517" y="29600"/>
                    </a:lnTo>
                    <a:lnTo>
                      <a:pt x="831" y="28050"/>
                    </a:lnTo>
                    <a:lnTo>
                      <a:pt x="4362" y="26568"/>
                    </a:lnTo>
                    <a:close/>
                    <a:moveTo>
                      <a:pt x="4654" y="32245"/>
                    </a:moveTo>
                    <a:lnTo>
                      <a:pt x="4824" y="35531"/>
                    </a:lnTo>
                    <a:lnTo>
                      <a:pt x="831" y="33851"/>
                    </a:lnTo>
                    <a:lnTo>
                      <a:pt x="4654" y="32245"/>
                    </a:lnTo>
                    <a:close/>
                    <a:moveTo>
                      <a:pt x="4946" y="37922"/>
                    </a:moveTo>
                    <a:lnTo>
                      <a:pt x="5128" y="41459"/>
                    </a:lnTo>
                    <a:lnTo>
                      <a:pt x="5128" y="41459"/>
                    </a:lnTo>
                    <a:lnTo>
                      <a:pt x="830" y="39653"/>
                    </a:lnTo>
                    <a:lnTo>
                      <a:pt x="4946" y="37922"/>
                    </a:lnTo>
                    <a:close/>
                    <a:moveTo>
                      <a:pt x="5239" y="43599"/>
                    </a:moveTo>
                    <a:lnTo>
                      <a:pt x="5433" y="47390"/>
                    </a:lnTo>
                    <a:lnTo>
                      <a:pt x="828" y="45453"/>
                    </a:lnTo>
                    <a:lnTo>
                      <a:pt x="5239" y="43599"/>
                    </a:lnTo>
                    <a:close/>
                    <a:moveTo>
                      <a:pt x="5530" y="49276"/>
                    </a:moveTo>
                    <a:lnTo>
                      <a:pt x="5738" y="53319"/>
                    </a:lnTo>
                    <a:lnTo>
                      <a:pt x="5738" y="53319"/>
                    </a:lnTo>
                    <a:lnTo>
                      <a:pt x="829" y="51254"/>
                    </a:lnTo>
                    <a:lnTo>
                      <a:pt x="5530" y="49276"/>
                    </a:lnTo>
                    <a:close/>
                    <a:moveTo>
                      <a:pt x="5823" y="54959"/>
                    </a:moveTo>
                    <a:lnTo>
                      <a:pt x="6043" y="59246"/>
                    </a:lnTo>
                    <a:lnTo>
                      <a:pt x="832" y="57055"/>
                    </a:lnTo>
                    <a:lnTo>
                      <a:pt x="5823" y="54959"/>
                    </a:lnTo>
                    <a:close/>
                    <a:moveTo>
                      <a:pt x="6114" y="60636"/>
                    </a:moveTo>
                    <a:lnTo>
                      <a:pt x="6347" y="65174"/>
                    </a:lnTo>
                    <a:lnTo>
                      <a:pt x="835" y="62855"/>
                    </a:lnTo>
                    <a:lnTo>
                      <a:pt x="6114" y="60636"/>
                    </a:lnTo>
                    <a:close/>
                    <a:moveTo>
                      <a:pt x="6406" y="66313"/>
                    </a:moveTo>
                    <a:lnTo>
                      <a:pt x="6648" y="71021"/>
                    </a:lnTo>
                    <a:lnTo>
                      <a:pt x="6450" y="71021"/>
                    </a:lnTo>
                    <a:lnTo>
                      <a:pt x="832" y="68656"/>
                    </a:lnTo>
                    <a:lnTo>
                      <a:pt x="6406" y="66313"/>
                    </a:lnTo>
                    <a:close/>
                    <a:moveTo>
                      <a:pt x="1" y="0"/>
                    </a:moveTo>
                    <a:lnTo>
                      <a:pt x="1" y="8153"/>
                    </a:lnTo>
                    <a:lnTo>
                      <a:pt x="3415" y="8153"/>
                    </a:lnTo>
                    <a:lnTo>
                      <a:pt x="3434" y="8534"/>
                    </a:lnTo>
                    <a:lnTo>
                      <a:pt x="1" y="9977"/>
                    </a:lnTo>
                    <a:lnTo>
                      <a:pt x="1" y="11318"/>
                    </a:lnTo>
                    <a:lnTo>
                      <a:pt x="3656" y="12856"/>
                    </a:lnTo>
                    <a:lnTo>
                      <a:pt x="3727" y="14211"/>
                    </a:lnTo>
                    <a:lnTo>
                      <a:pt x="1" y="15780"/>
                    </a:lnTo>
                    <a:lnTo>
                      <a:pt x="1" y="17122"/>
                    </a:lnTo>
                    <a:lnTo>
                      <a:pt x="3962" y="18787"/>
                    </a:lnTo>
                    <a:lnTo>
                      <a:pt x="4019" y="19893"/>
                    </a:lnTo>
                    <a:lnTo>
                      <a:pt x="2" y="21581"/>
                    </a:lnTo>
                    <a:lnTo>
                      <a:pt x="2" y="22923"/>
                    </a:lnTo>
                    <a:lnTo>
                      <a:pt x="4267" y="24717"/>
                    </a:lnTo>
                    <a:lnTo>
                      <a:pt x="4311" y="25571"/>
                    </a:lnTo>
                    <a:lnTo>
                      <a:pt x="2" y="27380"/>
                    </a:lnTo>
                    <a:lnTo>
                      <a:pt x="2" y="28722"/>
                    </a:lnTo>
                    <a:lnTo>
                      <a:pt x="4572" y="30643"/>
                    </a:lnTo>
                    <a:lnTo>
                      <a:pt x="4603" y="31248"/>
                    </a:lnTo>
                    <a:lnTo>
                      <a:pt x="2" y="33181"/>
                    </a:lnTo>
                    <a:lnTo>
                      <a:pt x="2" y="34523"/>
                    </a:lnTo>
                    <a:lnTo>
                      <a:pt x="4877" y="36574"/>
                    </a:lnTo>
                    <a:lnTo>
                      <a:pt x="4895" y="36923"/>
                    </a:lnTo>
                    <a:lnTo>
                      <a:pt x="1" y="38981"/>
                    </a:lnTo>
                    <a:lnTo>
                      <a:pt x="1" y="40324"/>
                    </a:lnTo>
                    <a:lnTo>
                      <a:pt x="5181" y="42501"/>
                    </a:lnTo>
                    <a:lnTo>
                      <a:pt x="5186" y="42599"/>
                    </a:lnTo>
                    <a:lnTo>
                      <a:pt x="1" y="44780"/>
                    </a:lnTo>
                    <a:lnTo>
                      <a:pt x="1" y="46125"/>
                    </a:lnTo>
                    <a:lnTo>
                      <a:pt x="5299" y="48352"/>
                    </a:lnTo>
                    <a:lnTo>
                      <a:pt x="1" y="50582"/>
                    </a:lnTo>
                    <a:lnTo>
                      <a:pt x="1" y="51926"/>
                    </a:lnTo>
                    <a:lnTo>
                      <a:pt x="5303" y="54157"/>
                    </a:lnTo>
                    <a:lnTo>
                      <a:pt x="1" y="56384"/>
                    </a:lnTo>
                    <a:lnTo>
                      <a:pt x="1" y="57726"/>
                    </a:lnTo>
                    <a:lnTo>
                      <a:pt x="5304" y="59956"/>
                    </a:lnTo>
                    <a:lnTo>
                      <a:pt x="1" y="62185"/>
                    </a:lnTo>
                    <a:lnTo>
                      <a:pt x="1" y="63525"/>
                    </a:lnTo>
                    <a:lnTo>
                      <a:pt x="5305" y="65756"/>
                    </a:lnTo>
                    <a:lnTo>
                      <a:pt x="1" y="67985"/>
                    </a:lnTo>
                    <a:lnTo>
                      <a:pt x="1" y="69327"/>
                    </a:lnTo>
                    <a:lnTo>
                      <a:pt x="4025" y="71021"/>
                    </a:lnTo>
                    <a:lnTo>
                      <a:pt x="1" y="71021"/>
                    </a:lnTo>
                    <a:lnTo>
                      <a:pt x="1" y="71962"/>
                    </a:lnTo>
                    <a:lnTo>
                      <a:pt x="7638" y="71962"/>
                    </a:lnTo>
                    <a:lnTo>
                      <a:pt x="4333" y="7682"/>
                    </a:lnTo>
                    <a:lnTo>
                      <a:pt x="4737" y="7682"/>
                    </a:lnTo>
                    <a:lnTo>
                      <a:pt x="4737" y="5713"/>
                    </a:lnTo>
                    <a:lnTo>
                      <a:pt x="3586" y="5713"/>
                    </a:lnTo>
                    <a:lnTo>
                      <a:pt x="3586" y="5036"/>
                    </a:lnTo>
                    <a:lnTo>
                      <a:pt x="3965" y="5036"/>
                    </a:lnTo>
                    <a:lnTo>
                      <a:pt x="3965" y="4420"/>
                    </a:lnTo>
                    <a:lnTo>
                      <a:pt x="3586" y="4420"/>
                    </a:lnTo>
                    <a:lnTo>
                      <a:pt x="3586" y="3743"/>
                    </a:lnTo>
                    <a:lnTo>
                      <a:pt x="1270" y="3743"/>
                    </a:lnTo>
                    <a:lnTo>
                      <a:pt x="69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49"/>
              <p:cNvSpPr/>
              <p:nvPr/>
            </p:nvSpPr>
            <p:spPr>
              <a:xfrm>
                <a:off x="4774742" y="2017696"/>
                <a:ext cx="352520" cy="493409"/>
              </a:xfrm>
              <a:custGeom>
                <a:rect b="b" l="l" r="r" t="t"/>
                <a:pathLst>
                  <a:path extrusionOk="0" h="30528" w="21811">
                    <a:moveTo>
                      <a:pt x="10906" y="0"/>
                    </a:moveTo>
                    <a:cubicBezTo>
                      <a:pt x="6803" y="0"/>
                      <a:pt x="3478" y="684"/>
                      <a:pt x="3478" y="1530"/>
                    </a:cubicBezTo>
                    <a:cubicBezTo>
                      <a:pt x="3478" y="1541"/>
                      <a:pt x="3486" y="1553"/>
                      <a:pt x="3487" y="1565"/>
                    </a:cubicBezTo>
                    <a:lnTo>
                      <a:pt x="1" y="30528"/>
                    </a:lnTo>
                    <a:lnTo>
                      <a:pt x="21811" y="30528"/>
                    </a:lnTo>
                    <a:lnTo>
                      <a:pt x="18326" y="1565"/>
                    </a:lnTo>
                    <a:cubicBezTo>
                      <a:pt x="18327" y="1553"/>
                      <a:pt x="18335" y="1541"/>
                      <a:pt x="18335" y="1530"/>
                    </a:cubicBezTo>
                    <a:cubicBezTo>
                      <a:pt x="18335" y="684"/>
                      <a:pt x="15009" y="0"/>
                      <a:pt x="109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49"/>
              <p:cNvSpPr/>
              <p:nvPr/>
            </p:nvSpPr>
            <p:spPr>
              <a:xfrm>
                <a:off x="4774742" y="2017793"/>
                <a:ext cx="352520" cy="493312"/>
              </a:xfrm>
              <a:custGeom>
                <a:rect b="b" l="l" r="r" t="t"/>
                <a:pathLst>
                  <a:path extrusionOk="0" h="30522" w="21811">
                    <a:moveTo>
                      <a:pt x="11490" y="0"/>
                    </a:moveTo>
                    <a:lnTo>
                      <a:pt x="11490" y="10601"/>
                    </a:lnTo>
                    <a:cubicBezTo>
                      <a:pt x="11490" y="14076"/>
                      <a:pt x="8674" y="16893"/>
                      <a:pt x="5199" y="16893"/>
                    </a:cubicBezTo>
                    <a:lnTo>
                      <a:pt x="1641" y="16893"/>
                    </a:lnTo>
                    <a:lnTo>
                      <a:pt x="1" y="30522"/>
                    </a:lnTo>
                    <a:lnTo>
                      <a:pt x="21811" y="30522"/>
                    </a:lnTo>
                    <a:lnTo>
                      <a:pt x="18326" y="1559"/>
                    </a:lnTo>
                    <a:cubicBezTo>
                      <a:pt x="18327" y="1547"/>
                      <a:pt x="18335" y="1535"/>
                      <a:pt x="18335" y="1524"/>
                    </a:cubicBezTo>
                    <a:cubicBezTo>
                      <a:pt x="18335" y="720"/>
                      <a:pt x="15318" y="62"/>
                      <a:pt x="11490" y="0"/>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49"/>
              <p:cNvSpPr/>
              <p:nvPr/>
            </p:nvSpPr>
            <p:spPr>
              <a:xfrm>
                <a:off x="5052317" y="2017696"/>
                <a:ext cx="352520" cy="493409"/>
              </a:xfrm>
              <a:custGeom>
                <a:rect b="b" l="l" r="r" t="t"/>
                <a:pathLst>
                  <a:path extrusionOk="0" h="30528" w="21811">
                    <a:moveTo>
                      <a:pt x="10905" y="0"/>
                    </a:moveTo>
                    <a:cubicBezTo>
                      <a:pt x="6803" y="0"/>
                      <a:pt x="3477" y="684"/>
                      <a:pt x="3477" y="1530"/>
                    </a:cubicBezTo>
                    <a:cubicBezTo>
                      <a:pt x="3477" y="1541"/>
                      <a:pt x="3484" y="1553"/>
                      <a:pt x="3485" y="1565"/>
                    </a:cubicBezTo>
                    <a:lnTo>
                      <a:pt x="0" y="30528"/>
                    </a:lnTo>
                    <a:lnTo>
                      <a:pt x="21811" y="30528"/>
                    </a:lnTo>
                    <a:lnTo>
                      <a:pt x="18325" y="1565"/>
                    </a:lnTo>
                    <a:cubicBezTo>
                      <a:pt x="18329" y="1553"/>
                      <a:pt x="18331" y="1541"/>
                      <a:pt x="18333" y="1530"/>
                    </a:cubicBezTo>
                    <a:cubicBezTo>
                      <a:pt x="18333" y="684"/>
                      <a:pt x="15007" y="0"/>
                      <a:pt x="10905"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49"/>
              <p:cNvSpPr/>
              <p:nvPr/>
            </p:nvSpPr>
            <p:spPr>
              <a:xfrm>
                <a:off x="5052317" y="2017793"/>
                <a:ext cx="352520" cy="493312"/>
              </a:xfrm>
              <a:custGeom>
                <a:rect b="b" l="l" r="r" t="t"/>
                <a:pathLst>
                  <a:path extrusionOk="0" h="30522" w="21811">
                    <a:moveTo>
                      <a:pt x="11490" y="0"/>
                    </a:moveTo>
                    <a:lnTo>
                      <a:pt x="11490" y="10601"/>
                    </a:lnTo>
                    <a:cubicBezTo>
                      <a:pt x="11490" y="14076"/>
                      <a:pt x="8673" y="16893"/>
                      <a:pt x="5198" y="16893"/>
                    </a:cubicBezTo>
                    <a:lnTo>
                      <a:pt x="1641" y="16893"/>
                    </a:lnTo>
                    <a:lnTo>
                      <a:pt x="0" y="30522"/>
                    </a:lnTo>
                    <a:lnTo>
                      <a:pt x="21811" y="30522"/>
                    </a:lnTo>
                    <a:lnTo>
                      <a:pt x="18325" y="1559"/>
                    </a:lnTo>
                    <a:cubicBezTo>
                      <a:pt x="18329" y="1547"/>
                      <a:pt x="18331" y="1535"/>
                      <a:pt x="18333" y="1524"/>
                    </a:cubicBezTo>
                    <a:cubicBezTo>
                      <a:pt x="18333" y="720"/>
                      <a:pt x="15318" y="62"/>
                      <a:pt x="11490" y="0"/>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49"/>
              <p:cNvSpPr/>
              <p:nvPr/>
            </p:nvSpPr>
            <p:spPr>
              <a:xfrm>
                <a:off x="4050290" y="2511073"/>
                <a:ext cx="2204533" cy="70970"/>
              </a:xfrm>
              <a:custGeom>
                <a:rect b="b" l="l" r="r" t="t"/>
                <a:pathLst>
                  <a:path extrusionOk="0" h="4391" w="136398">
                    <a:moveTo>
                      <a:pt x="0" y="1"/>
                    </a:moveTo>
                    <a:lnTo>
                      <a:pt x="0" y="4391"/>
                    </a:lnTo>
                    <a:lnTo>
                      <a:pt x="136398" y="4391"/>
                    </a:lnTo>
                    <a:lnTo>
                      <a:pt x="13639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49"/>
              <p:cNvSpPr/>
              <p:nvPr/>
            </p:nvSpPr>
            <p:spPr>
              <a:xfrm>
                <a:off x="5090638" y="2511073"/>
                <a:ext cx="1164185" cy="70970"/>
              </a:xfrm>
              <a:custGeom>
                <a:rect b="b" l="l" r="r" t="t"/>
                <a:pathLst>
                  <a:path extrusionOk="0" h="4391" w="72030">
                    <a:moveTo>
                      <a:pt x="0" y="1"/>
                    </a:moveTo>
                    <a:lnTo>
                      <a:pt x="0" y="4391"/>
                    </a:lnTo>
                    <a:lnTo>
                      <a:pt x="72030" y="4391"/>
                    </a:lnTo>
                    <a:lnTo>
                      <a:pt x="720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49"/>
              <p:cNvSpPr/>
              <p:nvPr/>
            </p:nvSpPr>
            <p:spPr>
              <a:xfrm>
                <a:off x="4186718" y="1355616"/>
                <a:ext cx="246607" cy="1163086"/>
              </a:xfrm>
              <a:custGeom>
                <a:rect b="b" l="l" r="r" t="t"/>
                <a:pathLst>
                  <a:path extrusionOk="0" h="71962" w="15258">
                    <a:moveTo>
                      <a:pt x="11034" y="8153"/>
                    </a:moveTo>
                    <a:lnTo>
                      <a:pt x="11054" y="8534"/>
                    </a:lnTo>
                    <a:lnTo>
                      <a:pt x="7239" y="10137"/>
                    </a:lnTo>
                    <a:lnTo>
                      <a:pt x="4188" y="8853"/>
                    </a:lnTo>
                    <a:lnTo>
                      <a:pt x="4223" y="8153"/>
                    </a:lnTo>
                    <a:close/>
                    <a:moveTo>
                      <a:pt x="4136" y="9852"/>
                    </a:moveTo>
                    <a:lnTo>
                      <a:pt x="6025" y="10647"/>
                    </a:lnTo>
                    <a:lnTo>
                      <a:pt x="4053" y="11475"/>
                    </a:lnTo>
                    <a:lnTo>
                      <a:pt x="4053" y="11475"/>
                    </a:lnTo>
                    <a:lnTo>
                      <a:pt x="4136" y="9852"/>
                    </a:lnTo>
                    <a:close/>
                    <a:moveTo>
                      <a:pt x="11106" y="9532"/>
                    </a:moveTo>
                    <a:lnTo>
                      <a:pt x="11223" y="11812"/>
                    </a:lnTo>
                    <a:lnTo>
                      <a:pt x="8453" y="10647"/>
                    </a:lnTo>
                    <a:lnTo>
                      <a:pt x="11106" y="9532"/>
                    </a:lnTo>
                    <a:close/>
                    <a:moveTo>
                      <a:pt x="7239" y="11157"/>
                    </a:moveTo>
                    <a:lnTo>
                      <a:pt x="11276" y="12855"/>
                    </a:lnTo>
                    <a:lnTo>
                      <a:pt x="11346" y="14211"/>
                    </a:lnTo>
                    <a:lnTo>
                      <a:pt x="7239" y="15940"/>
                    </a:lnTo>
                    <a:lnTo>
                      <a:pt x="3895" y="14534"/>
                    </a:lnTo>
                    <a:lnTo>
                      <a:pt x="3999" y="12518"/>
                    </a:lnTo>
                    <a:lnTo>
                      <a:pt x="7239" y="11157"/>
                    </a:lnTo>
                    <a:close/>
                    <a:moveTo>
                      <a:pt x="3844" y="15533"/>
                    </a:moveTo>
                    <a:lnTo>
                      <a:pt x="6026" y="16450"/>
                    </a:lnTo>
                    <a:lnTo>
                      <a:pt x="3747" y="17409"/>
                    </a:lnTo>
                    <a:lnTo>
                      <a:pt x="3747" y="17409"/>
                    </a:lnTo>
                    <a:lnTo>
                      <a:pt x="3844" y="15533"/>
                    </a:lnTo>
                    <a:close/>
                    <a:moveTo>
                      <a:pt x="11397" y="15210"/>
                    </a:moveTo>
                    <a:lnTo>
                      <a:pt x="11528" y="17743"/>
                    </a:lnTo>
                    <a:lnTo>
                      <a:pt x="11528" y="17743"/>
                    </a:lnTo>
                    <a:lnTo>
                      <a:pt x="8451" y="16450"/>
                    </a:lnTo>
                    <a:lnTo>
                      <a:pt x="11397" y="15210"/>
                    </a:lnTo>
                    <a:close/>
                    <a:moveTo>
                      <a:pt x="7239" y="16961"/>
                    </a:moveTo>
                    <a:lnTo>
                      <a:pt x="11582" y="18787"/>
                    </a:lnTo>
                    <a:lnTo>
                      <a:pt x="11638" y="19892"/>
                    </a:lnTo>
                    <a:lnTo>
                      <a:pt x="7239" y="21741"/>
                    </a:lnTo>
                    <a:lnTo>
                      <a:pt x="3603" y="20211"/>
                    </a:lnTo>
                    <a:lnTo>
                      <a:pt x="3694" y="18453"/>
                    </a:lnTo>
                    <a:lnTo>
                      <a:pt x="7239" y="16961"/>
                    </a:lnTo>
                    <a:close/>
                    <a:moveTo>
                      <a:pt x="3552" y="21210"/>
                    </a:moveTo>
                    <a:lnTo>
                      <a:pt x="6025" y="22250"/>
                    </a:lnTo>
                    <a:lnTo>
                      <a:pt x="3443" y="23336"/>
                    </a:lnTo>
                    <a:lnTo>
                      <a:pt x="3552" y="21210"/>
                    </a:lnTo>
                    <a:close/>
                    <a:moveTo>
                      <a:pt x="11689" y="20891"/>
                    </a:moveTo>
                    <a:lnTo>
                      <a:pt x="11832" y="23674"/>
                    </a:lnTo>
                    <a:lnTo>
                      <a:pt x="8451" y="22251"/>
                    </a:lnTo>
                    <a:lnTo>
                      <a:pt x="11689" y="20891"/>
                    </a:lnTo>
                    <a:close/>
                    <a:moveTo>
                      <a:pt x="7238" y="22761"/>
                    </a:moveTo>
                    <a:lnTo>
                      <a:pt x="11886" y="24716"/>
                    </a:lnTo>
                    <a:lnTo>
                      <a:pt x="11930" y="25570"/>
                    </a:lnTo>
                    <a:lnTo>
                      <a:pt x="7238" y="27540"/>
                    </a:lnTo>
                    <a:lnTo>
                      <a:pt x="3312" y="25890"/>
                    </a:lnTo>
                    <a:lnTo>
                      <a:pt x="3388" y="24378"/>
                    </a:lnTo>
                    <a:lnTo>
                      <a:pt x="7238" y="22761"/>
                    </a:lnTo>
                    <a:close/>
                    <a:moveTo>
                      <a:pt x="3260" y="26888"/>
                    </a:moveTo>
                    <a:lnTo>
                      <a:pt x="6023" y="28050"/>
                    </a:lnTo>
                    <a:lnTo>
                      <a:pt x="3138" y="29261"/>
                    </a:lnTo>
                    <a:lnTo>
                      <a:pt x="3260" y="26888"/>
                    </a:lnTo>
                    <a:close/>
                    <a:moveTo>
                      <a:pt x="11982" y="26568"/>
                    </a:moveTo>
                    <a:lnTo>
                      <a:pt x="12137" y="29599"/>
                    </a:lnTo>
                    <a:lnTo>
                      <a:pt x="8451" y="28050"/>
                    </a:lnTo>
                    <a:lnTo>
                      <a:pt x="11982" y="26568"/>
                    </a:lnTo>
                    <a:close/>
                    <a:moveTo>
                      <a:pt x="7238" y="28560"/>
                    </a:moveTo>
                    <a:lnTo>
                      <a:pt x="12191" y="30642"/>
                    </a:lnTo>
                    <a:lnTo>
                      <a:pt x="12222" y="31246"/>
                    </a:lnTo>
                    <a:lnTo>
                      <a:pt x="7238" y="33341"/>
                    </a:lnTo>
                    <a:lnTo>
                      <a:pt x="3019" y="31567"/>
                    </a:lnTo>
                    <a:lnTo>
                      <a:pt x="3084" y="30304"/>
                    </a:lnTo>
                    <a:lnTo>
                      <a:pt x="7238" y="28560"/>
                    </a:lnTo>
                    <a:close/>
                    <a:moveTo>
                      <a:pt x="2968" y="32566"/>
                    </a:moveTo>
                    <a:lnTo>
                      <a:pt x="6023" y="33851"/>
                    </a:lnTo>
                    <a:lnTo>
                      <a:pt x="2833" y="35192"/>
                    </a:lnTo>
                    <a:lnTo>
                      <a:pt x="2833" y="35192"/>
                    </a:lnTo>
                    <a:lnTo>
                      <a:pt x="2968" y="32566"/>
                    </a:lnTo>
                    <a:close/>
                    <a:moveTo>
                      <a:pt x="12273" y="32245"/>
                    </a:moveTo>
                    <a:lnTo>
                      <a:pt x="12442" y="35529"/>
                    </a:lnTo>
                    <a:lnTo>
                      <a:pt x="8450" y="33851"/>
                    </a:lnTo>
                    <a:lnTo>
                      <a:pt x="12273" y="32245"/>
                    </a:lnTo>
                    <a:close/>
                    <a:moveTo>
                      <a:pt x="7238" y="34362"/>
                    </a:moveTo>
                    <a:lnTo>
                      <a:pt x="12495" y="36573"/>
                    </a:lnTo>
                    <a:lnTo>
                      <a:pt x="12513" y="36923"/>
                    </a:lnTo>
                    <a:lnTo>
                      <a:pt x="7235" y="39143"/>
                    </a:lnTo>
                    <a:lnTo>
                      <a:pt x="2727" y="37248"/>
                    </a:lnTo>
                    <a:lnTo>
                      <a:pt x="2780" y="36235"/>
                    </a:lnTo>
                    <a:lnTo>
                      <a:pt x="7238" y="34362"/>
                    </a:lnTo>
                    <a:close/>
                    <a:moveTo>
                      <a:pt x="2676" y="38247"/>
                    </a:moveTo>
                    <a:lnTo>
                      <a:pt x="6022" y="39652"/>
                    </a:lnTo>
                    <a:lnTo>
                      <a:pt x="2528" y="41123"/>
                    </a:lnTo>
                    <a:lnTo>
                      <a:pt x="2528" y="41123"/>
                    </a:lnTo>
                    <a:lnTo>
                      <a:pt x="2676" y="38247"/>
                    </a:lnTo>
                    <a:close/>
                    <a:moveTo>
                      <a:pt x="12565" y="37922"/>
                    </a:moveTo>
                    <a:lnTo>
                      <a:pt x="12747" y="41458"/>
                    </a:lnTo>
                    <a:lnTo>
                      <a:pt x="12747" y="41458"/>
                    </a:lnTo>
                    <a:lnTo>
                      <a:pt x="8449" y="39652"/>
                    </a:lnTo>
                    <a:lnTo>
                      <a:pt x="12565" y="37922"/>
                    </a:lnTo>
                    <a:close/>
                    <a:moveTo>
                      <a:pt x="7237" y="40163"/>
                    </a:moveTo>
                    <a:lnTo>
                      <a:pt x="12801" y="42501"/>
                    </a:lnTo>
                    <a:lnTo>
                      <a:pt x="12806" y="42600"/>
                    </a:lnTo>
                    <a:lnTo>
                      <a:pt x="7233" y="44943"/>
                    </a:lnTo>
                    <a:lnTo>
                      <a:pt x="2436" y="42926"/>
                    </a:lnTo>
                    <a:lnTo>
                      <a:pt x="2475" y="42165"/>
                    </a:lnTo>
                    <a:lnTo>
                      <a:pt x="7237" y="40163"/>
                    </a:lnTo>
                    <a:close/>
                    <a:moveTo>
                      <a:pt x="2384" y="43925"/>
                    </a:moveTo>
                    <a:lnTo>
                      <a:pt x="6019" y="45452"/>
                    </a:lnTo>
                    <a:lnTo>
                      <a:pt x="2223" y="47048"/>
                    </a:lnTo>
                    <a:lnTo>
                      <a:pt x="2384" y="43925"/>
                    </a:lnTo>
                    <a:close/>
                    <a:moveTo>
                      <a:pt x="12858" y="43599"/>
                    </a:moveTo>
                    <a:lnTo>
                      <a:pt x="13052" y="47390"/>
                    </a:lnTo>
                    <a:lnTo>
                      <a:pt x="8447" y="45453"/>
                    </a:lnTo>
                    <a:lnTo>
                      <a:pt x="12858" y="43599"/>
                    </a:lnTo>
                    <a:close/>
                    <a:moveTo>
                      <a:pt x="7233" y="45963"/>
                    </a:moveTo>
                    <a:lnTo>
                      <a:pt x="12919" y="48353"/>
                    </a:lnTo>
                    <a:lnTo>
                      <a:pt x="7234" y="50744"/>
                    </a:lnTo>
                    <a:lnTo>
                      <a:pt x="2143" y="48602"/>
                    </a:lnTo>
                    <a:lnTo>
                      <a:pt x="2169" y="48092"/>
                    </a:lnTo>
                    <a:lnTo>
                      <a:pt x="7233" y="45963"/>
                    </a:lnTo>
                    <a:close/>
                    <a:moveTo>
                      <a:pt x="2092" y="49601"/>
                    </a:moveTo>
                    <a:lnTo>
                      <a:pt x="6022" y="51253"/>
                    </a:lnTo>
                    <a:lnTo>
                      <a:pt x="1918" y="52981"/>
                    </a:lnTo>
                    <a:lnTo>
                      <a:pt x="2092" y="49601"/>
                    </a:lnTo>
                    <a:close/>
                    <a:moveTo>
                      <a:pt x="13149" y="49276"/>
                    </a:moveTo>
                    <a:lnTo>
                      <a:pt x="13357" y="53319"/>
                    </a:lnTo>
                    <a:lnTo>
                      <a:pt x="8448" y="51254"/>
                    </a:lnTo>
                    <a:lnTo>
                      <a:pt x="13149" y="49276"/>
                    </a:lnTo>
                    <a:close/>
                    <a:moveTo>
                      <a:pt x="7235" y="51765"/>
                    </a:moveTo>
                    <a:lnTo>
                      <a:pt x="12922" y="54157"/>
                    </a:lnTo>
                    <a:lnTo>
                      <a:pt x="7238" y="56545"/>
                    </a:lnTo>
                    <a:lnTo>
                      <a:pt x="1851" y="54279"/>
                    </a:lnTo>
                    <a:lnTo>
                      <a:pt x="1865" y="54024"/>
                    </a:lnTo>
                    <a:lnTo>
                      <a:pt x="7235" y="51765"/>
                    </a:lnTo>
                    <a:close/>
                    <a:moveTo>
                      <a:pt x="1800" y="55278"/>
                    </a:moveTo>
                    <a:lnTo>
                      <a:pt x="6024" y="57054"/>
                    </a:lnTo>
                    <a:lnTo>
                      <a:pt x="1613" y="58907"/>
                    </a:lnTo>
                    <a:lnTo>
                      <a:pt x="1613" y="58907"/>
                    </a:lnTo>
                    <a:lnTo>
                      <a:pt x="1800" y="55278"/>
                    </a:lnTo>
                    <a:close/>
                    <a:moveTo>
                      <a:pt x="13442" y="54959"/>
                    </a:moveTo>
                    <a:lnTo>
                      <a:pt x="13662" y="59246"/>
                    </a:lnTo>
                    <a:lnTo>
                      <a:pt x="8451" y="57055"/>
                    </a:lnTo>
                    <a:lnTo>
                      <a:pt x="13442" y="54959"/>
                    </a:lnTo>
                    <a:close/>
                    <a:moveTo>
                      <a:pt x="7238" y="57565"/>
                    </a:moveTo>
                    <a:lnTo>
                      <a:pt x="12923" y="59956"/>
                    </a:lnTo>
                    <a:lnTo>
                      <a:pt x="7240" y="62345"/>
                    </a:lnTo>
                    <a:lnTo>
                      <a:pt x="1560" y="59956"/>
                    </a:lnTo>
                    <a:lnTo>
                      <a:pt x="1560" y="59951"/>
                    </a:lnTo>
                    <a:lnTo>
                      <a:pt x="7238" y="57565"/>
                    </a:lnTo>
                    <a:close/>
                    <a:moveTo>
                      <a:pt x="1508" y="60955"/>
                    </a:moveTo>
                    <a:lnTo>
                      <a:pt x="6026" y="62854"/>
                    </a:lnTo>
                    <a:lnTo>
                      <a:pt x="1308" y="64838"/>
                    </a:lnTo>
                    <a:lnTo>
                      <a:pt x="1308" y="64838"/>
                    </a:lnTo>
                    <a:lnTo>
                      <a:pt x="1508" y="60955"/>
                    </a:lnTo>
                    <a:close/>
                    <a:moveTo>
                      <a:pt x="13733" y="60635"/>
                    </a:moveTo>
                    <a:lnTo>
                      <a:pt x="13966" y="65174"/>
                    </a:lnTo>
                    <a:lnTo>
                      <a:pt x="8454" y="62855"/>
                    </a:lnTo>
                    <a:lnTo>
                      <a:pt x="13733" y="60635"/>
                    </a:lnTo>
                    <a:close/>
                    <a:moveTo>
                      <a:pt x="7240" y="63365"/>
                    </a:moveTo>
                    <a:lnTo>
                      <a:pt x="12924" y="65756"/>
                    </a:lnTo>
                    <a:lnTo>
                      <a:pt x="7239" y="68146"/>
                    </a:lnTo>
                    <a:lnTo>
                      <a:pt x="1557" y="65754"/>
                    </a:lnTo>
                    <a:lnTo>
                      <a:pt x="7240" y="63365"/>
                    </a:lnTo>
                    <a:close/>
                    <a:moveTo>
                      <a:pt x="1217" y="66632"/>
                    </a:moveTo>
                    <a:lnTo>
                      <a:pt x="6026" y="68655"/>
                    </a:lnTo>
                    <a:lnTo>
                      <a:pt x="1004" y="70767"/>
                    </a:lnTo>
                    <a:lnTo>
                      <a:pt x="1217" y="66632"/>
                    </a:lnTo>
                    <a:close/>
                    <a:moveTo>
                      <a:pt x="7239" y="69166"/>
                    </a:moveTo>
                    <a:lnTo>
                      <a:pt x="11645" y="71021"/>
                    </a:lnTo>
                    <a:lnTo>
                      <a:pt x="2827" y="71021"/>
                    </a:lnTo>
                    <a:lnTo>
                      <a:pt x="7239" y="69166"/>
                    </a:lnTo>
                    <a:close/>
                    <a:moveTo>
                      <a:pt x="14025" y="66313"/>
                    </a:moveTo>
                    <a:lnTo>
                      <a:pt x="14267" y="71021"/>
                    </a:lnTo>
                    <a:lnTo>
                      <a:pt x="14069" y="71021"/>
                    </a:lnTo>
                    <a:lnTo>
                      <a:pt x="8451" y="68656"/>
                    </a:lnTo>
                    <a:lnTo>
                      <a:pt x="14025" y="66313"/>
                    </a:lnTo>
                    <a:close/>
                    <a:moveTo>
                      <a:pt x="6948" y="0"/>
                    </a:moveTo>
                    <a:lnTo>
                      <a:pt x="6367" y="3743"/>
                    </a:lnTo>
                    <a:lnTo>
                      <a:pt x="4053" y="3743"/>
                    </a:lnTo>
                    <a:lnTo>
                      <a:pt x="4053" y="4420"/>
                    </a:lnTo>
                    <a:lnTo>
                      <a:pt x="3675" y="4420"/>
                    </a:lnTo>
                    <a:lnTo>
                      <a:pt x="3675" y="5036"/>
                    </a:lnTo>
                    <a:lnTo>
                      <a:pt x="4053" y="5036"/>
                    </a:lnTo>
                    <a:lnTo>
                      <a:pt x="4053" y="5713"/>
                    </a:lnTo>
                    <a:lnTo>
                      <a:pt x="2901" y="5713"/>
                    </a:lnTo>
                    <a:lnTo>
                      <a:pt x="2901" y="7682"/>
                    </a:lnTo>
                    <a:lnTo>
                      <a:pt x="3305" y="7682"/>
                    </a:lnTo>
                    <a:lnTo>
                      <a:pt x="1" y="71961"/>
                    </a:lnTo>
                    <a:lnTo>
                      <a:pt x="15258" y="71961"/>
                    </a:lnTo>
                    <a:lnTo>
                      <a:pt x="11952" y="7682"/>
                    </a:lnTo>
                    <a:lnTo>
                      <a:pt x="12356" y="7682"/>
                    </a:lnTo>
                    <a:lnTo>
                      <a:pt x="12356" y="5713"/>
                    </a:lnTo>
                    <a:lnTo>
                      <a:pt x="11205" y="5713"/>
                    </a:lnTo>
                    <a:lnTo>
                      <a:pt x="11205" y="5036"/>
                    </a:lnTo>
                    <a:lnTo>
                      <a:pt x="11584" y="5036"/>
                    </a:lnTo>
                    <a:lnTo>
                      <a:pt x="11584" y="4420"/>
                    </a:lnTo>
                    <a:lnTo>
                      <a:pt x="11205" y="4420"/>
                    </a:lnTo>
                    <a:lnTo>
                      <a:pt x="11205" y="3743"/>
                    </a:lnTo>
                    <a:lnTo>
                      <a:pt x="8892" y="3743"/>
                    </a:lnTo>
                    <a:lnTo>
                      <a:pt x="831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49"/>
              <p:cNvSpPr/>
              <p:nvPr/>
            </p:nvSpPr>
            <p:spPr>
              <a:xfrm>
                <a:off x="4492448" y="2313001"/>
                <a:ext cx="649991" cy="198088"/>
              </a:xfrm>
              <a:custGeom>
                <a:rect b="b" l="l" r="r" t="t"/>
                <a:pathLst>
                  <a:path extrusionOk="0" h="12256" w="40216">
                    <a:moveTo>
                      <a:pt x="1" y="1"/>
                    </a:moveTo>
                    <a:lnTo>
                      <a:pt x="1" y="12256"/>
                    </a:lnTo>
                    <a:lnTo>
                      <a:pt x="40215" y="12256"/>
                    </a:lnTo>
                    <a:lnTo>
                      <a:pt x="4021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49"/>
              <p:cNvSpPr/>
              <p:nvPr/>
            </p:nvSpPr>
            <p:spPr>
              <a:xfrm>
                <a:off x="4921950" y="2300651"/>
                <a:ext cx="228879" cy="210436"/>
              </a:xfrm>
              <a:custGeom>
                <a:rect b="b" l="l" r="r" t="t"/>
                <a:pathLst>
                  <a:path extrusionOk="0" h="12256" w="13642">
                    <a:moveTo>
                      <a:pt x="1" y="1"/>
                    </a:moveTo>
                    <a:lnTo>
                      <a:pt x="1" y="12256"/>
                    </a:lnTo>
                    <a:lnTo>
                      <a:pt x="13641" y="12256"/>
                    </a:lnTo>
                    <a:lnTo>
                      <a:pt x="1364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49"/>
              <p:cNvSpPr/>
              <p:nvPr/>
            </p:nvSpPr>
            <p:spPr>
              <a:xfrm>
                <a:off x="4553275" y="2187574"/>
                <a:ext cx="228085" cy="140668"/>
              </a:xfrm>
              <a:custGeom>
                <a:rect b="b" l="l" r="r" t="t"/>
                <a:pathLst>
                  <a:path extrusionOk="0" h="7761" w="14112">
                    <a:moveTo>
                      <a:pt x="0" y="0"/>
                    </a:moveTo>
                    <a:lnTo>
                      <a:pt x="0" y="7761"/>
                    </a:lnTo>
                    <a:lnTo>
                      <a:pt x="14111" y="7761"/>
                    </a:lnTo>
                    <a:lnTo>
                      <a:pt x="1411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49"/>
              <p:cNvSpPr/>
              <p:nvPr/>
            </p:nvSpPr>
            <p:spPr>
              <a:xfrm>
                <a:off x="4678704" y="2187580"/>
                <a:ext cx="102648" cy="125437"/>
              </a:xfrm>
              <a:custGeom>
                <a:rect b="b" l="l" r="r" t="t"/>
                <a:pathLst>
                  <a:path extrusionOk="0" h="7761" w="6351">
                    <a:moveTo>
                      <a:pt x="1" y="0"/>
                    </a:moveTo>
                    <a:lnTo>
                      <a:pt x="1" y="7761"/>
                    </a:lnTo>
                    <a:lnTo>
                      <a:pt x="6350" y="7761"/>
                    </a:lnTo>
                    <a:lnTo>
                      <a:pt x="6350"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49"/>
              <p:cNvSpPr/>
              <p:nvPr/>
            </p:nvSpPr>
            <p:spPr>
              <a:xfrm>
                <a:off x="4809831" y="2243745"/>
                <a:ext cx="301237" cy="69272"/>
              </a:xfrm>
              <a:custGeom>
                <a:rect b="b" l="l" r="r" t="t"/>
                <a:pathLst>
                  <a:path extrusionOk="0" h="4286" w="18638">
                    <a:moveTo>
                      <a:pt x="1" y="1"/>
                    </a:moveTo>
                    <a:lnTo>
                      <a:pt x="1" y="4286"/>
                    </a:lnTo>
                    <a:lnTo>
                      <a:pt x="18638" y="4286"/>
                    </a:lnTo>
                    <a:lnTo>
                      <a:pt x="18638"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49"/>
              <p:cNvSpPr/>
              <p:nvPr/>
            </p:nvSpPr>
            <p:spPr>
              <a:xfrm>
                <a:off x="4778375" y="2243750"/>
                <a:ext cx="193023" cy="84595"/>
              </a:xfrm>
              <a:custGeom>
                <a:rect b="b" l="l" r="r" t="t"/>
                <a:pathLst>
                  <a:path extrusionOk="0" h="4286" w="9996">
                    <a:moveTo>
                      <a:pt x="1" y="1"/>
                    </a:moveTo>
                    <a:lnTo>
                      <a:pt x="1" y="4286"/>
                    </a:lnTo>
                    <a:lnTo>
                      <a:pt x="9995" y="4286"/>
                    </a:lnTo>
                    <a:lnTo>
                      <a:pt x="999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49"/>
              <p:cNvSpPr/>
              <p:nvPr/>
            </p:nvSpPr>
            <p:spPr>
              <a:xfrm>
                <a:off x="5185480" y="2422244"/>
                <a:ext cx="947721" cy="88845"/>
              </a:xfrm>
              <a:custGeom>
                <a:rect b="b" l="l" r="r" t="t"/>
                <a:pathLst>
                  <a:path extrusionOk="0" h="5497" w="58637">
                    <a:moveTo>
                      <a:pt x="1" y="1"/>
                    </a:moveTo>
                    <a:lnTo>
                      <a:pt x="1" y="5497"/>
                    </a:lnTo>
                    <a:lnTo>
                      <a:pt x="58636" y="5497"/>
                    </a:lnTo>
                    <a:lnTo>
                      <a:pt x="5863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49"/>
              <p:cNvSpPr/>
              <p:nvPr/>
            </p:nvSpPr>
            <p:spPr>
              <a:xfrm>
                <a:off x="5669482" y="2422244"/>
                <a:ext cx="463718" cy="88845"/>
              </a:xfrm>
              <a:custGeom>
                <a:rect b="b" l="l" r="r" t="t"/>
                <a:pathLst>
                  <a:path extrusionOk="0" h="5497" w="28691">
                    <a:moveTo>
                      <a:pt x="0" y="1"/>
                    </a:moveTo>
                    <a:lnTo>
                      <a:pt x="0" y="5497"/>
                    </a:lnTo>
                    <a:lnTo>
                      <a:pt x="28690" y="5497"/>
                    </a:lnTo>
                    <a:lnTo>
                      <a:pt x="28690"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49"/>
              <p:cNvSpPr/>
              <p:nvPr/>
            </p:nvSpPr>
            <p:spPr>
              <a:xfrm>
                <a:off x="5228569" y="2389466"/>
                <a:ext cx="864080" cy="32810"/>
              </a:xfrm>
              <a:custGeom>
                <a:rect b="b" l="l" r="r" t="t"/>
                <a:pathLst>
                  <a:path extrusionOk="0" h="2030" w="53462">
                    <a:moveTo>
                      <a:pt x="0" y="0"/>
                    </a:moveTo>
                    <a:lnTo>
                      <a:pt x="0" y="2030"/>
                    </a:lnTo>
                    <a:lnTo>
                      <a:pt x="53462" y="2030"/>
                    </a:lnTo>
                    <a:lnTo>
                      <a:pt x="5346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49"/>
              <p:cNvSpPr/>
              <p:nvPr/>
            </p:nvSpPr>
            <p:spPr>
              <a:xfrm>
                <a:off x="5228569" y="2389466"/>
                <a:ext cx="480188" cy="32810"/>
              </a:xfrm>
              <a:custGeom>
                <a:rect b="b" l="l" r="r" t="t"/>
                <a:pathLst>
                  <a:path extrusionOk="0" h="2030" w="29710">
                    <a:moveTo>
                      <a:pt x="0" y="0"/>
                    </a:moveTo>
                    <a:lnTo>
                      <a:pt x="0" y="2030"/>
                    </a:lnTo>
                    <a:lnTo>
                      <a:pt x="29710" y="2030"/>
                    </a:lnTo>
                    <a:lnTo>
                      <a:pt x="29710"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49"/>
              <p:cNvSpPr/>
              <p:nvPr/>
            </p:nvSpPr>
            <p:spPr>
              <a:xfrm>
                <a:off x="5221279" y="2399277"/>
                <a:ext cx="882472" cy="13172"/>
              </a:xfrm>
              <a:custGeom>
                <a:rect b="b" l="l" r="r" t="t"/>
                <a:pathLst>
                  <a:path extrusionOk="0" h="815" w="54600">
                    <a:moveTo>
                      <a:pt x="1" y="1"/>
                    </a:moveTo>
                    <a:lnTo>
                      <a:pt x="1" y="814"/>
                    </a:lnTo>
                    <a:lnTo>
                      <a:pt x="54599" y="814"/>
                    </a:lnTo>
                    <a:lnTo>
                      <a:pt x="5459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49"/>
              <p:cNvSpPr/>
              <p:nvPr/>
            </p:nvSpPr>
            <p:spPr>
              <a:xfrm>
                <a:off x="5691641" y="2399277"/>
                <a:ext cx="412111" cy="13172"/>
              </a:xfrm>
              <a:custGeom>
                <a:rect b="b" l="l" r="r" t="t"/>
                <a:pathLst>
                  <a:path extrusionOk="0" h="815" w="25498">
                    <a:moveTo>
                      <a:pt x="1" y="1"/>
                    </a:moveTo>
                    <a:lnTo>
                      <a:pt x="1" y="814"/>
                    </a:lnTo>
                    <a:lnTo>
                      <a:pt x="25497" y="814"/>
                    </a:lnTo>
                    <a:lnTo>
                      <a:pt x="25497"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49"/>
              <p:cNvSpPr/>
              <p:nvPr/>
            </p:nvSpPr>
            <p:spPr>
              <a:xfrm>
                <a:off x="5185480" y="2300637"/>
                <a:ext cx="947721" cy="88845"/>
              </a:xfrm>
              <a:custGeom>
                <a:rect b="b" l="l" r="r" t="t"/>
                <a:pathLst>
                  <a:path extrusionOk="0" h="5497" w="58637">
                    <a:moveTo>
                      <a:pt x="1" y="0"/>
                    </a:moveTo>
                    <a:lnTo>
                      <a:pt x="1" y="5496"/>
                    </a:lnTo>
                    <a:lnTo>
                      <a:pt x="58636" y="5496"/>
                    </a:lnTo>
                    <a:lnTo>
                      <a:pt x="5863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49"/>
              <p:cNvSpPr/>
              <p:nvPr/>
            </p:nvSpPr>
            <p:spPr>
              <a:xfrm>
                <a:off x="5669482" y="2300637"/>
                <a:ext cx="463718" cy="88845"/>
              </a:xfrm>
              <a:custGeom>
                <a:rect b="b" l="l" r="r" t="t"/>
                <a:pathLst>
                  <a:path extrusionOk="0" h="5497" w="28691">
                    <a:moveTo>
                      <a:pt x="0" y="0"/>
                    </a:moveTo>
                    <a:lnTo>
                      <a:pt x="0" y="5496"/>
                    </a:lnTo>
                    <a:lnTo>
                      <a:pt x="28690" y="5496"/>
                    </a:lnTo>
                    <a:lnTo>
                      <a:pt x="28690"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49"/>
              <p:cNvSpPr/>
              <p:nvPr/>
            </p:nvSpPr>
            <p:spPr>
              <a:xfrm>
                <a:off x="5228569" y="2267827"/>
                <a:ext cx="864080" cy="32826"/>
              </a:xfrm>
              <a:custGeom>
                <a:rect b="b" l="l" r="r" t="t"/>
                <a:pathLst>
                  <a:path extrusionOk="0" h="2031" w="53462">
                    <a:moveTo>
                      <a:pt x="0" y="1"/>
                    </a:moveTo>
                    <a:lnTo>
                      <a:pt x="0" y="2030"/>
                    </a:lnTo>
                    <a:lnTo>
                      <a:pt x="53462" y="2030"/>
                    </a:lnTo>
                    <a:lnTo>
                      <a:pt x="5346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49"/>
              <p:cNvSpPr/>
              <p:nvPr/>
            </p:nvSpPr>
            <p:spPr>
              <a:xfrm>
                <a:off x="5228569" y="2267827"/>
                <a:ext cx="480188" cy="32826"/>
              </a:xfrm>
              <a:custGeom>
                <a:rect b="b" l="l" r="r" t="t"/>
                <a:pathLst>
                  <a:path extrusionOk="0" h="2031" w="29710">
                    <a:moveTo>
                      <a:pt x="0" y="1"/>
                    </a:moveTo>
                    <a:lnTo>
                      <a:pt x="0" y="2030"/>
                    </a:lnTo>
                    <a:lnTo>
                      <a:pt x="29710" y="2030"/>
                    </a:lnTo>
                    <a:lnTo>
                      <a:pt x="29710"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49"/>
              <p:cNvSpPr/>
              <p:nvPr/>
            </p:nvSpPr>
            <p:spPr>
              <a:xfrm>
                <a:off x="5221279" y="2277654"/>
                <a:ext cx="882472" cy="13172"/>
              </a:xfrm>
              <a:custGeom>
                <a:rect b="b" l="l" r="r" t="t"/>
                <a:pathLst>
                  <a:path extrusionOk="0" h="815" w="54600">
                    <a:moveTo>
                      <a:pt x="1" y="0"/>
                    </a:moveTo>
                    <a:lnTo>
                      <a:pt x="1" y="815"/>
                    </a:lnTo>
                    <a:lnTo>
                      <a:pt x="54599" y="815"/>
                    </a:lnTo>
                    <a:lnTo>
                      <a:pt x="5459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49"/>
              <p:cNvSpPr/>
              <p:nvPr/>
            </p:nvSpPr>
            <p:spPr>
              <a:xfrm>
                <a:off x="5691641" y="2277654"/>
                <a:ext cx="412111" cy="13172"/>
              </a:xfrm>
              <a:custGeom>
                <a:rect b="b" l="l" r="r" t="t"/>
                <a:pathLst>
                  <a:path extrusionOk="0" h="815" w="25498">
                    <a:moveTo>
                      <a:pt x="1" y="0"/>
                    </a:moveTo>
                    <a:lnTo>
                      <a:pt x="1" y="815"/>
                    </a:lnTo>
                    <a:lnTo>
                      <a:pt x="25497" y="815"/>
                    </a:lnTo>
                    <a:lnTo>
                      <a:pt x="25497"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49"/>
              <p:cNvSpPr/>
              <p:nvPr/>
            </p:nvSpPr>
            <p:spPr>
              <a:xfrm>
                <a:off x="5185480" y="2178998"/>
                <a:ext cx="947721" cy="88845"/>
              </a:xfrm>
              <a:custGeom>
                <a:rect b="b" l="l" r="r" t="t"/>
                <a:pathLst>
                  <a:path extrusionOk="0" h="5497" w="58637">
                    <a:moveTo>
                      <a:pt x="1" y="1"/>
                    </a:moveTo>
                    <a:lnTo>
                      <a:pt x="1" y="5497"/>
                    </a:lnTo>
                    <a:lnTo>
                      <a:pt x="58636" y="5497"/>
                    </a:lnTo>
                    <a:lnTo>
                      <a:pt x="5863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49"/>
              <p:cNvSpPr/>
              <p:nvPr/>
            </p:nvSpPr>
            <p:spPr>
              <a:xfrm>
                <a:off x="5669482" y="2178998"/>
                <a:ext cx="463718" cy="88845"/>
              </a:xfrm>
              <a:custGeom>
                <a:rect b="b" l="l" r="r" t="t"/>
                <a:pathLst>
                  <a:path extrusionOk="0" h="5497" w="28691">
                    <a:moveTo>
                      <a:pt x="0" y="1"/>
                    </a:moveTo>
                    <a:lnTo>
                      <a:pt x="0" y="5497"/>
                    </a:lnTo>
                    <a:lnTo>
                      <a:pt x="28690" y="5497"/>
                    </a:lnTo>
                    <a:lnTo>
                      <a:pt x="28690"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49"/>
              <p:cNvSpPr/>
              <p:nvPr/>
            </p:nvSpPr>
            <p:spPr>
              <a:xfrm>
                <a:off x="5185480" y="2057375"/>
                <a:ext cx="947721" cy="88845"/>
              </a:xfrm>
              <a:custGeom>
                <a:rect b="b" l="l" r="r" t="t"/>
                <a:pathLst>
                  <a:path extrusionOk="0" h="5497" w="58637">
                    <a:moveTo>
                      <a:pt x="1" y="0"/>
                    </a:moveTo>
                    <a:lnTo>
                      <a:pt x="1" y="5496"/>
                    </a:lnTo>
                    <a:lnTo>
                      <a:pt x="58636" y="5496"/>
                    </a:lnTo>
                    <a:lnTo>
                      <a:pt x="5863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49"/>
              <p:cNvSpPr/>
              <p:nvPr/>
            </p:nvSpPr>
            <p:spPr>
              <a:xfrm>
                <a:off x="5669482" y="2057375"/>
                <a:ext cx="463718" cy="88845"/>
              </a:xfrm>
              <a:custGeom>
                <a:rect b="b" l="l" r="r" t="t"/>
                <a:pathLst>
                  <a:path extrusionOk="0" h="5497" w="28691">
                    <a:moveTo>
                      <a:pt x="0" y="0"/>
                    </a:moveTo>
                    <a:lnTo>
                      <a:pt x="0" y="5496"/>
                    </a:lnTo>
                    <a:lnTo>
                      <a:pt x="28690" y="5496"/>
                    </a:lnTo>
                    <a:lnTo>
                      <a:pt x="28690"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49"/>
              <p:cNvSpPr/>
              <p:nvPr/>
            </p:nvSpPr>
            <p:spPr>
              <a:xfrm>
                <a:off x="5228569" y="2146204"/>
                <a:ext cx="864080" cy="32810"/>
              </a:xfrm>
              <a:custGeom>
                <a:rect b="b" l="l" r="r" t="t"/>
                <a:pathLst>
                  <a:path extrusionOk="0" h="2030" w="53462">
                    <a:moveTo>
                      <a:pt x="0" y="0"/>
                    </a:moveTo>
                    <a:lnTo>
                      <a:pt x="0" y="2030"/>
                    </a:lnTo>
                    <a:lnTo>
                      <a:pt x="53462" y="2030"/>
                    </a:lnTo>
                    <a:lnTo>
                      <a:pt x="5346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49"/>
              <p:cNvSpPr/>
              <p:nvPr/>
            </p:nvSpPr>
            <p:spPr>
              <a:xfrm>
                <a:off x="5228569" y="2146204"/>
                <a:ext cx="480188" cy="32810"/>
              </a:xfrm>
              <a:custGeom>
                <a:rect b="b" l="l" r="r" t="t"/>
                <a:pathLst>
                  <a:path extrusionOk="0" h="2030" w="29710">
                    <a:moveTo>
                      <a:pt x="0" y="0"/>
                    </a:moveTo>
                    <a:lnTo>
                      <a:pt x="0" y="2030"/>
                    </a:lnTo>
                    <a:lnTo>
                      <a:pt x="29710" y="2030"/>
                    </a:lnTo>
                    <a:lnTo>
                      <a:pt x="29710"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49"/>
              <p:cNvSpPr/>
              <p:nvPr/>
            </p:nvSpPr>
            <p:spPr>
              <a:xfrm>
                <a:off x="5221279" y="2156015"/>
                <a:ext cx="882472" cy="13189"/>
              </a:xfrm>
              <a:custGeom>
                <a:rect b="b" l="l" r="r" t="t"/>
                <a:pathLst>
                  <a:path extrusionOk="0" h="816" w="54600">
                    <a:moveTo>
                      <a:pt x="1" y="1"/>
                    </a:moveTo>
                    <a:lnTo>
                      <a:pt x="1" y="815"/>
                    </a:lnTo>
                    <a:lnTo>
                      <a:pt x="54599" y="815"/>
                    </a:lnTo>
                    <a:lnTo>
                      <a:pt x="5459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49"/>
              <p:cNvSpPr/>
              <p:nvPr/>
            </p:nvSpPr>
            <p:spPr>
              <a:xfrm>
                <a:off x="5691641" y="2156015"/>
                <a:ext cx="412111" cy="13189"/>
              </a:xfrm>
              <a:custGeom>
                <a:rect b="b" l="l" r="r" t="t"/>
                <a:pathLst>
                  <a:path extrusionOk="0" h="816" w="25498">
                    <a:moveTo>
                      <a:pt x="1" y="1"/>
                    </a:moveTo>
                    <a:lnTo>
                      <a:pt x="1" y="815"/>
                    </a:lnTo>
                    <a:lnTo>
                      <a:pt x="25497" y="815"/>
                    </a:lnTo>
                    <a:lnTo>
                      <a:pt x="25497"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49"/>
              <p:cNvSpPr/>
              <p:nvPr/>
            </p:nvSpPr>
            <p:spPr>
              <a:xfrm>
                <a:off x="4530090" y="2345051"/>
                <a:ext cx="352536" cy="28398"/>
              </a:xfrm>
              <a:custGeom>
                <a:rect b="b" l="l" r="r" t="t"/>
                <a:pathLst>
                  <a:path extrusionOk="0" h="1757" w="21812">
                    <a:moveTo>
                      <a:pt x="0" y="0"/>
                    </a:moveTo>
                    <a:lnTo>
                      <a:pt x="0" y="1756"/>
                    </a:lnTo>
                    <a:lnTo>
                      <a:pt x="21812" y="1756"/>
                    </a:lnTo>
                    <a:lnTo>
                      <a:pt x="21812" y="0"/>
                    </a:lnTo>
                    <a:close/>
                  </a:path>
                </a:pathLst>
              </a:custGeom>
              <a:solidFill>
                <a:srgbClr val="B2E2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49"/>
              <p:cNvSpPr/>
              <p:nvPr/>
            </p:nvSpPr>
            <p:spPr>
              <a:xfrm>
                <a:off x="4530090" y="2396109"/>
                <a:ext cx="352536" cy="28414"/>
              </a:xfrm>
              <a:custGeom>
                <a:rect b="b" l="l" r="r" t="t"/>
                <a:pathLst>
                  <a:path extrusionOk="0" h="1758" w="21812">
                    <a:moveTo>
                      <a:pt x="0" y="1"/>
                    </a:moveTo>
                    <a:lnTo>
                      <a:pt x="0" y="1758"/>
                    </a:lnTo>
                    <a:lnTo>
                      <a:pt x="21812" y="1758"/>
                    </a:lnTo>
                    <a:lnTo>
                      <a:pt x="21812" y="1"/>
                    </a:lnTo>
                    <a:close/>
                  </a:path>
                </a:pathLst>
              </a:custGeom>
              <a:solidFill>
                <a:srgbClr val="B2E2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49"/>
              <p:cNvSpPr/>
              <p:nvPr/>
            </p:nvSpPr>
            <p:spPr>
              <a:xfrm>
                <a:off x="5212730" y="2090573"/>
                <a:ext cx="420952" cy="22434"/>
              </a:xfrm>
              <a:custGeom>
                <a:rect b="b" l="l" r="r" t="t"/>
                <a:pathLst>
                  <a:path extrusionOk="0" h="1388" w="26045">
                    <a:moveTo>
                      <a:pt x="0" y="0"/>
                    </a:moveTo>
                    <a:lnTo>
                      <a:pt x="0" y="1388"/>
                    </a:lnTo>
                    <a:lnTo>
                      <a:pt x="26045" y="1388"/>
                    </a:lnTo>
                    <a:lnTo>
                      <a:pt x="2604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49"/>
              <p:cNvSpPr/>
              <p:nvPr/>
            </p:nvSpPr>
            <p:spPr>
              <a:xfrm>
                <a:off x="5212730" y="2212196"/>
                <a:ext cx="420952" cy="22450"/>
              </a:xfrm>
              <a:custGeom>
                <a:rect b="b" l="l" r="r" t="t"/>
                <a:pathLst>
                  <a:path extrusionOk="0" h="1389" w="26045">
                    <a:moveTo>
                      <a:pt x="0" y="1"/>
                    </a:moveTo>
                    <a:lnTo>
                      <a:pt x="0" y="1389"/>
                    </a:lnTo>
                    <a:lnTo>
                      <a:pt x="26045" y="1389"/>
                    </a:lnTo>
                    <a:lnTo>
                      <a:pt x="2604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49"/>
              <p:cNvSpPr/>
              <p:nvPr/>
            </p:nvSpPr>
            <p:spPr>
              <a:xfrm>
                <a:off x="5212730" y="2333835"/>
                <a:ext cx="420952" cy="22434"/>
              </a:xfrm>
              <a:custGeom>
                <a:rect b="b" l="l" r="r" t="t"/>
                <a:pathLst>
                  <a:path extrusionOk="0" h="1388" w="26045">
                    <a:moveTo>
                      <a:pt x="0" y="0"/>
                    </a:moveTo>
                    <a:lnTo>
                      <a:pt x="0" y="1387"/>
                    </a:lnTo>
                    <a:lnTo>
                      <a:pt x="26045" y="1387"/>
                    </a:lnTo>
                    <a:lnTo>
                      <a:pt x="2604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49"/>
              <p:cNvSpPr/>
              <p:nvPr/>
            </p:nvSpPr>
            <p:spPr>
              <a:xfrm>
                <a:off x="5212730" y="2455474"/>
                <a:ext cx="420952" cy="22417"/>
              </a:xfrm>
              <a:custGeom>
                <a:rect b="b" l="l" r="r" t="t"/>
                <a:pathLst>
                  <a:path extrusionOk="0" h="1387" w="26045">
                    <a:moveTo>
                      <a:pt x="0" y="0"/>
                    </a:moveTo>
                    <a:lnTo>
                      <a:pt x="0" y="1387"/>
                    </a:lnTo>
                    <a:lnTo>
                      <a:pt x="26045" y="1387"/>
                    </a:lnTo>
                    <a:lnTo>
                      <a:pt x="2604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49"/>
              <p:cNvSpPr/>
              <p:nvPr/>
            </p:nvSpPr>
            <p:spPr>
              <a:xfrm>
                <a:off x="4309876" y="1355616"/>
                <a:ext cx="123449" cy="1163102"/>
              </a:xfrm>
              <a:custGeom>
                <a:rect b="b" l="l" r="r" t="t"/>
                <a:pathLst>
                  <a:path extrusionOk="0" h="71963" w="7638">
                    <a:moveTo>
                      <a:pt x="3486" y="9532"/>
                    </a:moveTo>
                    <a:lnTo>
                      <a:pt x="3603" y="11812"/>
                    </a:lnTo>
                    <a:lnTo>
                      <a:pt x="833" y="10647"/>
                    </a:lnTo>
                    <a:lnTo>
                      <a:pt x="3486" y="9532"/>
                    </a:lnTo>
                    <a:close/>
                    <a:moveTo>
                      <a:pt x="3777" y="15210"/>
                    </a:moveTo>
                    <a:lnTo>
                      <a:pt x="3908" y="17743"/>
                    </a:lnTo>
                    <a:lnTo>
                      <a:pt x="3908" y="17743"/>
                    </a:lnTo>
                    <a:lnTo>
                      <a:pt x="831" y="16450"/>
                    </a:lnTo>
                    <a:lnTo>
                      <a:pt x="3777" y="15210"/>
                    </a:lnTo>
                    <a:close/>
                    <a:moveTo>
                      <a:pt x="4069" y="20891"/>
                    </a:moveTo>
                    <a:lnTo>
                      <a:pt x="4212" y="23674"/>
                    </a:lnTo>
                    <a:lnTo>
                      <a:pt x="831" y="22251"/>
                    </a:lnTo>
                    <a:lnTo>
                      <a:pt x="4069" y="20891"/>
                    </a:lnTo>
                    <a:close/>
                    <a:moveTo>
                      <a:pt x="4362" y="26568"/>
                    </a:moveTo>
                    <a:lnTo>
                      <a:pt x="4517" y="29600"/>
                    </a:lnTo>
                    <a:lnTo>
                      <a:pt x="831" y="28050"/>
                    </a:lnTo>
                    <a:lnTo>
                      <a:pt x="4362" y="26568"/>
                    </a:lnTo>
                    <a:close/>
                    <a:moveTo>
                      <a:pt x="4653" y="32245"/>
                    </a:moveTo>
                    <a:lnTo>
                      <a:pt x="4822" y="35529"/>
                    </a:lnTo>
                    <a:lnTo>
                      <a:pt x="831" y="33851"/>
                    </a:lnTo>
                    <a:lnTo>
                      <a:pt x="4653" y="32245"/>
                    </a:lnTo>
                    <a:close/>
                    <a:moveTo>
                      <a:pt x="4946" y="37922"/>
                    </a:moveTo>
                    <a:lnTo>
                      <a:pt x="5127" y="41458"/>
                    </a:lnTo>
                    <a:lnTo>
                      <a:pt x="5127" y="41458"/>
                    </a:lnTo>
                    <a:lnTo>
                      <a:pt x="830" y="39653"/>
                    </a:lnTo>
                    <a:lnTo>
                      <a:pt x="4946" y="37922"/>
                    </a:lnTo>
                    <a:close/>
                    <a:moveTo>
                      <a:pt x="5238" y="43599"/>
                    </a:moveTo>
                    <a:lnTo>
                      <a:pt x="5433" y="47390"/>
                    </a:lnTo>
                    <a:lnTo>
                      <a:pt x="828" y="45453"/>
                    </a:lnTo>
                    <a:lnTo>
                      <a:pt x="5238" y="43599"/>
                    </a:lnTo>
                    <a:close/>
                    <a:moveTo>
                      <a:pt x="5530" y="49276"/>
                    </a:moveTo>
                    <a:lnTo>
                      <a:pt x="5738" y="53319"/>
                    </a:lnTo>
                    <a:lnTo>
                      <a:pt x="5738" y="53319"/>
                    </a:lnTo>
                    <a:lnTo>
                      <a:pt x="828" y="51254"/>
                    </a:lnTo>
                    <a:lnTo>
                      <a:pt x="5530" y="49276"/>
                    </a:lnTo>
                    <a:close/>
                    <a:moveTo>
                      <a:pt x="5822" y="54959"/>
                    </a:moveTo>
                    <a:lnTo>
                      <a:pt x="6043" y="59246"/>
                    </a:lnTo>
                    <a:lnTo>
                      <a:pt x="833" y="57055"/>
                    </a:lnTo>
                    <a:lnTo>
                      <a:pt x="5822" y="54959"/>
                    </a:lnTo>
                    <a:close/>
                    <a:moveTo>
                      <a:pt x="6115" y="60636"/>
                    </a:moveTo>
                    <a:lnTo>
                      <a:pt x="6347" y="65174"/>
                    </a:lnTo>
                    <a:lnTo>
                      <a:pt x="6347" y="65174"/>
                    </a:lnTo>
                    <a:lnTo>
                      <a:pt x="834" y="62855"/>
                    </a:lnTo>
                    <a:lnTo>
                      <a:pt x="6115" y="60636"/>
                    </a:lnTo>
                    <a:close/>
                    <a:moveTo>
                      <a:pt x="6406" y="66313"/>
                    </a:moveTo>
                    <a:lnTo>
                      <a:pt x="6648" y="71021"/>
                    </a:lnTo>
                    <a:lnTo>
                      <a:pt x="6450" y="71021"/>
                    </a:lnTo>
                    <a:lnTo>
                      <a:pt x="833" y="68656"/>
                    </a:lnTo>
                    <a:lnTo>
                      <a:pt x="6406" y="66313"/>
                    </a:lnTo>
                    <a:close/>
                    <a:moveTo>
                      <a:pt x="1" y="0"/>
                    </a:moveTo>
                    <a:lnTo>
                      <a:pt x="1" y="8153"/>
                    </a:lnTo>
                    <a:lnTo>
                      <a:pt x="3414" y="8153"/>
                    </a:lnTo>
                    <a:lnTo>
                      <a:pt x="3434" y="8534"/>
                    </a:lnTo>
                    <a:lnTo>
                      <a:pt x="1" y="9977"/>
                    </a:lnTo>
                    <a:lnTo>
                      <a:pt x="1" y="11318"/>
                    </a:lnTo>
                    <a:lnTo>
                      <a:pt x="3656" y="12856"/>
                    </a:lnTo>
                    <a:lnTo>
                      <a:pt x="3726" y="14211"/>
                    </a:lnTo>
                    <a:lnTo>
                      <a:pt x="1" y="15780"/>
                    </a:lnTo>
                    <a:lnTo>
                      <a:pt x="1" y="17122"/>
                    </a:lnTo>
                    <a:lnTo>
                      <a:pt x="3962" y="18787"/>
                    </a:lnTo>
                    <a:lnTo>
                      <a:pt x="4018" y="19893"/>
                    </a:lnTo>
                    <a:lnTo>
                      <a:pt x="1" y="21581"/>
                    </a:lnTo>
                    <a:lnTo>
                      <a:pt x="1" y="22923"/>
                    </a:lnTo>
                    <a:lnTo>
                      <a:pt x="4267" y="24717"/>
                    </a:lnTo>
                    <a:lnTo>
                      <a:pt x="4311" y="25571"/>
                    </a:lnTo>
                    <a:lnTo>
                      <a:pt x="1" y="27380"/>
                    </a:lnTo>
                    <a:lnTo>
                      <a:pt x="1" y="28722"/>
                    </a:lnTo>
                    <a:lnTo>
                      <a:pt x="4571" y="30643"/>
                    </a:lnTo>
                    <a:lnTo>
                      <a:pt x="4603" y="31248"/>
                    </a:lnTo>
                    <a:lnTo>
                      <a:pt x="1" y="33181"/>
                    </a:lnTo>
                    <a:lnTo>
                      <a:pt x="1" y="34523"/>
                    </a:lnTo>
                    <a:lnTo>
                      <a:pt x="4876" y="36574"/>
                    </a:lnTo>
                    <a:lnTo>
                      <a:pt x="4894" y="36923"/>
                    </a:lnTo>
                    <a:lnTo>
                      <a:pt x="1" y="38981"/>
                    </a:lnTo>
                    <a:lnTo>
                      <a:pt x="1" y="40324"/>
                    </a:lnTo>
                    <a:lnTo>
                      <a:pt x="5181" y="42501"/>
                    </a:lnTo>
                    <a:lnTo>
                      <a:pt x="5186" y="42599"/>
                    </a:lnTo>
                    <a:lnTo>
                      <a:pt x="1" y="44780"/>
                    </a:lnTo>
                    <a:lnTo>
                      <a:pt x="1" y="46125"/>
                    </a:lnTo>
                    <a:lnTo>
                      <a:pt x="5299" y="48353"/>
                    </a:lnTo>
                    <a:lnTo>
                      <a:pt x="1" y="50582"/>
                    </a:lnTo>
                    <a:lnTo>
                      <a:pt x="1" y="51926"/>
                    </a:lnTo>
                    <a:lnTo>
                      <a:pt x="5302" y="54157"/>
                    </a:lnTo>
                    <a:lnTo>
                      <a:pt x="1" y="56384"/>
                    </a:lnTo>
                    <a:lnTo>
                      <a:pt x="1" y="57726"/>
                    </a:lnTo>
                    <a:lnTo>
                      <a:pt x="5303" y="59956"/>
                    </a:lnTo>
                    <a:lnTo>
                      <a:pt x="1" y="62185"/>
                    </a:lnTo>
                    <a:lnTo>
                      <a:pt x="1" y="63525"/>
                    </a:lnTo>
                    <a:lnTo>
                      <a:pt x="5304" y="65756"/>
                    </a:lnTo>
                    <a:lnTo>
                      <a:pt x="1" y="67985"/>
                    </a:lnTo>
                    <a:lnTo>
                      <a:pt x="1" y="69327"/>
                    </a:lnTo>
                    <a:lnTo>
                      <a:pt x="4025" y="71021"/>
                    </a:lnTo>
                    <a:lnTo>
                      <a:pt x="1" y="71021"/>
                    </a:lnTo>
                    <a:lnTo>
                      <a:pt x="1" y="71962"/>
                    </a:lnTo>
                    <a:lnTo>
                      <a:pt x="7638" y="71962"/>
                    </a:lnTo>
                    <a:lnTo>
                      <a:pt x="4332" y="7682"/>
                    </a:lnTo>
                    <a:lnTo>
                      <a:pt x="4736" y="7682"/>
                    </a:lnTo>
                    <a:lnTo>
                      <a:pt x="4736" y="5713"/>
                    </a:lnTo>
                    <a:lnTo>
                      <a:pt x="3585" y="5713"/>
                    </a:lnTo>
                    <a:lnTo>
                      <a:pt x="3585" y="5036"/>
                    </a:lnTo>
                    <a:lnTo>
                      <a:pt x="3964" y="5036"/>
                    </a:lnTo>
                    <a:lnTo>
                      <a:pt x="3964" y="4420"/>
                    </a:lnTo>
                    <a:lnTo>
                      <a:pt x="3585" y="4420"/>
                    </a:lnTo>
                    <a:lnTo>
                      <a:pt x="3585" y="3743"/>
                    </a:lnTo>
                    <a:lnTo>
                      <a:pt x="1272" y="3743"/>
                    </a:lnTo>
                    <a:lnTo>
                      <a:pt x="69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49"/>
              <p:cNvSpPr/>
              <p:nvPr/>
            </p:nvSpPr>
            <p:spPr>
              <a:xfrm>
                <a:off x="4121211" y="2582026"/>
                <a:ext cx="449625" cy="130076"/>
              </a:xfrm>
              <a:custGeom>
                <a:rect b="b" l="l" r="r" t="t"/>
                <a:pathLst>
                  <a:path extrusionOk="0" h="8048" w="27819">
                    <a:moveTo>
                      <a:pt x="0" y="1"/>
                    </a:moveTo>
                    <a:lnTo>
                      <a:pt x="0" y="8048"/>
                    </a:lnTo>
                    <a:lnTo>
                      <a:pt x="27819" y="8048"/>
                    </a:lnTo>
                    <a:lnTo>
                      <a:pt x="27819"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49"/>
              <p:cNvSpPr/>
              <p:nvPr/>
            </p:nvSpPr>
            <p:spPr>
              <a:xfrm>
                <a:off x="4346032" y="2582026"/>
                <a:ext cx="224820" cy="130076"/>
              </a:xfrm>
              <a:custGeom>
                <a:rect b="b" l="l" r="r" t="t"/>
                <a:pathLst>
                  <a:path extrusionOk="0" h="8048" w="13910">
                    <a:moveTo>
                      <a:pt x="0" y="1"/>
                    </a:moveTo>
                    <a:lnTo>
                      <a:pt x="0" y="8048"/>
                    </a:lnTo>
                    <a:lnTo>
                      <a:pt x="13910" y="8048"/>
                    </a:lnTo>
                    <a:lnTo>
                      <a:pt x="13910"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49"/>
              <p:cNvSpPr/>
              <p:nvPr/>
            </p:nvSpPr>
            <p:spPr>
              <a:xfrm>
                <a:off x="4998948" y="2582026"/>
                <a:ext cx="318498" cy="130076"/>
              </a:xfrm>
              <a:custGeom>
                <a:rect b="b" l="l" r="r" t="t"/>
                <a:pathLst>
                  <a:path extrusionOk="0" h="8048" w="19706">
                    <a:moveTo>
                      <a:pt x="1" y="1"/>
                    </a:moveTo>
                    <a:lnTo>
                      <a:pt x="1" y="8048"/>
                    </a:lnTo>
                    <a:lnTo>
                      <a:pt x="19705" y="8048"/>
                    </a:lnTo>
                    <a:lnTo>
                      <a:pt x="19705"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49"/>
              <p:cNvSpPr/>
              <p:nvPr/>
            </p:nvSpPr>
            <p:spPr>
              <a:xfrm>
                <a:off x="5142423" y="2582026"/>
                <a:ext cx="175024" cy="130076"/>
              </a:xfrm>
              <a:custGeom>
                <a:rect b="b" l="l" r="r" t="t"/>
                <a:pathLst>
                  <a:path extrusionOk="0" h="8048" w="10829">
                    <a:moveTo>
                      <a:pt x="0" y="1"/>
                    </a:moveTo>
                    <a:lnTo>
                      <a:pt x="0" y="8048"/>
                    </a:lnTo>
                    <a:lnTo>
                      <a:pt x="10828" y="8048"/>
                    </a:lnTo>
                    <a:lnTo>
                      <a:pt x="1082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49"/>
              <p:cNvSpPr/>
              <p:nvPr/>
            </p:nvSpPr>
            <p:spPr>
              <a:xfrm>
                <a:off x="5745559" y="2582026"/>
                <a:ext cx="449625" cy="130076"/>
              </a:xfrm>
              <a:custGeom>
                <a:rect b="b" l="l" r="r" t="t"/>
                <a:pathLst>
                  <a:path extrusionOk="0" h="8048" w="27819">
                    <a:moveTo>
                      <a:pt x="0" y="1"/>
                    </a:moveTo>
                    <a:lnTo>
                      <a:pt x="0" y="8048"/>
                    </a:lnTo>
                    <a:lnTo>
                      <a:pt x="27819" y="8048"/>
                    </a:lnTo>
                    <a:lnTo>
                      <a:pt x="27819"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49"/>
              <p:cNvSpPr/>
              <p:nvPr/>
            </p:nvSpPr>
            <p:spPr>
              <a:xfrm>
                <a:off x="5818322" y="2693062"/>
                <a:ext cx="289147" cy="2049179"/>
              </a:xfrm>
              <a:custGeom>
                <a:rect b="b" l="l" r="r" t="t"/>
                <a:pathLst>
                  <a:path extrusionOk="0" h="126786" w="17890">
                    <a:moveTo>
                      <a:pt x="13906" y="2334"/>
                    </a:moveTo>
                    <a:lnTo>
                      <a:pt x="8945" y="7296"/>
                    </a:lnTo>
                    <a:lnTo>
                      <a:pt x="3983" y="2334"/>
                    </a:lnTo>
                    <a:close/>
                    <a:moveTo>
                      <a:pt x="2333" y="3983"/>
                    </a:moveTo>
                    <a:lnTo>
                      <a:pt x="7295" y="8945"/>
                    </a:lnTo>
                    <a:lnTo>
                      <a:pt x="2333" y="13906"/>
                    </a:lnTo>
                    <a:lnTo>
                      <a:pt x="2333" y="3983"/>
                    </a:lnTo>
                    <a:close/>
                    <a:moveTo>
                      <a:pt x="15555" y="3983"/>
                    </a:moveTo>
                    <a:lnTo>
                      <a:pt x="15555" y="13906"/>
                    </a:lnTo>
                    <a:lnTo>
                      <a:pt x="10595" y="8944"/>
                    </a:lnTo>
                    <a:lnTo>
                      <a:pt x="15555" y="3983"/>
                    </a:lnTo>
                    <a:close/>
                    <a:moveTo>
                      <a:pt x="8945" y="10595"/>
                    </a:moveTo>
                    <a:lnTo>
                      <a:pt x="13906" y="15557"/>
                    </a:lnTo>
                    <a:lnTo>
                      <a:pt x="3983" y="15557"/>
                    </a:lnTo>
                    <a:lnTo>
                      <a:pt x="8945" y="10595"/>
                    </a:lnTo>
                    <a:close/>
                    <a:moveTo>
                      <a:pt x="13906" y="17890"/>
                    </a:moveTo>
                    <a:lnTo>
                      <a:pt x="8945" y="22851"/>
                    </a:lnTo>
                    <a:lnTo>
                      <a:pt x="3983" y="17890"/>
                    </a:lnTo>
                    <a:close/>
                    <a:moveTo>
                      <a:pt x="2333" y="19540"/>
                    </a:moveTo>
                    <a:lnTo>
                      <a:pt x="7295" y="24502"/>
                    </a:lnTo>
                    <a:lnTo>
                      <a:pt x="2333" y="29463"/>
                    </a:lnTo>
                    <a:lnTo>
                      <a:pt x="2333" y="19540"/>
                    </a:lnTo>
                    <a:close/>
                    <a:moveTo>
                      <a:pt x="15555" y="19540"/>
                    </a:moveTo>
                    <a:lnTo>
                      <a:pt x="15555" y="29463"/>
                    </a:lnTo>
                    <a:lnTo>
                      <a:pt x="10595" y="24501"/>
                    </a:lnTo>
                    <a:lnTo>
                      <a:pt x="15555" y="19540"/>
                    </a:lnTo>
                    <a:close/>
                    <a:moveTo>
                      <a:pt x="8945" y="26152"/>
                    </a:moveTo>
                    <a:lnTo>
                      <a:pt x="13906" y="31112"/>
                    </a:lnTo>
                    <a:lnTo>
                      <a:pt x="3983" y="31112"/>
                    </a:lnTo>
                    <a:lnTo>
                      <a:pt x="8945" y="26152"/>
                    </a:lnTo>
                    <a:close/>
                    <a:moveTo>
                      <a:pt x="13906" y="33445"/>
                    </a:moveTo>
                    <a:lnTo>
                      <a:pt x="8945" y="38407"/>
                    </a:lnTo>
                    <a:lnTo>
                      <a:pt x="3983" y="33445"/>
                    </a:lnTo>
                    <a:close/>
                    <a:moveTo>
                      <a:pt x="2333" y="35096"/>
                    </a:moveTo>
                    <a:lnTo>
                      <a:pt x="7295" y="40057"/>
                    </a:lnTo>
                    <a:lnTo>
                      <a:pt x="2333" y="45019"/>
                    </a:lnTo>
                    <a:lnTo>
                      <a:pt x="2333" y="35096"/>
                    </a:lnTo>
                    <a:close/>
                    <a:moveTo>
                      <a:pt x="15555" y="35096"/>
                    </a:moveTo>
                    <a:lnTo>
                      <a:pt x="15555" y="45019"/>
                    </a:lnTo>
                    <a:lnTo>
                      <a:pt x="10595" y="40057"/>
                    </a:lnTo>
                    <a:lnTo>
                      <a:pt x="15555" y="35096"/>
                    </a:lnTo>
                    <a:close/>
                    <a:moveTo>
                      <a:pt x="8945" y="41708"/>
                    </a:moveTo>
                    <a:lnTo>
                      <a:pt x="13906" y="46670"/>
                    </a:lnTo>
                    <a:lnTo>
                      <a:pt x="3983" y="46670"/>
                    </a:lnTo>
                    <a:lnTo>
                      <a:pt x="8945" y="41708"/>
                    </a:lnTo>
                    <a:close/>
                    <a:moveTo>
                      <a:pt x="13906" y="49003"/>
                    </a:moveTo>
                    <a:lnTo>
                      <a:pt x="8945" y="53964"/>
                    </a:lnTo>
                    <a:lnTo>
                      <a:pt x="3983" y="49003"/>
                    </a:lnTo>
                    <a:close/>
                    <a:moveTo>
                      <a:pt x="2333" y="50653"/>
                    </a:moveTo>
                    <a:lnTo>
                      <a:pt x="7295" y="55615"/>
                    </a:lnTo>
                    <a:lnTo>
                      <a:pt x="2333" y="60576"/>
                    </a:lnTo>
                    <a:lnTo>
                      <a:pt x="2333" y="50653"/>
                    </a:lnTo>
                    <a:close/>
                    <a:moveTo>
                      <a:pt x="15555" y="50653"/>
                    </a:moveTo>
                    <a:lnTo>
                      <a:pt x="15555" y="60576"/>
                    </a:lnTo>
                    <a:lnTo>
                      <a:pt x="10595" y="55614"/>
                    </a:lnTo>
                    <a:lnTo>
                      <a:pt x="15555" y="50653"/>
                    </a:lnTo>
                    <a:close/>
                    <a:moveTo>
                      <a:pt x="8944" y="57264"/>
                    </a:moveTo>
                    <a:lnTo>
                      <a:pt x="13906" y="62225"/>
                    </a:lnTo>
                    <a:lnTo>
                      <a:pt x="3983" y="62225"/>
                    </a:lnTo>
                    <a:lnTo>
                      <a:pt x="8944" y="57264"/>
                    </a:lnTo>
                    <a:close/>
                    <a:moveTo>
                      <a:pt x="13906" y="64559"/>
                    </a:moveTo>
                    <a:lnTo>
                      <a:pt x="8944" y="69520"/>
                    </a:lnTo>
                    <a:lnTo>
                      <a:pt x="3983" y="64559"/>
                    </a:lnTo>
                    <a:close/>
                    <a:moveTo>
                      <a:pt x="2333" y="66209"/>
                    </a:moveTo>
                    <a:lnTo>
                      <a:pt x="7294" y="71171"/>
                    </a:lnTo>
                    <a:lnTo>
                      <a:pt x="2333" y="76132"/>
                    </a:lnTo>
                    <a:lnTo>
                      <a:pt x="2333" y="66209"/>
                    </a:lnTo>
                    <a:close/>
                    <a:moveTo>
                      <a:pt x="15555" y="66209"/>
                    </a:moveTo>
                    <a:lnTo>
                      <a:pt x="15555" y="76132"/>
                    </a:lnTo>
                    <a:lnTo>
                      <a:pt x="10595" y="71170"/>
                    </a:lnTo>
                    <a:lnTo>
                      <a:pt x="15555" y="66209"/>
                    </a:lnTo>
                    <a:close/>
                    <a:moveTo>
                      <a:pt x="8944" y="72821"/>
                    </a:moveTo>
                    <a:lnTo>
                      <a:pt x="13906" y="77782"/>
                    </a:lnTo>
                    <a:lnTo>
                      <a:pt x="3983" y="77782"/>
                    </a:lnTo>
                    <a:lnTo>
                      <a:pt x="8944" y="72821"/>
                    </a:lnTo>
                    <a:close/>
                    <a:moveTo>
                      <a:pt x="13906" y="80116"/>
                    </a:moveTo>
                    <a:lnTo>
                      <a:pt x="8944" y="85077"/>
                    </a:lnTo>
                    <a:lnTo>
                      <a:pt x="3983" y="80116"/>
                    </a:lnTo>
                    <a:close/>
                    <a:moveTo>
                      <a:pt x="15555" y="81765"/>
                    </a:moveTo>
                    <a:lnTo>
                      <a:pt x="15555" y="91687"/>
                    </a:lnTo>
                    <a:lnTo>
                      <a:pt x="10595" y="86727"/>
                    </a:lnTo>
                    <a:lnTo>
                      <a:pt x="15555" y="81765"/>
                    </a:lnTo>
                    <a:close/>
                    <a:moveTo>
                      <a:pt x="2333" y="81767"/>
                    </a:moveTo>
                    <a:lnTo>
                      <a:pt x="7295" y="86728"/>
                    </a:lnTo>
                    <a:lnTo>
                      <a:pt x="2333" y="91690"/>
                    </a:lnTo>
                    <a:lnTo>
                      <a:pt x="2333" y="81767"/>
                    </a:lnTo>
                    <a:close/>
                    <a:moveTo>
                      <a:pt x="8945" y="88377"/>
                    </a:moveTo>
                    <a:lnTo>
                      <a:pt x="13906" y="93339"/>
                    </a:lnTo>
                    <a:lnTo>
                      <a:pt x="3983" y="93339"/>
                    </a:lnTo>
                    <a:lnTo>
                      <a:pt x="8945" y="88377"/>
                    </a:lnTo>
                    <a:close/>
                    <a:moveTo>
                      <a:pt x="13906" y="95672"/>
                    </a:moveTo>
                    <a:lnTo>
                      <a:pt x="8945" y="100634"/>
                    </a:lnTo>
                    <a:lnTo>
                      <a:pt x="3983" y="95672"/>
                    </a:lnTo>
                    <a:close/>
                    <a:moveTo>
                      <a:pt x="15555" y="97321"/>
                    </a:moveTo>
                    <a:lnTo>
                      <a:pt x="15555" y="107244"/>
                    </a:lnTo>
                    <a:lnTo>
                      <a:pt x="10595" y="102283"/>
                    </a:lnTo>
                    <a:lnTo>
                      <a:pt x="15555" y="97321"/>
                    </a:lnTo>
                    <a:close/>
                    <a:moveTo>
                      <a:pt x="2333" y="97322"/>
                    </a:moveTo>
                    <a:lnTo>
                      <a:pt x="7295" y="102283"/>
                    </a:lnTo>
                    <a:lnTo>
                      <a:pt x="2333" y="107245"/>
                    </a:lnTo>
                    <a:lnTo>
                      <a:pt x="2333" y="97322"/>
                    </a:lnTo>
                    <a:close/>
                    <a:moveTo>
                      <a:pt x="8945" y="103933"/>
                    </a:moveTo>
                    <a:lnTo>
                      <a:pt x="13906" y="108895"/>
                    </a:lnTo>
                    <a:lnTo>
                      <a:pt x="3983" y="108895"/>
                    </a:lnTo>
                    <a:lnTo>
                      <a:pt x="8945" y="103933"/>
                    </a:lnTo>
                    <a:close/>
                    <a:moveTo>
                      <a:pt x="13906" y="111228"/>
                    </a:moveTo>
                    <a:lnTo>
                      <a:pt x="8945" y="116190"/>
                    </a:lnTo>
                    <a:lnTo>
                      <a:pt x="3983" y="111228"/>
                    </a:lnTo>
                    <a:close/>
                    <a:moveTo>
                      <a:pt x="2333" y="112878"/>
                    </a:moveTo>
                    <a:lnTo>
                      <a:pt x="7295" y="117839"/>
                    </a:lnTo>
                    <a:lnTo>
                      <a:pt x="2333" y="122800"/>
                    </a:lnTo>
                    <a:lnTo>
                      <a:pt x="2333" y="112878"/>
                    </a:lnTo>
                    <a:close/>
                    <a:moveTo>
                      <a:pt x="15555" y="112878"/>
                    </a:moveTo>
                    <a:lnTo>
                      <a:pt x="15555" y="122800"/>
                    </a:lnTo>
                    <a:lnTo>
                      <a:pt x="10595" y="117839"/>
                    </a:lnTo>
                    <a:lnTo>
                      <a:pt x="15555" y="112878"/>
                    </a:lnTo>
                    <a:close/>
                    <a:moveTo>
                      <a:pt x="8945" y="119489"/>
                    </a:moveTo>
                    <a:lnTo>
                      <a:pt x="13906" y="124450"/>
                    </a:lnTo>
                    <a:lnTo>
                      <a:pt x="3983" y="124450"/>
                    </a:lnTo>
                    <a:lnTo>
                      <a:pt x="8945" y="119489"/>
                    </a:lnTo>
                    <a:close/>
                    <a:moveTo>
                      <a:pt x="0" y="1"/>
                    </a:moveTo>
                    <a:lnTo>
                      <a:pt x="0" y="126785"/>
                    </a:lnTo>
                    <a:lnTo>
                      <a:pt x="17890" y="126785"/>
                    </a:lnTo>
                    <a:lnTo>
                      <a:pt x="1789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49"/>
              <p:cNvSpPr/>
              <p:nvPr/>
            </p:nvSpPr>
            <p:spPr>
              <a:xfrm>
                <a:off x="5970379" y="2582026"/>
                <a:ext cx="224804" cy="130076"/>
              </a:xfrm>
              <a:custGeom>
                <a:rect b="b" l="l" r="r" t="t"/>
                <a:pathLst>
                  <a:path extrusionOk="0" h="8048" w="13909">
                    <a:moveTo>
                      <a:pt x="0" y="1"/>
                    </a:moveTo>
                    <a:lnTo>
                      <a:pt x="0" y="8048"/>
                    </a:lnTo>
                    <a:lnTo>
                      <a:pt x="13909" y="8048"/>
                    </a:lnTo>
                    <a:lnTo>
                      <a:pt x="13909"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49"/>
              <p:cNvSpPr/>
              <p:nvPr/>
            </p:nvSpPr>
            <p:spPr>
              <a:xfrm>
                <a:off x="5088456" y="2712086"/>
                <a:ext cx="139499" cy="140662"/>
              </a:xfrm>
              <a:custGeom>
                <a:rect b="b" l="l" r="r" t="t"/>
                <a:pathLst>
                  <a:path extrusionOk="0" h="8703" w="8631">
                    <a:moveTo>
                      <a:pt x="1" y="1"/>
                    </a:moveTo>
                    <a:lnTo>
                      <a:pt x="1381" y="8702"/>
                    </a:lnTo>
                    <a:lnTo>
                      <a:pt x="7249" y="8702"/>
                    </a:lnTo>
                    <a:lnTo>
                      <a:pt x="8631" y="1"/>
                    </a:lnTo>
                    <a:close/>
                  </a:path>
                </a:pathLst>
              </a:custGeom>
              <a:solidFill>
                <a:srgbClr val="000E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49"/>
              <p:cNvSpPr/>
              <p:nvPr/>
            </p:nvSpPr>
            <p:spPr>
              <a:xfrm>
                <a:off x="5088456" y="2712086"/>
                <a:ext cx="139499" cy="140662"/>
              </a:xfrm>
              <a:custGeom>
                <a:rect b="b" l="l" r="r" t="t"/>
                <a:pathLst>
                  <a:path extrusionOk="0" h="8703" w="8631">
                    <a:moveTo>
                      <a:pt x="1" y="1"/>
                    </a:moveTo>
                    <a:lnTo>
                      <a:pt x="1381" y="8702"/>
                    </a:lnTo>
                    <a:lnTo>
                      <a:pt x="7249" y="8702"/>
                    </a:lnTo>
                    <a:lnTo>
                      <a:pt x="8631"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49"/>
              <p:cNvSpPr/>
              <p:nvPr/>
            </p:nvSpPr>
            <p:spPr>
              <a:xfrm>
                <a:off x="5158197" y="2712086"/>
                <a:ext cx="69757" cy="140662"/>
              </a:xfrm>
              <a:custGeom>
                <a:rect b="b" l="l" r="r" t="t"/>
                <a:pathLst>
                  <a:path extrusionOk="0" h="8703" w="4316">
                    <a:moveTo>
                      <a:pt x="0" y="1"/>
                    </a:moveTo>
                    <a:lnTo>
                      <a:pt x="0" y="8702"/>
                    </a:lnTo>
                    <a:lnTo>
                      <a:pt x="2934" y="8702"/>
                    </a:lnTo>
                    <a:lnTo>
                      <a:pt x="431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4" name="Google Shape;1014;p49"/>
            <p:cNvSpPr/>
            <p:nvPr/>
          </p:nvSpPr>
          <p:spPr>
            <a:xfrm>
              <a:off x="4208931" y="4246962"/>
              <a:ext cx="289147" cy="2049179"/>
            </a:xfrm>
            <a:custGeom>
              <a:rect b="b" l="l" r="r" t="t"/>
              <a:pathLst>
                <a:path extrusionOk="0" h="126786" w="17890">
                  <a:moveTo>
                    <a:pt x="13907" y="2334"/>
                  </a:moveTo>
                  <a:lnTo>
                    <a:pt x="8945" y="7296"/>
                  </a:lnTo>
                  <a:lnTo>
                    <a:pt x="3984" y="2334"/>
                  </a:lnTo>
                  <a:close/>
                  <a:moveTo>
                    <a:pt x="2335" y="3983"/>
                  </a:moveTo>
                  <a:lnTo>
                    <a:pt x="7295" y="8945"/>
                  </a:lnTo>
                  <a:lnTo>
                    <a:pt x="2335" y="13906"/>
                  </a:lnTo>
                  <a:lnTo>
                    <a:pt x="2335" y="3983"/>
                  </a:lnTo>
                  <a:close/>
                  <a:moveTo>
                    <a:pt x="15556" y="3983"/>
                  </a:moveTo>
                  <a:lnTo>
                    <a:pt x="15556" y="13906"/>
                  </a:lnTo>
                  <a:lnTo>
                    <a:pt x="10595" y="8944"/>
                  </a:lnTo>
                  <a:lnTo>
                    <a:pt x="15556" y="3983"/>
                  </a:lnTo>
                  <a:close/>
                  <a:moveTo>
                    <a:pt x="8945" y="10595"/>
                  </a:moveTo>
                  <a:lnTo>
                    <a:pt x="13907" y="15557"/>
                  </a:lnTo>
                  <a:lnTo>
                    <a:pt x="3984" y="15557"/>
                  </a:lnTo>
                  <a:lnTo>
                    <a:pt x="8945" y="10595"/>
                  </a:lnTo>
                  <a:close/>
                  <a:moveTo>
                    <a:pt x="13907" y="17890"/>
                  </a:moveTo>
                  <a:lnTo>
                    <a:pt x="8945" y="22851"/>
                  </a:lnTo>
                  <a:lnTo>
                    <a:pt x="3984" y="17890"/>
                  </a:lnTo>
                  <a:close/>
                  <a:moveTo>
                    <a:pt x="2333" y="19540"/>
                  </a:moveTo>
                  <a:lnTo>
                    <a:pt x="7295" y="24502"/>
                  </a:lnTo>
                  <a:lnTo>
                    <a:pt x="2333" y="29463"/>
                  </a:lnTo>
                  <a:lnTo>
                    <a:pt x="2333" y="19540"/>
                  </a:lnTo>
                  <a:close/>
                  <a:moveTo>
                    <a:pt x="15556" y="19540"/>
                  </a:moveTo>
                  <a:lnTo>
                    <a:pt x="15556" y="29463"/>
                  </a:lnTo>
                  <a:lnTo>
                    <a:pt x="10595" y="24501"/>
                  </a:lnTo>
                  <a:lnTo>
                    <a:pt x="15556" y="19540"/>
                  </a:lnTo>
                  <a:close/>
                  <a:moveTo>
                    <a:pt x="8945" y="26152"/>
                  </a:moveTo>
                  <a:lnTo>
                    <a:pt x="13907" y="31112"/>
                  </a:lnTo>
                  <a:lnTo>
                    <a:pt x="3984" y="31112"/>
                  </a:lnTo>
                  <a:lnTo>
                    <a:pt x="8945" y="26152"/>
                  </a:lnTo>
                  <a:close/>
                  <a:moveTo>
                    <a:pt x="13907" y="33445"/>
                  </a:moveTo>
                  <a:lnTo>
                    <a:pt x="8945" y="38407"/>
                  </a:lnTo>
                  <a:lnTo>
                    <a:pt x="3984" y="33445"/>
                  </a:lnTo>
                  <a:close/>
                  <a:moveTo>
                    <a:pt x="2333" y="35096"/>
                  </a:moveTo>
                  <a:lnTo>
                    <a:pt x="7295" y="40057"/>
                  </a:lnTo>
                  <a:lnTo>
                    <a:pt x="2333" y="45019"/>
                  </a:lnTo>
                  <a:lnTo>
                    <a:pt x="2333" y="35096"/>
                  </a:lnTo>
                  <a:close/>
                  <a:moveTo>
                    <a:pt x="15556" y="35096"/>
                  </a:moveTo>
                  <a:lnTo>
                    <a:pt x="15556" y="45019"/>
                  </a:lnTo>
                  <a:lnTo>
                    <a:pt x="10595" y="40057"/>
                  </a:lnTo>
                  <a:lnTo>
                    <a:pt x="15556" y="35096"/>
                  </a:lnTo>
                  <a:close/>
                  <a:moveTo>
                    <a:pt x="8945" y="41707"/>
                  </a:moveTo>
                  <a:lnTo>
                    <a:pt x="13906" y="46669"/>
                  </a:lnTo>
                  <a:lnTo>
                    <a:pt x="3983" y="46669"/>
                  </a:lnTo>
                  <a:lnTo>
                    <a:pt x="8945" y="41707"/>
                  </a:lnTo>
                  <a:close/>
                  <a:moveTo>
                    <a:pt x="13906" y="49002"/>
                  </a:moveTo>
                  <a:lnTo>
                    <a:pt x="8945" y="53964"/>
                  </a:lnTo>
                  <a:lnTo>
                    <a:pt x="3983" y="49002"/>
                  </a:lnTo>
                  <a:close/>
                  <a:moveTo>
                    <a:pt x="2333" y="50653"/>
                  </a:moveTo>
                  <a:lnTo>
                    <a:pt x="7294" y="55614"/>
                  </a:lnTo>
                  <a:lnTo>
                    <a:pt x="2333" y="60576"/>
                  </a:lnTo>
                  <a:lnTo>
                    <a:pt x="2333" y="50653"/>
                  </a:lnTo>
                  <a:close/>
                  <a:moveTo>
                    <a:pt x="15556" y="50653"/>
                  </a:moveTo>
                  <a:lnTo>
                    <a:pt x="15556" y="60576"/>
                  </a:lnTo>
                  <a:lnTo>
                    <a:pt x="10595" y="55614"/>
                  </a:lnTo>
                  <a:lnTo>
                    <a:pt x="15556" y="50653"/>
                  </a:lnTo>
                  <a:close/>
                  <a:moveTo>
                    <a:pt x="8944" y="57263"/>
                  </a:moveTo>
                  <a:lnTo>
                    <a:pt x="13906" y="62225"/>
                  </a:lnTo>
                  <a:lnTo>
                    <a:pt x="3983" y="62225"/>
                  </a:lnTo>
                  <a:lnTo>
                    <a:pt x="8944" y="57263"/>
                  </a:lnTo>
                  <a:close/>
                  <a:moveTo>
                    <a:pt x="13906" y="64558"/>
                  </a:moveTo>
                  <a:lnTo>
                    <a:pt x="8944" y="69520"/>
                  </a:lnTo>
                  <a:lnTo>
                    <a:pt x="3983" y="64558"/>
                  </a:lnTo>
                  <a:close/>
                  <a:moveTo>
                    <a:pt x="2332" y="66209"/>
                  </a:moveTo>
                  <a:lnTo>
                    <a:pt x="7294" y="71170"/>
                  </a:lnTo>
                  <a:lnTo>
                    <a:pt x="2332" y="76132"/>
                  </a:lnTo>
                  <a:lnTo>
                    <a:pt x="2332" y="66209"/>
                  </a:lnTo>
                  <a:close/>
                  <a:moveTo>
                    <a:pt x="15556" y="66209"/>
                  </a:moveTo>
                  <a:lnTo>
                    <a:pt x="15556" y="76132"/>
                  </a:lnTo>
                  <a:lnTo>
                    <a:pt x="10595" y="71170"/>
                  </a:lnTo>
                  <a:lnTo>
                    <a:pt x="15556" y="66209"/>
                  </a:lnTo>
                  <a:close/>
                  <a:moveTo>
                    <a:pt x="8944" y="72820"/>
                  </a:moveTo>
                  <a:lnTo>
                    <a:pt x="13905" y="77782"/>
                  </a:lnTo>
                  <a:lnTo>
                    <a:pt x="3982" y="77782"/>
                  </a:lnTo>
                  <a:lnTo>
                    <a:pt x="8944" y="72820"/>
                  </a:lnTo>
                  <a:close/>
                  <a:moveTo>
                    <a:pt x="13905" y="80115"/>
                  </a:moveTo>
                  <a:lnTo>
                    <a:pt x="8944" y="85077"/>
                  </a:lnTo>
                  <a:lnTo>
                    <a:pt x="3982" y="80115"/>
                  </a:lnTo>
                  <a:close/>
                  <a:moveTo>
                    <a:pt x="15556" y="81765"/>
                  </a:moveTo>
                  <a:lnTo>
                    <a:pt x="15556" y="91687"/>
                  </a:lnTo>
                  <a:lnTo>
                    <a:pt x="10595" y="86727"/>
                  </a:lnTo>
                  <a:lnTo>
                    <a:pt x="15556" y="81765"/>
                  </a:lnTo>
                  <a:close/>
                  <a:moveTo>
                    <a:pt x="2335" y="81767"/>
                  </a:moveTo>
                  <a:lnTo>
                    <a:pt x="7295" y="86728"/>
                  </a:lnTo>
                  <a:lnTo>
                    <a:pt x="2335" y="91690"/>
                  </a:lnTo>
                  <a:lnTo>
                    <a:pt x="2335" y="81767"/>
                  </a:lnTo>
                  <a:close/>
                  <a:moveTo>
                    <a:pt x="8945" y="88377"/>
                  </a:moveTo>
                  <a:lnTo>
                    <a:pt x="13907" y="93339"/>
                  </a:lnTo>
                  <a:lnTo>
                    <a:pt x="3984" y="93339"/>
                  </a:lnTo>
                  <a:lnTo>
                    <a:pt x="8945" y="88377"/>
                  </a:lnTo>
                  <a:close/>
                  <a:moveTo>
                    <a:pt x="13907" y="95672"/>
                  </a:moveTo>
                  <a:lnTo>
                    <a:pt x="8945" y="100634"/>
                  </a:lnTo>
                  <a:lnTo>
                    <a:pt x="3984" y="95672"/>
                  </a:lnTo>
                  <a:close/>
                  <a:moveTo>
                    <a:pt x="15556" y="97321"/>
                  </a:moveTo>
                  <a:lnTo>
                    <a:pt x="15556" y="107244"/>
                  </a:lnTo>
                  <a:lnTo>
                    <a:pt x="10595" y="102283"/>
                  </a:lnTo>
                  <a:lnTo>
                    <a:pt x="15556" y="97321"/>
                  </a:lnTo>
                  <a:close/>
                  <a:moveTo>
                    <a:pt x="2335" y="97322"/>
                  </a:moveTo>
                  <a:lnTo>
                    <a:pt x="7295" y="102283"/>
                  </a:lnTo>
                  <a:lnTo>
                    <a:pt x="2335" y="107245"/>
                  </a:lnTo>
                  <a:lnTo>
                    <a:pt x="2335" y="97322"/>
                  </a:lnTo>
                  <a:close/>
                  <a:moveTo>
                    <a:pt x="8945" y="103933"/>
                  </a:moveTo>
                  <a:lnTo>
                    <a:pt x="13907" y="108895"/>
                  </a:lnTo>
                  <a:lnTo>
                    <a:pt x="3984" y="108895"/>
                  </a:lnTo>
                  <a:lnTo>
                    <a:pt x="8945" y="103933"/>
                  </a:lnTo>
                  <a:close/>
                  <a:moveTo>
                    <a:pt x="13907" y="111228"/>
                  </a:moveTo>
                  <a:lnTo>
                    <a:pt x="8945" y="116190"/>
                  </a:lnTo>
                  <a:lnTo>
                    <a:pt x="3984" y="111228"/>
                  </a:lnTo>
                  <a:close/>
                  <a:moveTo>
                    <a:pt x="2333" y="112878"/>
                  </a:moveTo>
                  <a:lnTo>
                    <a:pt x="7295" y="117839"/>
                  </a:lnTo>
                  <a:lnTo>
                    <a:pt x="2333" y="122800"/>
                  </a:lnTo>
                  <a:lnTo>
                    <a:pt x="2333" y="112878"/>
                  </a:lnTo>
                  <a:close/>
                  <a:moveTo>
                    <a:pt x="15556" y="112878"/>
                  </a:moveTo>
                  <a:lnTo>
                    <a:pt x="15556" y="122800"/>
                  </a:lnTo>
                  <a:lnTo>
                    <a:pt x="10595" y="117839"/>
                  </a:lnTo>
                  <a:lnTo>
                    <a:pt x="15556" y="112878"/>
                  </a:lnTo>
                  <a:close/>
                  <a:moveTo>
                    <a:pt x="8945" y="119489"/>
                  </a:moveTo>
                  <a:lnTo>
                    <a:pt x="13906" y="124450"/>
                  </a:lnTo>
                  <a:lnTo>
                    <a:pt x="3983" y="124450"/>
                  </a:lnTo>
                  <a:lnTo>
                    <a:pt x="8945" y="119489"/>
                  </a:lnTo>
                  <a:close/>
                  <a:moveTo>
                    <a:pt x="0" y="1"/>
                  </a:moveTo>
                  <a:lnTo>
                    <a:pt x="0" y="126785"/>
                  </a:lnTo>
                  <a:lnTo>
                    <a:pt x="17890" y="126785"/>
                  </a:lnTo>
                  <a:lnTo>
                    <a:pt x="1789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49"/>
            <p:cNvSpPr/>
            <p:nvPr/>
          </p:nvSpPr>
          <p:spPr>
            <a:xfrm>
              <a:off x="5818656" y="4246962"/>
              <a:ext cx="289147" cy="2049179"/>
            </a:xfrm>
            <a:custGeom>
              <a:rect b="b" l="l" r="r" t="t"/>
              <a:pathLst>
                <a:path extrusionOk="0" h="126786" w="17890">
                  <a:moveTo>
                    <a:pt x="13907" y="2334"/>
                  </a:moveTo>
                  <a:lnTo>
                    <a:pt x="8945" y="7296"/>
                  </a:lnTo>
                  <a:lnTo>
                    <a:pt x="3984" y="2334"/>
                  </a:lnTo>
                  <a:close/>
                  <a:moveTo>
                    <a:pt x="2335" y="3983"/>
                  </a:moveTo>
                  <a:lnTo>
                    <a:pt x="7295" y="8945"/>
                  </a:lnTo>
                  <a:lnTo>
                    <a:pt x="2335" y="13906"/>
                  </a:lnTo>
                  <a:lnTo>
                    <a:pt x="2335" y="3983"/>
                  </a:lnTo>
                  <a:close/>
                  <a:moveTo>
                    <a:pt x="15556" y="3983"/>
                  </a:moveTo>
                  <a:lnTo>
                    <a:pt x="15556" y="13906"/>
                  </a:lnTo>
                  <a:lnTo>
                    <a:pt x="10595" y="8944"/>
                  </a:lnTo>
                  <a:lnTo>
                    <a:pt x="15556" y="3983"/>
                  </a:lnTo>
                  <a:close/>
                  <a:moveTo>
                    <a:pt x="8945" y="10595"/>
                  </a:moveTo>
                  <a:lnTo>
                    <a:pt x="13907" y="15557"/>
                  </a:lnTo>
                  <a:lnTo>
                    <a:pt x="3984" y="15557"/>
                  </a:lnTo>
                  <a:lnTo>
                    <a:pt x="8945" y="10595"/>
                  </a:lnTo>
                  <a:close/>
                  <a:moveTo>
                    <a:pt x="13907" y="17890"/>
                  </a:moveTo>
                  <a:lnTo>
                    <a:pt x="8945" y="22851"/>
                  </a:lnTo>
                  <a:lnTo>
                    <a:pt x="3984" y="17890"/>
                  </a:lnTo>
                  <a:close/>
                  <a:moveTo>
                    <a:pt x="2333" y="19540"/>
                  </a:moveTo>
                  <a:lnTo>
                    <a:pt x="7295" y="24502"/>
                  </a:lnTo>
                  <a:lnTo>
                    <a:pt x="2333" y="29463"/>
                  </a:lnTo>
                  <a:lnTo>
                    <a:pt x="2333" y="19540"/>
                  </a:lnTo>
                  <a:close/>
                  <a:moveTo>
                    <a:pt x="15556" y="19540"/>
                  </a:moveTo>
                  <a:lnTo>
                    <a:pt x="15556" y="29463"/>
                  </a:lnTo>
                  <a:lnTo>
                    <a:pt x="10595" y="24501"/>
                  </a:lnTo>
                  <a:lnTo>
                    <a:pt x="15556" y="19540"/>
                  </a:lnTo>
                  <a:close/>
                  <a:moveTo>
                    <a:pt x="8945" y="26152"/>
                  </a:moveTo>
                  <a:lnTo>
                    <a:pt x="13907" y="31112"/>
                  </a:lnTo>
                  <a:lnTo>
                    <a:pt x="3984" y="31112"/>
                  </a:lnTo>
                  <a:lnTo>
                    <a:pt x="8945" y="26152"/>
                  </a:lnTo>
                  <a:close/>
                  <a:moveTo>
                    <a:pt x="13907" y="33445"/>
                  </a:moveTo>
                  <a:lnTo>
                    <a:pt x="8945" y="38407"/>
                  </a:lnTo>
                  <a:lnTo>
                    <a:pt x="3984" y="33445"/>
                  </a:lnTo>
                  <a:close/>
                  <a:moveTo>
                    <a:pt x="2333" y="35096"/>
                  </a:moveTo>
                  <a:lnTo>
                    <a:pt x="7295" y="40057"/>
                  </a:lnTo>
                  <a:lnTo>
                    <a:pt x="2333" y="45019"/>
                  </a:lnTo>
                  <a:lnTo>
                    <a:pt x="2333" y="35096"/>
                  </a:lnTo>
                  <a:close/>
                  <a:moveTo>
                    <a:pt x="15556" y="35096"/>
                  </a:moveTo>
                  <a:lnTo>
                    <a:pt x="15556" y="45019"/>
                  </a:lnTo>
                  <a:lnTo>
                    <a:pt x="10595" y="40057"/>
                  </a:lnTo>
                  <a:lnTo>
                    <a:pt x="15556" y="35096"/>
                  </a:lnTo>
                  <a:close/>
                  <a:moveTo>
                    <a:pt x="8945" y="41707"/>
                  </a:moveTo>
                  <a:lnTo>
                    <a:pt x="13906" y="46669"/>
                  </a:lnTo>
                  <a:lnTo>
                    <a:pt x="3983" y="46669"/>
                  </a:lnTo>
                  <a:lnTo>
                    <a:pt x="8945" y="41707"/>
                  </a:lnTo>
                  <a:close/>
                  <a:moveTo>
                    <a:pt x="13906" y="49002"/>
                  </a:moveTo>
                  <a:lnTo>
                    <a:pt x="8945" y="53964"/>
                  </a:lnTo>
                  <a:lnTo>
                    <a:pt x="3983" y="49002"/>
                  </a:lnTo>
                  <a:close/>
                  <a:moveTo>
                    <a:pt x="2333" y="50653"/>
                  </a:moveTo>
                  <a:lnTo>
                    <a:pt x="7294" y="55614"/>
                  </a:lnTo>
                  <a:lnTo>
                    <a:pt x="2333" y="60576"/>
                  </a:lnTo>
                  <a:lnTo>
                    <a:pt x="2333" y="50653"/>
                  </a:lnTo>
                  <a:close/>
                  <a:moveTo>
                    <a:pt x="15556" y="50653"/>
                  </a:moveTo>
                  <a:lnTo>
                    <a:pt x="15556" y="60576"/>
                  </a:lnTo>
                  <a:lnTo>
                    <a:pt x="10595" y="55614"/>
                  </a:lnTo>
                  <a:lnTo>
                    <a:pt x="15556" y="50653"/>
                  </a:lnTo>
                  <a:close/>
                  <a:moveTo>
                    <a:pt x="8944" y="57263"/>
                  </a:moveTo>
                  <a:lnTo>
                    <a:pt x="13906" y="62225"/>
                  </a:lnTo>
                  <a:lnTo>
                    <a:pt x="3983" y="62225"/>
                  </a:lnTo>
                  <a:lnTo>
                    <a:pt x="8944" y="57263"/>
                  </a:lnTo>
                  <a:close/>
                  <a:moveTo>
                    <a:pt x="13906" y="64558"/>
                  </a:moveTo>
                  <a:lnTo>
                    <a:pt x="8944" y="69520"/>
                  </a:lnTo>
                  <a:lnTo>
                    <a:pt x="3983" y="64558"/>
                  </a:lnTo>
                  <a:close/>
                  <a:moveTo>
                    <a:pt x="2332" y="66209"/>
                  </a:moveTo>
                  <a:lnTo>
                    <a:pt x="7294" y="71170"/>
                  </a:lnTo>
                  <a:lnTo>
                    <a:pt x="2332" y="76132"/>
                  </a:lnTo>
                  <a:lnTo>
                    <a:pt x="2332" y="66209"/>
                  </a:lnTo>
                  <a:close/>
                  <a:moveTo>
                    <a:pt x="15556" y="66209"/>
                  </a:moveTo>
                  <a:lnTo>
                    <a:pt x="15556" y="76132"/>
                  </a:lnTo>
                  <a:lnTo>
                    <a:pt x="10595" y="71170"/>
                  </a:lnTo>
                  <a:lnTo>
                    <a:pt x="15556" y="66209"/>
                  </a:lnTo>
                  <a:close/>
                  <a:moveTo>
                    <a:pt x="8944" y="72820"/>
                  </a:moveTo>
                  <a:lnTo>
                    <a:pt x="13905" y="77782"/>
                  </a:lnTo>
                  <a:lnTo>
                    <a:pt x="3982" y="77782"/>
                  </a:lnTo>
                  <a:lnTo>
                    <a:pt x="8944" y="72820"/>
                  </a:lnTo>
                  <a:close/>
                  <a:moveTo>
                    <a:pt x="13905" y="80115"/>
                  </a:moveTo>
                  <a:lnTo>
                    <a:pt x="8944" y="85077"/>
                  </a:lnTo>
                  <a:lnTo>
                    <a:pt x="3982" y="80115"/>
                  </a:lnTo>
                  <a:close/>
                  <a:moveTo>
                    <a:pt x="15556" y="81765"/>
                  </a:moveTo>
                  <a:lnTo>
                    <a:pt x="15556" y="91687"/>
                  </a:lnTo>
                  <a:lnTo>
                    <a:pt x="10595" y="86727"/>
                  </a:lnTo>
                  <a:lnTo>
                    <a:pt x="15556" y="81765"/>
                  </a:lnTo>
                  <a:close/>
                  <a:moveTo>
                    <a:pt x="2335" y="81767"/>
                  </a:moveTo>
                  <a:lnTo>
                    <a:pt x="7295" y="86728"/>
                  </a:lnTo>
                  <a:lnTo>
                    <a:pt x="2335" y="91690"/>
                  </a:lnTo>
                  <a:lnTo>
                    <a:pt x="2335" y="81767"/>
                  </a:lnTo>
                  <a:close/>
                  <a:moveTo>
                    <a:pt x="8945" y="88377"/>
                  </a:moveTo>
                  <a:lnTo>
                    <a:pt x="13907" y="93339"/>
                  </a:lnTo>
                  <a:lnTo>
                    <a:pt x="3984" y="93339"/>
                  </a:lnTo>
                  <a:lnTo>
                    <a:pt x="8945" y="88377"/>
                  </a:lnTo>
                  <a:close/>
                  <a:moveTo>
                    <a:pt x="13907" y="95672"/>
                  </a:moveTo>
                  <a:lnTo>
                    <a:pt x="8945" y="100634"/>
                  </a:lnTo>
                  <a:lnTo>
                    <a:pt x="3984" y="95672"/>
                  </a:lnTo>
                  <a:close/>
                  <a:moveTo>
                    <a:pt x="15556" y="97321"/>
                  </a:moveTo>
                  <a:lnTo>
                    <a:pt x="15556" y="107244"/>
                  </a:lnTo>
                  <a:lnTo>
                    <a:pt x="10595" y="102283"/>
                  </a:lnTo>
                  <a:lnTo>
                    <a:pt x="15556" y="97321"/>
                  </a:lnTo>
                  <a:close/>
                  <a:moveTo>
                    <a:pt x="2335" y="97322"/>
                  </a:moveTo>
                  <a:lnTo>
                    <a:pt x="7295" y="102283"/>
                  </a:lnTo>
                  <a:lnTo>
                    <a:pt x="2335" y="107245"/>
                  </a:lnTo>
                  <a:lnTo>
                    <a:pt x="2335" y="97322"/>
                  </a:lnTo>
                  <a:close/>
                  <a:moveTo>
                    <a:pt x="8945" y="103933"/>
                  </a:moveTo>
                  <a:lnTo>
                    <a:pt x="13907" y="108895"/>
                  </a:lnTo>
                  <a:lnTo>
                    <a:pt x="3984" y="108895"/>
                  </a:lnTo>
                  <a:lnTo>
                    <a:pt x="8945" y="103933"/>
                  </a:lnTo>
                  <a:close/>
                  <a:moveTo>
                    <a:pt x="13907" y="111228"/>
                  </a:moveTo>
                  <a:lnTo>
                    <a:pt x="8945" y="116190"/>
                  </a:lnTo>
                  <a:lnTo>
                    <a:pt x="3984" y="111228"/>
                  </a:lnTo>
                  <a:close/>
                  <a:moveTo>
                    <a:pt x="2333" y="112878"/>
                  </a:moveTo>
                  <a:lnTo>
                    <a:pt x="7295" y="117839"/>
                  </a:lnTo>
                  <a:lnTo>
                    <a:pt x="2333" y="122800"/>
                  </a:lnTo>
                  <a:lnTo>
                    <a:pt x="2333" y="112878"/>
                  </a:lnTo>
                  <a:close/>
                  <a:moveTo>
                    <a:pt x="15556" y="112878"/>
                  </a:moveTo>
                  <a:lnTo>
                    <a:pt x="15556" y="122800"/>
                  </a:lnTo>
                  <a:lnTo>
                    <a:pt x="10595" y="117839"/>
                  </a:lnTo>
                  <a:lnTo>
                    <a:pt x="15556" y="112878"/>
                  </a:lnTo>
                  <a:close/>
                  <a:moveTo>
                    <a:pt x="8945" y="119489"/>
                  </a:moveTo>
                  <a:lnTo>
                    <a:pt x="13906" y="124450"/>
                  </a:lnTo>
                  <a:lnTo>
                    <a:pt x="3983" y="124450"/>
                  </a:lnTo>
                  <a:lnTo>
                    <a:pt x="8945" y="119489"/>
                  </a:lnTo>
                  <a:close/>
                  <a:moveTo>
                    <a:pt x="0" y="1"/>
                  </a:moveTo>
                  <a:lnTo>
                    <a:pt x="0" y="126785"/>
                  </a:lnTo>
                  <a:lnTo>
                    <a:pt x="17890" y="126785"/>
                  </a:lnTo>
                  <a:lnTo>
                    <a:pt x="1789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6" name="Google Shape;1016;p49"/>
          <p:cNvSpPr txBox="1"/>
          <p:nvPr/>
        </p:nvSpPr>
        <p:spPr>
          <a:xfrm>
            <a:off x="1296125" y="401250"/>
            <a:ext cx="5625900" cy="2307300"/>
          </a:xfrm>
          <a:prstGeom prst="rect">
            <a:avLst/>
          </a:prstGeom>
          <a:noFill/>
          <a:ln>
            <a:noFill/>
          </a:ln>
        </p:spPr>
        <p:txBody>
          <a:bodyPr anchorCtr="0" anchor="t" bIns="91425" lIns="91425" spcFirstLastPara="1" rIns="91425" wrap="square" tIns="91425">
            <a:noAutofit/>
          </a:bodyPr>
          <a:lstStyle/>
          <a:p>
            <a:pPr indent="0" lvl="0" marL="457200" rtl="0" algn="just">
              <a:lnSpc>
                <a:spcPct val="200000"/>
              </a:lnSpc>
              <a:spcBef>
                <a:spcPts val="1200"/>
              </a:spcBef>
              <a:spcAft>
                <a:spcPts val="0"/>
              </a:spcAft>
              <a:buNone/>
            </a:pPr>
            <a:r>
              <a:rPr lang="en" sz="1200">
                <a:solidFill>
                  <a:srgbClr val="FFFFFF"/>
                </a:solidFill>
                <a:latin typeface="Roboto"/>
                <a:ea typeface="Roboto"/>
                <a:cs typeface="Roboto"/>
                <a:sym typeface="Roboto"/>
              </a:rPr>
              <a:t>In this study, the Root Mean Square Error (RMSE), and coefficient of determination (R2) were used to evaluate the model’s accuracy.</a:t>
            </a:r>
            <a:endParaRPr sz="1200">
              <a:solidFill>
                <a:srgbClr val="FFFFFF"/>
              </a:solidFill>
              <a:latin typeface="Roboto"/>
              <a:ea typeface="Roboto"/>
              <a:cs typeface="Roboto"/>
              <a:sym typeface="Roboto"/>
            </a:endParaRPr>
          </a:p>
          <a:p>
            <a:pPr indent="0" lvl="0" marL="457200" rtl="0" algn="just">
              <a:lnSpc>
                <a:spcPct val="200000"/>
              </a:lnSpc>
              <a:spcBef>
                <a:spcPts val="1200"/>
              </a:spcBef>
              <a:spcAft>
                <a:spcPts val="0"/>
              </a:spcAft>
              <a:buNone/>
            </a:pPr>
            <a:r>
              <a:t/>
            </a:r>
            <a:endParaRPr sz="1200">
              <a:solidFill>
                <a:srgbClr val="FFFFFF"/>
              </a:solidFill>
              <a:latin typeface="Roboto"/>
              <a:ea typeface="Roboto"/>
              <a:cs typeface="Roboto"/>
              <a:sym typeface="Roboto"/>
            </a:endParaRPr>
          </a:p>
          <a:p>
            <a:pPr indent="-311150" lvl="0" marL="457200" rtl="0" algn="just">
              <a:lnSpc>
                <a:spcPct val="200000"/>
              </a:lnSpc>
              <a:spcBef>
                <a:spcPts val="1200"/>
              </a:spcBef>
              <a:spcAft>
                <a:spcPts val="0"/>
              </a:spcAft>
              <a:buClr>
                <a:srgbClr val="FFFFFF"/>
              </a:buClr>
              <a:buSzPts val="1300"/>
              <a:buFont typeface="Roboto"/>
              <a:buAutoNum type="arabicPeriod"/>
            </a:pPr>
            <a:r>
              <a:rPr lang="en" sz="1200">
                <a:solidFill>
                  <a:srgbClr val="FFFFFF"/>
                </a:solidFill>
                <a:latin typeface="Roboto"/>
                <a:ea typeface="Roboto"/>
                <a:cs typeface="Roboto"/>
                <a:sym typeface="Roboto"/>
              </a:rPr>
              <a:t> R2 measures the degree of how well the outcomes are replicated by the  model, ranging between [-∞, 1] where for optimal model prediction an R2 score close to 1 is preferred. </a:t>
            </a:r>
            <a:endParaRPr sz="1200">
              <a:solidFill>
                <a:srgbClr val="FFFFFF"/>
              </a:solidFill>
              <a:latin typeface="Roboto"/>
              <a:ea typeface="Roboto"/>
              <a:cs typeface="Roboto"/>
              <a:sym typeface="Roboto"/>
            </a:endParaRPr>
          </a:p>
          <a:p>
            <a:pPr indent="-304800" lvl="0" marL="457200" rtl="0" algn="just">
              <a:lnSpc>
                <a:spcPct val="200000"/>
              </a:lnSpc>
              <a:spcBef>
                <a:spcPts val="0"/>
              </a:spcBef>
              <a:spcAft>
                <a:spcPts val="0"/>
              </a:spcAft>
              <a:buClr>
                <a:srgbClr val="FFFFFF"/>
              </a:buClr>
              <a:buSzPts val="1200"/>
              <a:buFont typeface="Roboto"/>
              <a:buAutoNum type="arabicPeriod"/>
            </a:pPr>
            <a:r>
              <a:rPr lang="en" sz="1200">
                <a:solidFill>
                  <a:srgbClr val="FFFFFF"/>
                </a:solidFill>
                <a:latin typeface="Roboto"/>
                <a:ea typeface="Roboto"/>
                <a:cs typeface="Roboto"/>
                <a:sym typeface="Roboto"/>
              </a:rPr>
              <a:t>RMSE measures the prediction precision which creates a positive value by squaring the errors. RMSE scores range between[0, ∞], and the model prediction is ideal if RMSE is 0.</a:t>
            </a:r>
            <a:endParaRPr sz="1200">
              <a:solidFill>
                <a:srgbClr val="FFFFFF"/>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20" name="Shape 1020"/>
        <p:cNvGrpSpPr/>
        <p:nvPr/>
      </p:nvGrpSpPr>
      <p:grpSpPr>
        <a:xfrm>
          <a:off x="0" y="0"/>
          <a:ext cx="0" cy="0"/>
          <a:chOff x="0" y="0"/>
          <a:chExt cx="0" cy="0"/>
        </a:xfrm>
      </p:grpSpPr>
      <p:sp>
        <p:nvSpPr>
          <p:cNvPr id="1021" name="Google Shape;1021;p50"/>
          <p:cNvSpPr txBox="1"/>
          <p:nvPr>
            <p:ph type="title"/>
          </p:nvPr>
        </p:nvSpPr>
        <p:spPr>
          <a:xfrm>
            <a:off x="2152200" y="2723225"/>
            <a:ext cx="4839600" cy="84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Results</a:t>
            </a:r>
            <a:endParaRPr/>
          </a:p>
          <a:p>
            <a:pPr indent="0" lvl="0" marL="0" rtl="0" algn="l">
              <a:spcBef>
                <a:spcPts val="0"/>
              </a:spcBef>
              <a:spcAft>
                <a:spcPts val="0"/>
              </a:spcAft>
              <a:buNone/>
            </a:pPr>
            <a:r>
              <a:t/>
            </a:r>
            <a:endParaRPr/>
          </a:p>
        </p:txBody>
      </p:sp>
      <p:sp>
        <p:nvSpPr>
          <p:cNvPr id="1022" name="Google Shape;1022;p50"/>
          <p:cNvSpPr txBox="1"/>
          <p:nvPr>
            <p:ph idx="2" type="title"/>
          </p:nvPr>
        </p:nvSpPr>
        <p:spPr>
          <a:xfrm>
            <a:off x="1950300" y="1178125"/>
            <a:ext cx="5243400" cy="148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grpSp>
        <p:nvGrpSpPr>
          <p:cNvPr id="1023" name="Google Shape;1023;p50"/>
          <p:cNvGrpSpPr/>
          <p:nvPr/>
        </p:nvGrpSpPr>
        <p:grpSpPr>
          <a:xfrm>
            <a:off x="2972546" y="2723229"/>
            <a:ext cx="611934" cy="580752"/>
            <a:chOff x="849686" y="2909570"/>
            <a:chExt cx="374730" cy="332504"/>
          </a:xfrm>
        </p:grpSpPr>
        <p:sp>
          <p:nvSpPr>
            <p:cNvPr id="1024" name="Google Shape;1024;p50"/>
            <p:cNvSpPr/>
            <p:nvPr/>
          </p:nvSpPr>
          <p:spPr>
            <a:xfrm>
              <a:off x="1006747" y="2909570"/>
              <a:ext cx="217669" cy="181483"/>
            </a:xfrm>
            <a:custGeom>
              <a:rect b="b" l="l" r="r" t="t"/>
              <a:pathLst>
                <a:path extrusionOk="0" h="6911" w="8289">
                  <a:moveTo>
                    <a:pt x="460" y="1"/>
                  </a:moveTo>
                  <a:cubicBezTo>
                    <a:pt x="211" y="1"/>
                    <a:pt x="0" y="211"/>
                    <a:pt x="0" y="469"/>
                  </a:cubicBezTo>
                  <a:lnTo>
                    <a:pt x="0" y="6451"/>
                  </a:lnTo>
                  <a:cubicBezTo>
                    <a:pt x="0" y="6700"/>
                    <a:pt x="211" y="6910"/>
                    <a:pt x="469" y="6910"/>
                  </a:cubicBezTo>
                  <a:lnTo>
                    <a:pt x="7829" y="6910"/>
                  </a:lnTo>
                  <a:cubicBezTo>
                    <a:pt x="8087" y="6901"/>
                    <a:pt x="8288" y="6700"/>
                    <a:pt x="8288" y="6451"/>
                  </a:cubicBezTo>
                  <a:lnTo>
                    <a:pt x="8288" y="469"/>
                  </a:lnTo>
                  <a:cubicBezTo>
                    <a:pt x="8288" y="211"/>
                    <a:pt x="8078" y="1"/>
                    <a:pt x="7829" y="1"/>
                  </a:cubicBezTo>
                  <a:close/>
                </a:path>
              </a:pathLst>
            </a:custGeom>
            <a:solidFill>
              <a:srgbClr val="E2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50"/>
            <p:cNvSpPr/>
            <p:nvPr/>
          </p:nvSpPr>
          <p:spPr>
            <a:xfrm>
              <a:off x="849686" y="3053580"/>
              <a:ext cx="217905" cy="188494"/>
            </a:xfrm>
            <a:custGeom>
              <a:rect b="b" l="l" r="r" t="t"/>
              <a:pathLst>
                <a:path extrusionOk="0" h="7178" w="8298">
                  <a:moveTo>
                    <a:pt x="8117" y="0"/>
                  </a:moveTo>
                  <a:cubicBezTo>
                    <a:pt x="8073" y="0"/>
                    <a:pt x="8029" y="19"/>
                    <a:pt x="8001" y="58"/>
                  </a:cubicBezTo>
                  <a:lnTo>
                    <a:pt x="3809" y="4058"/>
                  </a:lnTo>
                  <a:cubicBezTo>
                    <a:pt x="3723" y="4135"/>
                    <a:pt x="3608" y="4183"/>
                    <a:pt x="3493" y="4183"/>
                  </a:cubicBezTo>
                  <a:lnTo>
                    <a:pt x="3445" y="4183"/>
                  </a:lnTo>
                  <a:cubicBezTo>
                    <a:pt x="3196" y="4183"/>
                    <a:pt x="2996" y="3982"/>
                    <a:pt x="2996" y="3723"/>
                  </a:cubicBezTo>
                  <a:lnTo>
                    <a:pt x="2996" y="3493"/>
                  </a:lnTo>
                  <a:lnTo>
                    <a:pt x="1608" y="3493"/>
                  </a:lnTo>
                  <a:lnTo>
                    <a:pt x="1608" y="3723"/>
                  </a:lnTo>
                  <a:cubicBezTo>
                    <a:pt x="1608" y="3934"/>
                    <a:pt x="1474" y="4116"/>
                    <a:pt x="1282" y="4173"/>
                  </a:cubicBezTo>
                  <a:lnTo>
                    <a:pt x="498" y="4393"/>
                  </a:lnTo>
                  <a:cubicBezTo>
                    <a:pt x="201" y="4470"/>
                    <a:pt x="0" y="4747"/>
                    <a:pt x="0" y="5053"/>
                  </a:cubicBezTo>
                  <a:lnTo>
                    <a:pt x="0" y="6948"/>
                  </a:lnTo>
                  <a:cubicBezTo>
                    <a:pt x="0" y="7073"/>
                    <a:pt x="105" y="7178"/>
                    <a:pt x="230" y="7178"/>
                  </a:cubicBezTo>
                  <a:lnTo>
                    <a:pt x="3455" y="7178"/>
                  </a:lnTo>
                  <a:cubicBezTo>
                    <a:pt x="3579" y="7178"/>
                    <a:pt x="3685" y="7073"/>
                    <a:pt x="3685" y="6948"/>
                  </a:cubicBezTo>
                  <a:lnTo>
                    <a:pt x="3685" y="5953"/>
                  </a:lnTo>
                  <a:cubicBezTo>
                    <a:pt x="3685" y="5704"/>
                    <a:pt x="3780" y="5474"/>
                    <a:pt x="3953" y="5302"/>
                  </a:cubicBezTo>
                  <a:lnTo>
                    <a:pt x="7867" y="1378"/>
                  </a:lnTo>
                  <a:cubicBezTo>
                    <a:pt x="7982" y="1264"/>
                    <a:pt x="8029" y="1101"/>
                    <a:pt x="7991" y="938"/>
                  </a:cubicBezTo>
                  <a:lnTo>
                    <a:pt x="7905" y="613"/>
                  </a:lnTo>
                  <a:lnTo>
                    <a:pt x="8230" y="287"/>
                  </a:lnTo>
                  <a:cubicBezTo>
                    <a:pt x="8297" y="230"/>
                    <a:pt x="8297" y="115"/>
                    <a:pt x="8240" y="58"/>
                  </a:cubicBezTo>
                  <a:cubicBezTo>
                    <a:pt x="8207" y="19"/>
                    <a:pt x="8161" y="0"/>
                    <a:pt x="8117" y="0"/>
                  </a:cubicBezTo>
                  <a:close/>
                </a:path>
              </a:pathLst>
            </a:custGeom>
            <a:solidFill>
              <a:srgbClr val="AAB8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50"/>
            <p:cNvSpPr/>
            <p:nvPr/>
          </p:nvSpPr>
          <p:spPr>
            <a:xfrm>
              <a:off x="889391" y="3145306"/>
              <a:ext cx="41491" cy="18119"/>
            </a:xfrm>
            <a:custGeom>
              <a:rect b="b" l="l" r="r" t="t"/>
              <a:pathLst>
                <a:path extrusionOk="0" h="690" w="1580">
                  <a:moveTo>
                    <a:pt x="96" y="0"/>
                  </a:moveTo>
                  <a:lnTo>
                    <a:pt x="96" y="230"/>
                  </a:lnTo>
                  <a:cubicBezTo>
                    <a:pt x="96" y="335"/>
                    <a:pt x="67" y="431"/>
                    <a:pt x="0" y="517"/>
                  </a:cubicBezTo>
                  <a:cubicBezTo>
                    <a:pt x="249" y="632"/>
                    <a:pt x="517" y="690"/>
                    <a:pt x="785" y="690"/>
                  </a:cubicBezTo>
                  <a:cubicBezTo>
                    <a:pt x="1062" y="690"/>
                    <a:pt x="1330" y="632"/>
                    <a:pt x="1579" y="517"/>
                  </a:cubicBezTo>
                  <a:cubicBezTo>
                    <a:pt x="1512" y="431"/>
                    <a:pt x="1484" y="335"/>
                    <a:pt x="1484" y="230"/>
                  </a:cubicBezTo>
                  <a:lnTo>
                    <a:pt x="1484" y="0"/>
                  </a:lnTo>
                  <a:close/>
                </a:path>
              </a:pathLst>
            </a:custGeom>
            <a:solidFill>
              <a:srgbClr val="99A8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50"/>
            <p:cNvSpPr/>
            <p:nvPr/>
          </p:nvSpPr>
          <p:spPr>
            <a:xfrm>
              <a:off x="867779" y="3060617"/>
              <a:ext cx="30435" cy="66622"/>
            </a:xfrm>
            <a:custGeom>
              <a:rect b="b" l="l" r="r" t="t"/>
              <a:pathLst>
                <a:path extrusionOk="0" h="2537" w="1159">
                  <a:moveTo>
                    <a:pt x="689" y="0"/>
                  </a:moveTo>
                  <a:cubicBezTo>
                    <a:pt x="306" y="0"/>
                    <a:pt x="0" y="316"/>
                    <a:pt x="0" y="699"/>
                  </a:cubicBezTo>
                  <a:lnTo>
                    <a:pt x="0" y="862"/>
                  </a:lnTo>
                  <a:cubicBezTo>
                    <a:pt x="0" y="1063"/>
                    <a:pt x="29" y="1254"/>
                    <a:pt x="96" y="1445"/>
                  </a:cubicBezTo>
                  <a:lnTo>
                    <a:pt x="459" y="2536"/>
                  </a:lnTo>
                  <a:lnTo>
                    <a:pt x="1158" y="2536"/>
                  </a:lnTo>
                  <a:lnTo>
                    <a:pt x="1158" y="0"/>
                  </a:lnTo>
                  <a:close/>
                </a:path>
              </a:pathLst>
            </a:custGeom>
            <a:solidFill>
              <a:srgbClr val="657A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50"/>
            <p:cNvSpPr/>
            <p:nvPr/>
          </p:nvSpPr>
          <p:spPr>
            <a:xfrm>
              <a:off x="879832" y="3054577"/>
              <a:ext cx="72661" cy="72661"/>
            </a:xfrm>
            <a:custGeom>
              <a:rect b="b" l="l" r="r" t="t"/>
              <a:pathLst>
                <a:path extrusionOk="0" h="2767" w="2767">
                  <a:moveTo>
                    <a:pt x="689" y="1"/>
                  </a:moveTo>
                  <a:cubicBezTo>
                    <a:pt x="316" y="1"/>
                    <a:pt x="0" y="316"/>
                    <a:pt x="0" y="690"/>
                  </a:cubicBezTo>
                  <a:cubicBezTo>
                    <a:pt x="0" y="948"/>
                    <a:pt x="211" y="1159"/>
                    <a:pt x="460" y="1159"/>
                  </a:cubicBezTo>
                  <a:lnTo>
                    <a:pt x="2307" y="2766"/>
                  </a:lnTo>
                  <a:lnTo>
                    <a:pt x="2690" y="1407"/>
                  </a:lnTo>
                  <a:cubicBezTo>
                    <a:pt x="2738" y="1235"/>
                    <a:pt x="2766" y="1072"/>
                    <a:pt x="2766" y="900"/>
                  </a:cubicBezTo>
                  <a:lnTo>
                    <a:pt x="2766" y="470"/>
                  </a:lnTo>
                  <a:cubicBezTo>
                    <a:pt x="2766" y="211"/>
                    <a:pt x="2556" y="1"/>
                    <a:pt x="2307" y="1"/>
                  </a:cubicBezTo>
                  <a:close/>
                </a:path>
              </a:pathLst>
            </a:custGeom>
            <a:solidFill>
              <a:srgbClr val="657A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50"/>
            <p:cNvSpPr/>
            <p:nvPr/>
          </p:nvSpPr>
          <p:spPr>
            <a:xfrm>
              <a:off x="873793" y="3084986"/>
              <a:ext cx="72661" cy="66385"/>
            </a:xfrm>
            <a:custGeom>
              <a:rect b="b" l="l" r="r" t="t"/>
              <a:pathLst>
                <a:path extrusionOk="0" h="2528" w="2767">
                  <a:moveTo>
                    <a:pt x="891" y="1"/>
                  </a:moveTo>
                  <a:cubicBezTo>
                    <a:pt x="766" y="1"/>
                    <a:pt x="642" y="48"/>
                    <a:pt x="556" y="135"/>
                  </a:cubicBezTo>
                  <a:lnTo>
                    <a:pt x="135" y="556"/>
                  </a:lnTo>
                  <a:cubicBezTo>
                    <a:pt x="49" y="642"/>
                    <a:pt x="1" y="757"/>
                    <a:pt x="1" y="881"/>
                  </a:cubicBezTo>
                  <a:lnTo>
                    <a:pt x="1" y="1149"/>
                  </a:lnTo>
                  <a:cubicBezTo>
                    <a:pt x="1" y="1915"/>
                    <a:pt x="623" y="2527"/>
                    <a:pt x="1379" y="2527"/>
                  </a:cubicBezTo>
                  <a:cubicBezTo>
                    <a:pt x="2144" y="2527"/>
                    <a:pt x="2767" y="1915"/>
                    <a:pt x="2767" y="1149"/>
                  </a:cubicBezTo>
                  <a:lnTo>
                    <a:pt x="2767" y="852"/>
                  </a:lnTo>
                  <a:cubicBezTo>
                    <a:pt x="2767" y="738"/>
                    <a:pt x="2719" y="613"/>
                    <a:pt x="2633" y="527"/>
                  </a:cubicBezTo>
                  <a:cubicBezTo>
                    <a:pt x="2278" y="182"/>
                    <a:pt x="1628" y="20"/>
                    <a:pt x="891" y="1"/>
                  </a:cubicBezTo>
                  <a:close/>
                </a:path>
              </a:pathLst>
            </a:custGeom>
            <a:solidFill>
              <a:srgbClr val="BBC6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50"/>
            <p:cNvSpPr/>
            <p:nvPr/>
          </p:nvSpPr>
          <p:spPr>
            <a:xfrm>
              <a:off x="873793" y="3084986"/>
              <a:ext cx="72399" cy="65125"/>
            </a:xfrm>
            <a:custGeom>
              <a:rect b="b" l="l" r="r" t="t"/>
              <a:pathLst>
                <a:path extrusionOk="0" h="2480" w="2757">
                  <a:moveTo>
                    <a:pt x="891" y="1"/>
                  </a:moveTo>
                  <a:cubicBezTo>
                    <a:pt x="766" y="1"/>
                    <a:pt x="642" y="48"/>
                    <a:pt x="556" y="135"/>
                  </a:cubicBezTo>
                  <a:lnTo>
                    <a:pt x="135" y="556"/>
                  </a:lnTo>
                  <a:cubicBezTo>
                    <a:pt x="49" y="642"/>
                    <a:pt x="1" y="757"/>
                    <a:pt x="1" y="881"/>
                  </a:cubicBezTo>
                  <a:lnTo>
                    <a:pt x="1" y="1149"/>
                  </a:lnTo>
                  <a:cubicBezTo>
                    <a:pt x="1" y="1762"/>
                    <a:pt x="412" y="2307"/>
                    <a:pt x="996" y="2479"/>
                  </a:cubicBezTo>
                  <a:cubicBezTo>
                    <a:pt x="795" y="2230"/>
                    <a:pt x="690" y="1924"/>
                    <a:pt x="690" y="1608"/>
                  </a:cubicBezTo>
                  <a:lnTo>
                    <a:pt x="690" y="938"/>
                  </a:lnTo>
                  <a:cubicBezTo>
                    <a:pt x="690" y="682"/>
                    <a:pt x="900" y="478"/>
                    <a:pt x="1145" y="478"/>
                  </a:cubicBezTo>
                  <a:cubicBezTo>
                    <a:pt x="1156" y="478"/>
                    <a:pt x="1167" y="478"/>
                    <a:pt x="1178" y="479"/>
                  </a:cubicBezTo>
                  <a:cubicBezTo>
                    <a:pt x="1647" y="508"/>
                    <a:pt x="2336" y="584"/>
                    <a:pt x="2757" y="785"/>
                  </a:cubicBezTo>
                  <a:cubicBezTo>
                    <a:pt x="2747" y="690"/>
                    <a:pt x="2700" y="604"/>
                    <a:pt x="2633" y="537"/>
                  </a:cubicBezTo>
                  <a:cubicBezTo>
                    <a:pt x="2278" y="182"/>
                    <a:pt x="1628" y="29"/>
                    <a:pt x="891" y="1"/>
                  </a:cubicBezTo>
                  <a:close/>
                </a:path>
              </a:pathLst>
            </a:custGeom>
            <a:solidFill>
              <a:srgbClr val="AAB8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50"/>
            <p:cNvSpPr/>
            <p:nvPr/>
          </p:nvSpPr>
          <p:spPr>
            <a:xfrm>
              <a:off x="849686" y="3080706"/>
              <a:ext cx="199313" cy="161368"/>
            </a:xfrm>
            <a:custGeom>
              <a:rect b="b" l="l" r="r" t="t"/>
              <a:pathLst>
                <a:path extrusionOk="0" h="6145" w="7590">
                  <a:moveTo>
                    <a:pt x="6977" y="1"/>
                  </a:moveTo>
                  <a:lnTo>
                    <a:pt x="3819" y="3025"/>
                  </a:lnTo>
                  <a:cubicBezTo>
                    <a:pt x="3761" y="3083"/>
                    <a:pt x="3685" y="3121"/>
                    <a:pt x="3608" y="3140"/>
                  </a:cubicBezTo>
                  <a:cubicBezTo>
                    <a:pt x="3356" y="3653"/>
                    <a:pt x="2864" y="3912"/>
                    <a:pt x="2372" y="3912"/>
                  </a:cubicBezTo>
                  <a:cubicBezTo>
                    <a:pt x="1891" y="3912"/>
                    <a:pt x="1409" y="3665"/>
                    <a:pt x="1148" y="3169"/>
                  </a:cubicBezTo>
                  <a:lnTo>
                    <a:pt x="498" y="3360"/>
                  </a:lnTo>
                  <a:cubicBezTo>
                    <a:pt x="201" y="3446"/>
                    <a:pt x="0" y="3714"/>
                    <a:pt x="0" y="4020"/>
                  </a:cubicBezTo>
                  <a:lnTo>
                    <a:pt x="0" y="5915"/>
                  </a:lnTo>
                  <a:cubicBezTo>
                    <a:pt x="0" y="6040"/>
                    <a:pt x="105" y="6145"/>
                    <a:pt x="230" y="6145"/>
                  </a:cubicBezTo>
                  <a:lnTo>
                    <a:pt x="3455" y="6145"/>
                  </a:lnTo>
                  <a:cubicBezTo>
                    <a:pt x="3579" y="6145"/>
                    <a:pt x="3685" y="6040"/>
                    <a:pt x="3685" y="5915"/>
                  </a:cubicBezTo>
                  <a:lnTo>
                    <a:pt x="3685" y="4920"/>
                  </a:lnTo>
                  <a:cubicBezTo>
                    <a:pt x="3685" y="4671"/>
                    <a:pt x="3780" y="4441"/>
                    <a:pt x="3953" y="4269"/>
                  </a:cubicBezTo>
                  <a:lnTo>
                    <a:pt x="7589" y="623"/>
                  </a:lnTo>
                  <a:lnTo>
                    <a:pt x="6977" y="1"/>
                  </a:lnTo>
                  <a:close/>
                </a:path>
              </a:pathLst>
            </a:custGeom>
            <a:solidFill>
              <a:srgbClr val="5D74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50"/>
            <p:cNvSpPr/>
            <p:nvPr/>
          </p:nvSpPr>
          <p:spPr>
            <a:xfrm>
              <a:off x="849686" y="3175715"/>
              <a:ext cx="24133" cy="66359"/>
            </a:xfrm>
            <a:custGeom>
              <a:rect b="b" l="l" r="r" t="t"/>
              <a:pathLst>
                <a:path extrusionOk="0" h="2527" w="919">
                  <a:moveTo>
                    <a:pt x="134" y="0"/>
                  </a:moveTo>
                  <a:cubicBezTo>
                    <a:pt x="48" y="115"/>
                    <a:pt x="0" y="259"/>
                    <a:pt x="0" y="402"/>
                  </a:cubicBezTo>
                  <a:lnTo>
                    <a:pt x="0" y="2297"/>
                  </a:lnTo>
                  <a:cubicBezTo>
                    <a:pt x="0" y="2422"/>
                    <a:pt x="105" y="2527"/>
                    <a:pt x="230" y="2527"/>
                  </a:cubicBezTo>
                  <a:lnTo>
                    <a:pt x="919" y="2527"/>
                  </a:lnTo>
                  <a:lnTo>
                    <a:pt x="919" y="1072"/>
                  </a:lnTo>
                  <a:cubicBezTo>
                    <a:pt x="919" y="890"/>
                    <a:pt x="852" y="709"/>
                    <a:pt x="718" y="584"/>
                  </a:cubicBezTo>
                  <a:lnTo>
                    <a:pt x="134" y="0"/>
                  </a:lnTo>
                  <a:close/>
                </a:path>
              </a:pathLst>
            </a:custGeom>
            <a:solidFill>
              <a:srgbClr val="829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50"/>
            <p:cNvSpPr/>
            <p:nvPr/>
          </p:nvSpPr>
          <p:spPr>
            <a:xfrm>
              <a:off x="946428" y="3080706"/>
              <a:ext cx="102572" cy="129199"/>
            </a:xfrm>
            <a:custGeom>
              <a:rect b="b" l="l" r="r" t="t"/>
              <a:pathLst>
                <a:path extrusionOk="0" h="4920" w="3906">
                  <a:moveTo>
                    <a:pt x="3293" y="1"/>
                  </a:moveTo>
                  <a:lnTo>
                    <a:pt x="221" y="2949"/>
                  </a:lnTo>
                  <a:cubicBezTo>
                    <a:pt x="77" y="3236"/>
                    <a:pt x="1" y="3551"/>
                    <a:pt x="1" y="3867"/>
                  </a:cubicBezTo>
                  <a:lnTo>
                    <a:pt x="1" y="4920"/>
                  </a:lnTo>
                  <a:cubicBezTo>
                    <a:pt x="1" y="4671"/>
                    <a:pt x="96" y="4441"/>
                    <a:pt x="269" y="4269"/>
                  </a:cubicBezTo>
                  <a:lnTo>
                    <a:pt x="3905" y="623"/>
                  </a:lnTo>
                  <a:lnTo>
                    <a:pt x="3293" y="1"/>
                  </a:lnTo>
                  <a:close/>
                </a:path>
              </a:pathLst>
            </a:custGeom>
            <a:solidFill>
              <a:srgbClr val="829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50"/>
            <p:cNvSpPr/>
            <p:nvPr/>
          </p:nvSpPr>
          <p:spPr>
            <a:xfrm>
              <a:off x="1023343" y="2936723"/>
              <a:ext cx="180327" cy="115544"/>
            </a:xfrm>
            <a:custGeom>
              <a:rect b="b" l="l" r="r" t="t"/>
              <a:pathLst>
                <a:path extrusionOk="0" h="4400" w="6867">
                  <a:moveTo>
                    <a:pt x="5359" y="0"/>
                  </a:moveTo>
                  <a:cubicBezTo>
                    <a:pt x="4929" y="29"/>
                    <a:pt x="4929" y="670"/>
                    <a:pt x="5359" y="689"/>
                  </a:cubicBezTo>
                  <a:lnTo>
                    <a:pt x="5675" y="689"/>
                  </a:lnTo>
                  <a:lnTo>
                    <a:pt x="3637" y="2737"/>
                  </a:lnTo>
                  <a:lnTo>
                    <a:pt x="2728" y="1828"/>
                  </a:lnTo>
                  <a:cubicBezTo>
                    <a:pt x="2661" y="1761"/>
                    <a:pt x="2572" y="1728"/>
                    <a:pt x="2484" y="1728"/>
                  </a:cubicBezTo>
                  <a:cubicBezTo>
                    <a:pt x="2395" y="1728"/>
                    <a:pt x="2307" y="1761"/>
                    <a:pt x="2240" y="1828"/>
                  </a:cubicBezTo>
                  <a:lnTo>
                    <a:pt x="278" y="3790"/>
                  </a:lnTo>
                  <a:cubicBezTo>
                    <a:pt x="0" y="4031"/>
                    <a:pt x="241" y="4400"/>
                    <a:pt x="515" y="4400"/>
                  </a:cubicBezTo>
                  <a:cubicBezTo>
                    <a:pt x="600" y="4400"/>
                    <a:pt x="689" y="4364"/>
                    <a:pt x="766" y="4278"/>
                  </a:cubicBezTo>
                  <a:lnTo>
                    <a:pt x="2479" y="2565"/>
                  </a:lnTo>
                  <a:lnTo>
                    <a:pt x="3388" y="3465"/>
                  </a:lnTo>
                  <a:cubicBezTo>
                    <a:pt x="3455" y="3536"/>
                    <a:pt x="3543" y="3572"/>
                    <a:pt x="3632" y="3572"/>
                  </a:cubicBezTo>
                  <a:cubicBezTo>
                    <a:pt x="3721" y="3572"/>
                    <a:pt x="3809" y="3536"/>
                    <a:pt x="3876" y="3465"/>
                  </a:cubicBezTo>
                  <a:lnTo>
                    <a:pt x="6163" y="1177"/>
                  </a:lnTo>
                  <a:lnTo>
                    <a:pt x="6163" y="1493"/>
                  </a:lnTo>
                  <a:cubicBezTo>
                    <a:pt x="6149" y="1737"/>
                    <a:pt x="6328" y="1859"/>
                    <a:pt x="6508" y="1859"/>
                  </a:cubicBezTo>
                  <a:cubicBezTo>
                    <a:pt x="6687" y="1859"/>
                    <a:pt x="6867" y="1737"/>
                    <a:pt x="6852" y="1493"/>
                  </a:cubicBezTo>
                  <a:lnTo>
                    <a:pt x="6852" y="345"/>
                  </a:lnTo>
                  <a:cubicBezTo>
                    <a:pt x="6852" y="153"/>
                    <a:pt x="6699" y="0"/>
                    <a:pt x="6508" y="0"/>
                  </a:cubicBezTo>
                  <a:close/>
                </a:path>
              </a:pathLst>
            </a:custGeom>
            <a:solidFill>
              <a:srgbClr val="3049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8" name="Shape 1038"/>
        <p:cNvGrpSpPr/>
        <p:nvPr/>
      </p:nvGrpSpPr>
      <p:grpSpPr>
        <a:xfrm>
          <a:off x="0" y="0"/>
          <a:ext cx="0" cy="0"/>
          <a:chOff x="0" y="0"/>
          <a:chExt cx="0" cy="0"/>
        </a:xfrm>
      </p:grpSpPr>
      <p:sp>
        <p:nvSpPr>
          <p:cNvPr id="1039" name="Google Shape;1039;p51"/>
          <p:cNvSpPr txBox="1"/>
          <p:nvPr>
            <p:ph type="title"/>
          </p:nvPr>
        </p:nvSpPr>
        <p:spPr>
          <a:xfrm rot="-5400000">
            <a:off x="-1617675" y="2285400"/>
            <a:ext cx="4341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Depth prediction results</a:t>
            </a:r>
            <a:endParaRPr/>
          </a:p>
        </p:txBody>
      </p:sp>
      <p:sp>
        <p:nvSpPr>
          <p:cNvPr id="1040" name="Google Shape;1040;p51"/>
          <p:cNvSpPr/>
          <p:nvPr/>
        </p:nvSpPr>
        <p:spPr>
          <a:xfrm>
            <a:off x="8681847" y="4031566"/>
            <a:ext cx="144784" cy="72489"/>
          </a:xfrm>
          <a:custGeom>
            <a:rect b="b" l="l" r="r" t="t"/>
            <a:pathLst>
              <a:path extrusionOk="0" h="4485" w="8958">
                <a:moveTo>
                  <a:pt x="8593" y="1"/>
                </a:moveTo>
                <a:lnTo>
                  <a:pt x="0" y="3618"/>
                </a:lnTo>
                <a:lnTo>
                  <a:pt x="364" y="4484"/>
                </a:lnTo>
                <a:lnTo>
                  <a:pt x="8957" y="868"/>
                </a:lnTo>
                <a:lnTo>
                  <a:pt x="859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51"/>
          <p:cNvSpPr/>
          <p:nvPr/>
        </p:nvSpPr>
        <p:spPr>
          <a:xfrm>
            <a:off x="8684530" y="4036786"/>
            <a:ext cx="145333" cy="72650"/>
          </a:xfrm>
          <a:custGeom>
            <a:rect b="b" l="l" r="r" t="t"/>
            <a:pathLst>
              <a:path extrusionOk="0" h="4495" w="8992">
                <a:moveTo>
                  <a:pt x="366" y="1"/>
                </a:moveTo>
                <a:lnTo>
                  <a:pt x="0" y="868"/>
                </a:lnTo>
                <a:lnTo>
                  <a:pt x="8627" y="4494"/>
                </a:lnTo>
                <a:lnTo>
                  <a:pt x="8992" y="3627"/>
                </a:lnTo>
                <a:lnTo>
                  <a:pt x="36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51"/>
          <p:cNvSpPr/>
          <p:nvPr/>
        </p:nvSpPr>
        <p:spPr>
          <a:xfrm>
            <a:off x="8686777" y="3939811"/>
            <a:ext cx="135135" cy="68303"/>
          </a:xfrm>
          <a:custGeom>
            <a:rect b="b" l="l" r="r" t="t"/>
            <a:pathLst>
              <a:path extrusionOk="0" h="4226" w="8361">
                <a:moveTo>
                  <a:pt x="7997" y="1"/>
                </a:moveTo>
                <a:lnTo>
                  <a:pt x="0" y="3359"/>
                </a:lnTo>
                <a:lnTo>
                  <a:pt x="366" y="4226"/>
                </a:lnTo>
                <a:lnTo>
                  <a:pt x="8361" y="868"/>
                </a:lnTo>
                <a:lnTo>
                  <a:pt x="79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51"/>
          <p:cNvSpPr/>
          <p:nvPr/>
        </p:nvSpPr>
        <p:spPr>
          <a:xfrm>
            <a:off x="8689201" y="3944951"/>
            <a:ext cx="135700" cy="68594"/>
          </a:xfrm>
          <a:custGeom>
            <a:rect b="b" l="l" r="r" t="t"/>
            <a:pathLst>
              <a:path extrusionOk="0" h="4244" w="8396">
                <a:moveTo>
                  <a:pt x="366" y="1"/>
                </a:moveTo>
                <a:lnTo>
                  <a:pt x="1" y="867"/>
                </a:lnTo>
                <a:lnTo>
                  <a:pt x="8030" y="4244"/>
                </a:lnTo>
                <a:lnTo>
                  <a:pt x="8395" y="3377"/>
                </a:lnTo>
                <a:lnTo>
                  <a:pt x="36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51"/>
          <p:cNvSpPr/>
          <p:nvPr/>
        </p:nvSpPr>
        <p:spPr>
          <a:xfrm>
            <a:off x="8679310" y="3896286"/>
            <a:ext cx="152833" cy="31856"/>
          </a:xfrm>
          <a:custGeom>
            <a:rect b="b" l="l" r="r" t="t"/>
            <a:pathLst>
              <a:path extrusionOk="0" h="1971" w="9456">
                <a:moveTo>
                  <a:pt x="0" y="1"/>
                </a:moveTo>
                <a:lnTo>
                  <a:pt x="0" y="1970"/>
                </a:lnTo>
                <a:lnTo>
                  <a:pt x="9456" y="1970"/>
                </a:lnTo>
                <a:lnTo>
                  <a:pt x="94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51"/>
          <p:cNvSpPr/>
          <p:nvPr/>
        </p:nvSpPr>
        <p:spPr>
          <a:xfrm>
            <a:off x="8697929" y="3864446"/>
            <a:ext cx="115578" cy="31856"/>
          </a:xfrm>
          <a:custGeom>
            <a:rect b="b" l="l" r="r" t="t"/>
            <a:pathLst>
              <a:path extrusionOk="0" h="1971" w="7151">
                <a:moveTo>
                  <a:pt x="0" y="1"/>
                </a:moveTo>
                <a:lnTo>
                  <a:pt x="0" y="1971"/>
                </a:lnTo>
                <a:lnTo>
                  <a:pt x="7151" y="1971"/>
                </a:lnTo>
                <a:lnTo>
                  <a:pt x="71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51"/>
          <p:cNvSpPr/>
          <p:nvPr/>
        </p:nvSpPr>
        <p:spPr>
          <a:xfrm>
            <a:off x="8691787" y="3875371"/>
            <a:ext cx="127845" cy="9988"/>
          </a:xfrm>
          <a:custGeom>
            <a:rect b="b" l="l" r="r" t="t"/>
            <a:pathLst>
              <a:path extrusionOk="0" h="618" w="7910">
                <a:moveTo>
                  <a:pt x="1" y="1"/>
                </a:moveTo>
                <a:lnTo>
                  <a:pt x="1" y="618"/>
                </a:lnTo>
                <a:lnTo>
                  <a:pt x="7910" y="618"/>
                </a:lnTo>
                <a:lnTo>
                  <a:pt x="791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51"/>
          <p:cNvSpPr/>
          <p:nvPr/>
        </p:nvSpPr>
        <p:spPr>
          <a:xfrm>
            <a:off x="8735329" y="3803966"/>
            <a:ext cx="40794" cy="60496"/>
          </a:xfrm>
          <a:custGeom>
            <a:rect b="b" l="l" r="r" t="t"/>
            <a:pathLst>
              <a:path extrusionOk="0" h="3743" w="2524">
                <a:moveTo>
                  <a:pt x="580" y="0"/>
                </a:moveTo>
                <a:lnTo>
                  <a:pt x="0" y="3743"/>
                </a:lnTo>
                <a:lnTo>
                  <a:pt x="2524" y="3743"/>
                </a:lnTo>
                <a:lnTo>
                  <a:pt x="194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51"/>
          <p:cNvSpPr/>
          <p:nvPr/>
        </p:nvSpPr>
        <p:spPr>
          <a:xfrm>
            <a:off x="7463486" y="4031566"/>
            <a:ext cx="144800" cy="72489"/>
          </a:xfrm>
          <a:custGeom>
            <a:rect b="b" l="l" r="r" t="t"/>
            <a:pathLst>
              <a:path extrusionOk="0" h="4485" w="8959">
                <a:moveTo>
                  <a:pt x="8593" y="1"/>
                </a:moveTo>
                <a:lnTo>
                  <a:pt x="0" y="3618"/>
                </a:lnTo>
                <a:lnTo>
                  <a:pt x="366" y="4484"/>
                </a:lnTo>
                <a:lnTo>
                  <a:pt x="8959" y="868"/>
                </a:lnTo>
                <a:lnTo>
                  <a:pt x="859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51"/>
          <p:cNvSpPr/>
          <p:nvPr/>
        </p:nvSpPr>
        <p:spPr>
          <a:xfrm>
            <a:off x="7466217" y="4036803"/>
            <a:ext cx="145317" cy="72650"/>
          </a:xfrm>
          <a:custGeom>
            <a:rect b="b" l="l" r="r" t="t"/>
            <a:pathLst>
              <a:path extrusionOk="0" h="4495" w="8991">
                <a:moveTo>
                  <a:pt x="365" y="1"/>
                </a:moveTo>
                <a:lnTo>
                  <a:pt x="1" y="867"/>
                </a:lnTo>
                <a:lnTo>
                  <a:pt x="8626" y="4494"/>
                </a:lnTo>
                <a:lnTo>
                  <a:pt x="8991" y="3627"/>
                </a:lnTo>
                <a:lnTo>
                  <a:pt x="36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51"/>
          <p:cNvSpPr/>
          <p:nvPr/>
        </p:nvSpPr>
        <p:spPr>
          <a:xfrm>
            <a:off x="7468431" y="3939811"/>
            <a:ext cx="135118" cy="68303"/>
          </a:xfrm>
          <a:custGeom>
            <a:rect b="b" l="l" r="r" t="t"/>
            <a:pathLst>
              <a:path extrusionOk="0" h="4226" w="8360">
                <a:moveTo>
                  <a:pt x="7997" y="1"/>
                </a:moveTo>
                <a:lnTo>
                  <a:pt x="1" y="3359"/>
                </a:lnTo>
                <a:lnTo>
                  <a:pt x="365" y="4226"/>
                </a:lnTo>
                <a:lnTo>
                  <a:pt x="8360" y="868"/>
                </a:lnTo>
                <a:lnTo>
                  <a:pt x="79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51"/>
          <p:cNvSpPr/>
          <p:nvPr/>
        </p:nvSpPr>
        <p:spPr>
          <a:xfrm>
            <a:off x="7470921" y="3944967"/>
            <a:ext cx="135668" cy="68610"/>
          </a:xfrm>
          <a:custGeom>
            <a:rect b="b" l="l" r="r" t="t"/>
            <a:pathLst>
              <a:path extrusionOk="0" h="4245" w="8394">
                <a:moveTo>
                  <a:pt x="365" y="1"/>
                </a:moveTo>
                <a:lnTo>
                  <a:pt x="0" y="868"/>
                </a:lnTo>
                <a:lnTo>
                  <a:pt x="8028" y="4245"/>
                </a:lnTo>
                <a:lnTo>
                  <a:pt x="8393" y="3377"/>
                </a:lnTo>
                <a:lnTo>
                  <a:pt x="36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51"/>
          <p:cNvSpPr/>
          <p:nvPr/>
        </p:nvSpPr>
        <p:spPr>
          <a:xfrm>
            <a:off x="7460948" y="3896286"/>
            <a:ext cx="152833" cy="31856"/>
          </a:xfrm>
          <a:custGeom>
            <a:rect b="b" l="l" r="r" t="t"/>
            <a:pathLst>
              <a:path extrusionOk="0" h="1971" w="9456">
                <a:moveTo>
                  <a:pt x="0" y="1"/>
                </a:moveTo>
                <a:lnTo>
                  <a:pt x="0" y="1970"/>
                </a:lnTo>
                <a:lnTo>
                  <a:pt x="9456" y="1970"/>
                </a:lnTo>
                <a:lnTo>
                  <a:pt x="94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51"/>
          <p:cNvSpPr/>
          <p:nvPr/>
        </p:nvSpPr>
        <p:spPr>
          <a:xfrm>
            <a:off x="7479567" y="3864446"/>
            <a:ext cx="115594" cy="31856"/>
          </a:xfrm>
          <a:custGeom>
            <a:rect b="b" l="l" r="r" t="t"/>
            <a:pathLst>
              <a:path extrusionOk="0" h="1971" w="7152">
                <a:moveTo>
                  <a:pt x="0" y="1"/>
                </a:moveTo>
                <a:lnTo>
                  <a:pt x="0" y="1971"/>
                </a:lnTo>
                <a:lnTo>
                  <a:pt x="7152" y="1971"/>
                </a:lnTo>
                <a:lnTo>
                  <a:pt x="715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51"/>
          <p:cNvSpPr/>
          <p:nvPr/>
        </p:nvSpPr>
        <p:spPr>
          <a:xfrm>
            <a:off x="7475252" y="3875371"/>
            <a:ext cx="124225" cy="9988"/>
          </a:xfrm>
          <a:custGeom>
            <a:rect b="b" l="l" r="r" t="t"/>
            <a:pathLst>
              <a:path extrusionOk="0" h="618" w="7686">
                <a:moveTo>
                  <a:pt x="1" y="1"/>
                </a:moveTo>
                <a:lnTo>
                  <a:pt x="1" y="618"/>
                </a:lnTo>
                <a:lnTo>
                  <a:pt x="7685" y="618"/>
                </a:lnTo>
                <a:lnTo>
                  <a:pt x="768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51"/>
          <p:cNvSpPr/>
          <p:nvPr/>
        </p:nvSpPr>
        <p:spPr>
          <a:xfrm>
            <a:off x="7516967" y="3803966"/>
            <a:ext cx="40794" cy="60496"/>
          </a:xfrm>
          <a:custGeom>
            <a:rect b="b" l="l" r="r" t="t"/>
            <a:pathLst>
              <a:path extrusionOk="0" h="3743" w="2524">
                <a:moveTo>
                  <a:pt x="580" y="0"/>
                </a:moveTo>
                <a:lnTo>
                  <a:pt x="0" y="3743"/>
                </a:lnTo>
                <a:lnTo>
                  <a:pt x="2524" y="3743"/>
                </a:lnTo>
                <a:lnTo>
                  <a:pt x="194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6" name="Google Shape;1056;p51"/>
          <p:cNvGrpSpPr/>
          <p:nvPr/>
        </p:nvGrpSpPr>
        <p:grpSpPr>
          <a:xfrm>
            <a:off x="6893515" y="3803966"/>
            <a:ext cx="2204533" cy="5397726"/>
            <a:chOff x="4050290" y="898416"/>
            <a:chExt cx="2204533" cy="5397726"/>
          </a:xfrm>
        </p:grpSpPr>
        <p:grpSp>
          <p:nvGrpSpPr>
            <p:cNvPr id="1057" name="Google Shape;1057;p51"/>
            <p:cNvGrpSpPr/>
            <p:nvPr/>
          </p:nvGrpSpPr>
          <p:grpSpPr>
            <a:xfrm>
              <a:off x="4050290" y="898416"/>
              <a:ext cx="2204533" cy="3386626"/>
              <a:chOff x="4050290" y="1355616"/>
              <a:chExt cx="2204533" cy="3386626"/>
            </a:xfrm>
          </p:grpSpPr>
          <p:sp>
            <p:nvSpPr>
              <p:cNvPr id="1058" name="Google Shape;1058;p51"/>
              <p:cNvSpPr/>
              <p:nvPr/>
            </p:nvSpPr>
            <p:spPr>
              <a:xfrm>
                <a:off x="4208925" y="2693062"/>
                <a:ext cx="289147" cy="2049179"/>
              </a:xfrm>
              <a:custGeom>
                <a:rect b="b" l="l" r="r" t="t"/>
                <a:pathLst>
                  <a:path extrusionOk="0" h="126786" w="17890">
                    <a:moveTo>
                      <a:pt x="13907" y="2334"/>
                    </a:moveTo>
                    <a:lnTo>
                      <a:pt x="8945" y="7296"/>
                    </a:lnTo>
                    <a:lnTo>
                      <a:pt x="3984" y="2334"/>
                    </a:lnTo>
                    <a:close/>
                    <a:moveTo>
                      <a:pt x="2335" y="3983"/>
                    </a:moveTo>
                    <a:lnTo>
                      <a:pt x="7295" y="8945"/>
                    </a:lnTo>
                    <a:lnTo>
                      <a:pt x="2335" y="13906"/>
                    </a:lnTo>
                    <a:lnTo>
                      <a:pt x="2335" y="3983"/>
                    </a:lnTo>
                    <a:close/>
                    <a:moveTo>
                      <a:pt x="15556" y="3983"/>
                    </a:moveTo>
                    <a:lnTo>
                      <a:pt x="15556" y="13906"/>
                    </a:lnTo>
                    <a:lnTo>
                      <a:pt x="10595" y="8944"/>
                    </a:lnTo>
                    <a:lnTo>
                      <a:pt x="15556" y="3983"/>
                    </a:lnTo>
                    <a:close/>
                    <a:moveTo>
                      <a:pt x="8945" y="10595"/>
                    </a:moveTo>
                    <a:lnTo>
                      <a:pt x="13907" y="15557"/>
                    </a:lnTo>
                    <a:lnTo>
                      <a:pt x="3984" y="15557"/>
                    </a:lnTo>
                    <a:lnTo>
                      <a:pt x="8945" y="10595"/>
                    </a:lnTo>
                    <a:close/>
                    <a:moveTo>
                      <a:pt x="13907" y="17890"/>
                    </a:moveTo>
                    <a:lnTo>
                      <a:pt x="8945" y="22851"/>
                    </a:lnTo>
                    <a:lnTo>
                      <a:pt x="3984" y="17890"/>
                    </a:lnTo>
                    <a:close/>
                    <a:moveTo>
                      <a:pt x="2333" y="19540"/>
                    </a:moveTo>
                    <a:lnTo>
                      <a:pt x="7295" y="24502"/>
                    </a:lnTo>
                    <a:lnTo>
                      <a:pt x="2333" y="29463"/>
                    </a:lnTo>
                    <a:lnTo>
                      <a:pt x="2333" y="19540"/>
                    </a:lnTo>
                    <a:close/>
                    <a:moveTo>
                      <a:pt x="15556" y="19540"/>
                    </a:moveTo>
                    <a:lnTo>
                      <a:pt x="15556" y="29463"/>
                    </a:lnTo>
                    <a:lnTo>
                      <a:pt x="10595" y="24501"/>
                    </a:lnTo>
                    <a:lnTo>
                      <a:pt x="15556" y="19540"/>
                    </a:lnTo>
                    <a:close/>
                    <a:moveTo>
                      <a:pt x="8945" y="26152"/>
                    </a:moveTo>
                    <a:lnTo>
                      <a:pt x="13907" y="31112"/>
                    </a:lnTo>
                    <a:lnTo>
                      <a:pt x="3984" y="31112"/>
                    </a:lnTo>
                    <a:lnTo>
                      <a:pt x="8945" y="26152"/>
                    </a:lnTo>
                    <a:close/>
                    <a:moveTo>
                      <a:pt x="13907" y="33445"/>
                    </a:moveTo>
                    <a:lnTo>
                      <a:pt x="8945" y="38407"/>
                    </a:lnTo>
                    <a:lnTo>
                      <a:pt x="3984" y="33445"/>
                    </a:lnTo>
                    <a:close/>
                    <a:moveTo>
                      <a:pt x="2333" y="35096"/>
                    </a:moveTo>
                    <a:lnTo>
                      <a:pt x="7295" y="40057"/>
                    </a:lnTo>
                    <a:lnTo>
                      <a:pt x="2333" y="45019"/>
                    </a:lnTo>
                    <a:lnTo>
                      <a:pt x="2333" y="35096"/>
                    </a:lnTo>
                    <a:close/>
                    <a:moveTo>
                      <a:pt x="15556" y="35096"/>
                    </a:moveTo>
                    <a:lnTo>
                      <a:pt x="15556" y="45019"/>
                    </a:lnTo>
                    <a:lnTo>
                      <a:pt x="10595" y="40057"/>
                    </a:lnTo>
                    <a:lnTo>
                      <a:pt x="15556" y="35096"/>
                    </a:lnTo>
                    <a:close/>
                    <a:moveTo>
                      <a:pt x="8945" y="41707"/>
                    </a:moveTo>
                    <a:lnTo>
                      <a:pt x="13906" y="46669"/>
                    </a:lnTo>
                    <a:lnTo>
                      <a:pt x="3983" y="46669"/>
                    </a:lnTo>
                    <a:lnTo>
                      <a:pt x="8945" y="41707"/>
                    </a:lnTo>
                    <a:close/>
                    <a:moveTo>
                      <a:pt x="13906" y="49002"/>
                    </a:moveTo>
                    <a:lnTo>
                      <a:pt x="8945" y="53964"/>
                    </a:lnTo>
                    <a:lnTo>
                      <a:pt x="3983" y="49002"/>
                    </a:lnTo>
                    <a:close/>
                    <a:moveTo>
                      <a:pt x="2333" y="50653"/>
                    </a:moveTo>
                    <a:lnTo>
                      <a:pt x="7294" y="55614"/>
                    </a:lnTo>
                    <a:lnTo>
                      <a:pt x="2333" y="60576"/>
                    </a:lnTo>
                    <a:lnTo>
                      <a:pt x="2333" y="50653"/>
                    </a:lnTo>
                    <a:close/>
                    <a:moveTo>
                      <a:pt x="15556" y="50653"/>
                    </a:moveTo>
                    <a:lnTo>
                      <a:pt x="15556" y="60576"/>
                    </a:lnTo>
                    <a:lnTo>
                      <a:pt x="10595" y="55614"/>
                    </a:lnTo>
                    <a:lnTo>
                      <a:pt x="15556" y="50653"/>
                    </a:lnTo>
                    <a:close/>
                    <a:moveTo>
                      <a:pt x="8944" y="57263"/>
                    </a:moveTo>
                    <a:lnTo>
                      <a:pt x="13906" y="62225"/>
                    </a:lnTo>
                    <a:lnTo>
                      <a:pt x="3983" y="62225"/>
                    </a:lnTo>
                    <a:lnTo>
                      <a:pt x="8944" y="57263"/>
                    </a:lnTo>
                    <a:close/>
                    <a:moveTo>
                      <a:pt x="13906" y="64558"/>
                    </a:moveTo>
                    <a:lnTo>
                      <a:pt x="8944" y="69520"/>
                    </a:lnTo>
                    <a:lnTo>
                      <a:pt x="3983" y="64558"/>
                    </a:lnTo>
                    <a:close/>
                    <a:moveTo>
                      <a:pt x="2332" y="66209"/>
                    </a:moveTo>
                    <a:lnTo>
                      <a:pt x="7294" y="71170"/>
                    </a:lnTo>
                    <a:lnTo>
                      <a:pt x="2332" y="76132"/>
                    </a:lnTo>
                    <a:lnTo>
                      <a:pt x="2332" y="66209"/>
                    </a:lnTo>
                    <a:close/>
                    <a:moveTo>
                      <a:pt x="15556" y="66209"/>
                    </a:moveTo>
                    <a:lnTo>
                      <a:pt x="15556" y="76132"/>
                    </a:lnTo>
                    <a:lnTo>
                      <a:pt x="10595" y="71170"/>
                    </a:lnTo>
                    <a:lnTo>
                      <a:pt x="15556" y="66209"/>
                    </a:lnTo>
                    <a:close/>
                    <a:moveTo>
                      <a:pt x="8944" y="72820"/>
                    </a:moveTo>
                    <a:lnTo>
                      <a:pt x="13905" y="77782"/>
                    </a:lnTo>
                    <a:lnTo>
                      <a:pt x="3982" y="77782"/>
                    </a:lnTo>
                    <a:lnTo>
                      <a:pt x="8944" y="72820"/>
                    </a:lnTo>
                    <a:close/>
                    <a:moveTo>
                      <a:pt x="13905" y="80115"/>
                    </a:moveTo>
                    <a:lnTo>
                      <a:pt x="8944" y="85077"/>
                    </a:lnTo>
                    <a:lnTo>
                      <a:pt x="3982" y="80115"/>
                    </a:lnTo>
                    <a:close/>
                    <a:moveTo>
                      <a:pt x="15556" y="81765"/>
                    </a:moveTo>
                    <a:lnTo>
                      <a:pt x="15556" y="91687"/>
                    </a:lnTo>
                    <a:lnTo>
                      <a:pt x="10595" y="86727"/>
                    </a:lnTo>
                    <a:lnTo>
                      <a:pt x="15556" y="81765"/>
                    </a:lnTo>
                    <a:close/>
                    <a:moveTo>
                      <a:pt x="2335" y="81767"/>
                    </a:moveTo>
                    <a:lnTo>
                      <a:pt x="7295" y="86728"/>
                    </a:lnTo>
                    <a:lnTo>
                      <a:pt x="2335" y="91690"/>
                    </a:lnTo>
                    <a:lnTo>
                      <a:pt x="2335" y="81767"/>
                    </a:lnTo>
                    <a:close/>
                    <a:moveTo>
                      <a:pt x="8945" y="88377"/>
                    </a:moveTo>
                    <a:lnTo>
                      <a:pt x="13907" y="93339"/>
                    </a:lnTo>
                    <a:lnTo>
                      <a:pt x="3984" y="93339"/>
                    </a:lnTo>
                    <a:lnTo>
                      <a:pt x="8945" y="88377"/>
                    </a:lnTo>
                    <a:close/>
                    <a:moveTo>
                      <a:pt x="13907" y="95672"/>
                    </a:moveTo>
                    <a:lnTo>
                      <a:pt x="8945" y="100634"/>
                    </a:lnTo>
                    <a:lnTo>
                      <a:pt x="3984" y="95672"/>
                    </a:lnTo>
                    <a:close/>
                    <a:moveTo>
                      <a:pt x="15556" y="97321"/>
                    </a:moveTo>
                    <a:lnTo>
                      <a:pt x="15556" y="107244"/>
                    </a:lnTo>
                    <a:lnTo>
                      <a:pt x="10595" y="102283"/>
                    </a:lnTo>
                    <a:lnTo>
                      <a:pt x="15556" y="97321"/>
                    </a:lnTo>
                    <a:close/>
                    <a:moveTo>
                      <a:pt x="2335" y="97322"/>
                    </a:moveTo>
                    <a:lnTo>
                      <a:pt x="7295" y="102283"/>
                    </a:lnTo>
                    <a:lnTo>
                      <a:pt x="2335" y="107245"/>
                    </a:lnTo>
                    <a:lnTo>
                      <a:pt x="2335" y="97322"/>
                    </a:lnTo>
                    <a:close/>
                    <a:moveTo>
                      <a:pt x="8945" y="103933"/>
                    </a:moveTo>
                    <a:lnTo>
                      <a:pt x="13907" y="108895"/>
                    </a:lnTo>
                    <a:lnTo>
                      <a:pt x="3984" y="108895"/>
                    </a:lnTo>
                    <a:lnTo>
                      <a:pt x="8945" y="103933"/>
                    </a:lnTo>
                    <a:close/>
                    <a:moveTo>
                      <a:pt x="13907" y="111228"/>
                    </a:moveTo>
                    <a:lnTo>
                      <a:pt x="8945" y="116190"/>
                    </a:lnTo>
                    <a:lnTo>
                      <a:pt x="3984" y="111228"/>
                    </a:lnTo>
                    <a:close/>
                    <a:moveTo>
                      <a:pt x="2333" y="112878"/>
                    </a:moveTo>
                    <a:lnTo>
                      <a:pt x="7295" y="117839"/>
                    </a:lnTo>
                    <a:lnTo>
                      <a:pt x="2333" y="122800"/>
                    </a:lnTo>
                    <a:lnTo>
                      <a:pt x="2333" y="112878"/>
                    </a:lnTo>
                    <a:close/>
                    <a:moveTo>
                      <a:pt x="15556" y="112878"/>
                    </a:moveTo>
                    <a:lnTo>
                      <a:pt x="15556" y="122800"/>
                    </a:lnTo>
                    <a:lnTo>
                      <a:pt x="10595" y="117839"/>
                    </a:lnTo>
                    <a:lnTo>
                      <a:pt x="15556" y="112878"/>
                    </a:lnTo>
                    <a:close/>
                    <a:moveTo>
                      <a:pt x="8945" y="119489"/>
                    </a:moveTo>
                    <a:lnTo>
                      <a:pt x="13906" y="124450"/>
                    </a:lnTo>
                    <a:lnTo>
                      <a:pt x="3983" y="124450"/>
                    </a:lnTo>
                    <a:lnTo>
                      <a:pt x="8945" y="119489"/>
                    </a:lnTo>
                    <a:close/>
                    <a:moveTo>
                      <a:pt x="0" y="1"/>
                    </a:moveTo>
                    <a:lnTo>
                      <a:pt x="0" y="126785"/>
                    </a:lnTo>
                    <a:lnTo>
                      <a:pt x="17890" y="126785"/>
                    </a:lnTo>
                    <a:lnTo>
                      <a:pt x="1789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51"/>
              <p:cNvSpPr/>
              <p:nvPr/>
            </p:nvSpPr>
            <p:spPr>
              <a:xfrm>
                <a:off x="5789181" y="1472163"/>
                <a:ext cx="246624" cy="1046538"/>
              </a:xfrm>
              <a:custGeom>
                <a:rect b="b" l="l" r="r" t="t"/>
                <a:pathLst>
                  <a:path extrusionOk="0" h="64751" w="15259">
                    <a:moveTo>
                      <a:pt x="11035" y="942"/>
                    </a:moveTo>
                    <a:lnTo>
                      <a:pt x="14268" y="63810"/>
                    </a:lnTo>
                    <a:lnTo>
                      <a:pt x="991" y="63810"/>
                    </a:lnTo>
                    <a:lnTo>
                      <a:pt x="4225" y="942"/>
                    </a:lnTo>
                    <a:close/>
                    <a:moveTo>
                      <a:pt x="3331" y="1"/>
                    </a:moveTo>
                    <a:lnTo>
                      <a:pt x="1" y="64750"/>
                    </a:lnTo>
                    <a:lnTo>
                      <a:pt x="15258" y="64750"/>
                    </a:lnTo>
                    <a:lnTo>
                      <a:pt x="1192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51"/>
              <p:cNvSpPr/>
              <p:nvPr/>
            </p:nvSpPr>
            <p:spPr>
              <a:xfrm>
                <a:off x="5794240" y="2410380"/>
                <a:ext cx="228877" cy="107804"/>
              </a:xfrm>
              <a:custGeom>
                <a:rect b="b" l="l" r="r" t="t"/>
                <a:pathLst>
                  <a:path extrusionOk="0" h="6670" w="14161">
                    <a:moveTo>
                      <a:pt x="13796" y="0"/>
                    </a:moveTo>
                    <a:lnTo>
                      <a:pt x="0" y="5802"/>
                    </a:lnTo>
                    <a:lnTo>
                      <a:pt x="365" y="6670"/>
                    </a:lnTo>
                    <a:lnTo>
                      <a:pt x="14161" y="868"/>
                    </a:lnTo>
                    <a:lnTo>
                      <a:pt x="13796" y="0"/>
                    </a:lnTo>
                    <a:close/>
                  </a:path>
                </a:pathLst>
              </a:custGeom>
              <a:solidFill>
                <a:srgbClr val="064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51"/>
              <p:cNvSpPr/>
              <p:nvPr/>
            </p:nvSpPr>
            <p:spPr>
              <a:xfrm>
                <a:off x="5798943" y="2414437"/>
                <a:ext cx="219228" cy="103812"/>
              </a:xfrm>
              <a:custGeom>
                <a:rect b="b" l="l" r="r" t="t"/>
                <a:pathLst>
                  <a:path extrusionOk="0" h="6423" w="13564">
                    <a:moveTo>
                      <a:pt x="366" y="1"/>
                    </a:moveTo>
                    <a:lnTo>
                      <a:pt x="1" y="868"/>
                    </a:lnTo>
                    <a:lnTo>
                      <a:pt x="13198" y="6423"/>
                    </a:lnTo>
                    <a:lnTo>
                      <a:pt x="13563" y="5556"/>
                    </a:lnTo>
                    <a:lnTo>
                      <a:pt x="366" y="1"/>
                    </a:lnTo>
                    <a:close/>
                  </a:path>
                </a:pathLst>
              </a:custGeom>
              <a:solidFill>
                <a:srgbClr val="064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51"/>
              <p:cNvSpPr/>
              <p:nvPr/>
            </p:nvSpPr>
            <p:spPr>
              <a:xfrm>
                <a:off x="5799170" y="2317397"/>
                <a:ext cx="222008" cy="104878"/>
              </a:xfrm>
              <a:custGeom>
                <a:rect b="b" l="l" r="r" t="t"/>
                <a:pathLst>
                  <a:path extrusionOk="0" h="6489" w="13736">
                    <a:moveTo>
                      <a:pt x="13373" y="0"/>
                    </a:moveTo>
                    <a:lnTo>
                      <a:pt x="1" y="5621"/>
                    </a:lnTo>
                    <a:lnTo>
                      <a:pt x="365" y="6489"/>
                    </a:lnTo>
                    <a:lnTo>
                      <a:pt x="13736" y="868"/>
                    </a:lnTo>
                    <a:lnTo>
                      <a:pt x="13373" y="0"/>
                    </a:lnTo>
                    <a:close/>
                  </a:path>
                </a:pathLst>
              </a:custGeom>
              <a:solidFill>
                <a:srgbClr val="064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51"/>
              <p:cNvSpPr/>
              <p:nvPr/>
            </p:nvSpPr>
            <p:spPr>
              <a:xfrm>
                <a:off x="5803582" y="2322586"/>
                <a:ext cx="214509" cy="101775"/>
              </a:xfrm>
              <a:custGeom>
                <a:rect b="b" l="l" r="r" t="t"/>
                <a:pathLst>
                  <a:path extrusionOk="0" h="6297" w="13272">
                    <a:moveTo>
                      <a:pt x="366" y="1"/>
                    </a:moveTo>
                    <a:lnTo>
                      <a:pt x="0" y="868"/>
                    </a:lnTo>
                    <a:lnTo>
                      <a:pt x="12907" y="6296"/>
                    </a:lnTo>
                    <a:lnTo>
                      <a:pt x="13271" y="5429"/>
                    </a:lnTo>
                    <a:lnTo>
                      <a:pt x="366" y="1"/>
                    </a:lnTo>
                    <a:close/>
                  </a:path>
                </a:pathLst>
              </a:custGeom>
              <a:solidFill>
                <a:srgbClr val="064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51"/>
              <p:cNvSpPr/>
              <p:nvPr/>
            </p:nvSpPr>
            <p:spPr>
              <a:xfrm>
                <a:off x="5804132" y="2225514"/>
                <a:ext cx="212343" cy="100854"/>
              </a:xfrm>
              <a:custGeom>
                <a:rect b="b" l="l" r="r" t="t"/>
                <a:pathLst>
                  <a:path extrusionOk="0" h="6240" w="13138">
                    <a:moveTo>
                      <a:pt x="12773" y="0"/>
                    </a:moveTo>
                    <a:lnTo>
                      <a:pt x="0" y="5372"/>
                    </a:lnTo>
                    <a:lnTo>
                      <a:pt x="364" y="6239"/>
                    </a:lnTo>
                    <a:lnTo>
                      <a:pt x="13137" y="868"/>
                    </a:lnTo>
                    <a:lnTo>
                      <a:pt x="12773" y="0"/>
                    </a:lnTo>
                    <a:close/>
                  </a:path>
                </a:pathLst>
              </a:custGeom>
              <a:solidFill>
                <a:srgbClr val="064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51"/>
              <p:cNvSpPr/>
              <p:nvPr/>
            </p:nvSpPr>
            <p:spPr>
              <a:xfrm>
                <a:off x="5808269" y="2230815"/>
                <a:ext cx="209805" cy="99771"/>
              </a:xfrm>
              <a:custGeom>
                <a:rect b="b" l="l" r="r" t="t"/>
                <a:pathLst>
                  <a:path extrusionOk="0" h="6173" w="12981">
                    <a:moveTo>
                      <a:pt x="365" y="1"/>
                    </a:moveTo>
                    <a:lnTo>
                      <a:pt x="1" y="867"/>
                    </a:lnTo>
                    <a:lnTo>
                      <a:pt x="12616" y="6172"/>
                    </a:lnTo>
                    <a:lnTo>
                      <a:pt x="12980" y="5306"/>
                    </a:lnTo>
                    <a:lnTo>
                      <a:pt x="365" y="1"/>
                    </a:lnTo>
                    <a:close/>
                  </a:path>
                </a:pathLst>
              </a:custGeom>
              <a:solidFill>
                <a:srgbClr val="064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51"/>
              <p:cNvSpPr/>
              <p:nvPr/>
            </p:nvSpPr>
            <p:spPr>
              <a:xfrm>
                <a:off x="5809045" y="2133743"/>
                <a:ext cx="202662" cy="96781"/>
              </a:xfrm>
              <a:custGeom>
                <a:rect b="b" l="l" r="r" t="t"/>
                <a:pathLst>
                  <a:path extrusionOk="0" h="5988" w="12539">
                    <a:moveTo>
                      <a:pt x="12173" y="0"/>
                    </a:moveTo>
                    <a:lnTo>
                      <a:pt x="0" y="5120"/>
                    </a:lnTo>
                    <a:lnTo>
                      <a:pt x="365" y="5988"/>
                    </a:lnTo>
                    <a:lnTo>
                      <a:pt x="12538" y="868"/>
                    </a:lnTo>
                    <a:lnTo>
                      <a:pt x="12173" y="0"/>
                    </a:lnTo>
                    <a:close/>
                  </a:path>
                </a:pathLst>
              </a:custGeom>
              <a:solidFill>
                <a:srgbClr val="064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51"/>
              <p:cNvSpPr/>
              <p:nvPr/>
            </p:nvSpPr>
            <p:spPr>
              <a:xfrm>
                <a:off x="5812989" y="2139060"/>
                <a:ext cx="203260" cy="97056"/>
              </a:xfrm>
              <a:custGeom>
                <a:rect b="b" l="l" r="r" t="t"/>
                <a:pathLst>
                  <a:path extrusionOk="0" h="6005" w="12576">
                    <a:moveTo>
                      <a:pt x="366" y="1"/>
                    </a:moveTo>
                    <a:lnTo>
                      <a:pt x="1" y="867"/>
                    </a:lnTo>
                    <a:lnTo>
                      <a:pt x="12211" y="6004"/>
                    </a:lnTo>
                    <a:lnTo>
                      <a:pt x="12575" y="5137"/>
                    </a:lnTo>
                    <a:lnTo>
                      <a:pt x="366" y="1"/>
                    </a:lnTo>
                    <a:close/>
                  </a:path>
                </a:pathLst>
              </a:custGeom>
              <a:solidFill>
                <a:srgbClr val="064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51"/>
              <p:cNvSpPr/>
              <p:nvPr/>
            </p:nvSpPr>
            <p:spPr>
              <a:xfrm>
                <a:off x="5813910" y="2041891"/>
                <a:ext cx="193061" cy="92757"/>
              </a:xfrm>
              <a:custGeom>
                <a:rect b="b" l="l" r="r" t="t"/>
                <a:pathLst>
                  <a:path extrusionOk="0" h="5739" w="11945">
                    <a:moveTo>
                      <a:pt x="11579" y="0"/>
                    </a:moveTo>
                    <a:lnTo>
                      <a:pt x="0" y="4871"/>
                    </a:lnTo>
                    <a:lnTo>
                      <a:pt x="366" y="5738"/>
                    </a:lnTo>
                    <a:lnTo>
                      <a:pt x="11945" y="868"/>
                    </a:lnTo>
                    <a:lnTo>
                      <a:pt x="11579" y="0"/>
                    </a:lnTo>
                    <a:close/>
                  </a:path>
                </a:pathLst>
              </a:custGeom>
              <a:solidFill>
                <a:srgbClr val="064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51"/>
              <p:cNvSpPr/>
              <p:nvPr/>
            </p:nvSpPr>
            <p:spPr>
              <a:xfrm>
                <a:off x="5818856" y="1950396"/>
                <a:ext cx="183396" cy="88667"/>
              </a:xfrm>
              <a:custGeom>
                <a:rect b="b" l="l" r="r" t="t"/>
                <a:pathLst>
                  <a:path extrusionOk="0" h="5486" w="11347">
                    <a:moveTo>
                      <a:pt x="10983" y="0"/>
                    </a:moveTo>
                    <a:lnTo>
                      <a:pt x="1" y="4619"/>
                    </a:lnTo>
                    <a:lnTo>
                      <a:pt x="365" y="5485"/>
                    </a:lnTo>
                    <a:lnTo>
                      <a:pt x="11347" y="867"/>
                    </a:lnTo>
                    <a:lnTo>
                      <a:pt x="1098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51"/>
              <p:cNvSpPr/>
              <p:nvPr/>
            </p:nvSpPr>
            <p:spPr>
              <a:xfrm>
                <a:off x="5822428" y="1955551"/>
                <a:ext cx="183929" cy="88829"/>
              </a:xfrm>
              <a:custGeom>
                <a:rect b="b" l="l" r="r" t="t"/>
                <a:pathLst>
                  <a:path extrusionOk="0" h="5496" w="11380">
                    <a:moveTo>
                      <a:pt x="364" y="0"/>
                    </a:moveTo>
                    <a:lnTo>
                      <a:pt x="1" y="868"/>
                    </a:lnTo>
                    <a:lnTo>
                      <a:pt x="11015" y="5496"/>
                    </a:lnTo>
                    <a:lnTo>
                      <a:pt x="11380" y="4628"/>
                    </a:lnTo>
                    <a:lnTo>
                      <a:pt x="36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51"/>
              <p:cNvSpPr/>
              <p:nvPr/>
            </p:nvSpPr>
            <p:spPr>
              <a:xfrm>
                <a:off x="5823801" y="1858544"/>
                <a:ext cx="173747" cy="84611"/>
              </a:xfrm>
              <a:custGeom>
                <a:rect b="b" l="l" r="r" t="t"/>
                <a:pathLst>
                  <a:path extrusionOk="0" h="5235" w="10750">
                    <a:moveTo>
                      <a:pt x="10384" y="0"/>
                    </a:moveTo>
                    <a:lnTo>
                      <a:pt x="0" y="4367"/>
                    </a:lnTo>
                    <a:lnTo>
                      <a:pt x="364" y="5235"/>
                    </a:lnTo>
                    <a:lnTo>
                      <a:pt x="10749" y="867"/>
                    </a:lnTo>
                    <a:lnTo>
                      <a:pt x="1038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51"/>
              <p:cNvSpPr/>
              <p:nvPr/>
            </p:nvSpPr>
            <p:spPr>
              <a:xfrm>
                <a:off x="5827131" y="1863732"/>
                <a:ext cx="174377" cy="84869"/>
              </a:xfrm>
              <a:custGeom>
                <a:rect b="b" l="l" r="r" t="t"/>
                <a:pathLst>
                  <a:path extrusionOk="0" h="5251" w="10789">
                    <a:moveTo>
                      <a:pt x="366" y="0"/>
                    </a:moveTo>
                    <a:lnTo>
                      <a:pt x="0" y="868"/>
                    </a:lnTo>
                    <a:lnTo>
                      <a:pt x="10423" y="5251"/>
                    </a:lnTo>
                    <a:lnTo>
                      <a:pt x="10789" y="4383"/>
                    </a:lnTo>
                    <a:lnTo>
                      <a:pt x="36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51"/>
              <p:cNvSpPr/>
              <p:nvPr/>
            </p:nvSpPr>
            <p:spPr>
              <a:xfrm>
                <a:off x="5828731" y="1766806"/>
                <a:ext cx="164098" cy="80473"/>
              </a:xfrm>
              <a:custGeom>
                <a:rect b="b" l="l" r="r" t="t"/>
                <a:pathLst>
                  <a:path extrusionOk="0" h="4979" w="10153">
                    <a:moveTo>
                      <a:pt x="9788" y="0"/>
                    </a:moveTo>
                    <a:lnTo>
                      <a:pt x="0" y="4111"/>
                    </a:lnTo>
                    <a:lnTo>
                      <a:pt x="366" y="4978"/>
                    </a:lnTo>
                    <a:lnTo>
                      <a:pt x="10153" y="868"/>
                    </a:lnTo>
                    <a:lnTo>
                      <a:pt x="978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51"/>
              <p:cNvSpPr/>
              <p:nvPr/>
            </p:nvSpPr>
            <p:spPr>
              <a:xfrm>
                <a:off x="5831866" y="1771978"/>
                <a:ext cx="164696" cy="80780"/>
              </a:xfrm>
              <a:custGeom>
                <a:rect b="b" l="l" r="r" t="t"/>
                <a:pathLst>
                  <a:path extrusionOk="0" h="4998" w="10190">
                    <a:moveTo>
                      <a:pt x="363" y="0"/>
                    </a:moveTo>
                    <a:lnTo>
                      <a:pt x="0" y="867"/>
                    </a:lnTo>
                    <a:lnTo>
                      <a:pt x="9825" y="4997"/>
                    </a:lnTo>
                    <a:lnTo>
                      <a:pt x="10189" y="4130"/>
                    </a:lnTo>
                    <a:lnTo>
                      <a:pt x="36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51"/>
              <p:cNvSpPr/>
              <p:nvPr/>
            </p:nvSpPr>
            <p:spPr>
              <a:xfrm>
                <a:off x="5833660" y="1675051"/>
                <a:ext cx="154465" cy="76432"/>
              </a:xfrm>
              <a:custGeom>
                <a:rect b="b" l="l" r="r" t="t"/>
                <a:pathLst>
                  <a:path extrusionOk="0" h="4729" w="9557">
                    <a:moveTo>
                      <a:pt x="9192" y="1"/>
                    </a:moveTo>
                    <a:lnTo>
                      <a:pt x="1" y="3861"/>
                    </a:lnTo>
                    <a:lnTo>
                      <a:pt x="366" y="4729"/>
                    </a:lnTo>
                    <a:lnTo>
                      <a:pt x="9556" y="867"/>
                    </a:lnTo>
                    <a:lnTo>
                      <a:pt x="91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51"/>
              <p:cNvSpPr/>
              <p:nvPr/>
            </p:nvSpPr>
            <p:spPr>
              <a:xfrm>
                <a:off x="5836634" y="1680223"/>
                <a:ext cx="154982" cy="76740"/>
              </a:xfrm>
              <a:custGeom>
                <a:rect b="b" l="l" r="r" t="t"/>
                <a:pathLst>
                  <a:path extrusionOk="0" h="4748" w="9589">
                    <a:moveTo>
                      <a:pt x="365" y="1"/>
                    </a:moveTo>
                    <a:lnTo>
                      <a:pt x="1" y="867"/>
                    </a:lnTo>
                    <a:lnTo>
                      <a:pt x="9224" y="4748"/>
                    </a:lnTo>
                    <a:lnTo>
                      <a:pt x="9589" y="3880"/>
                    </a:lnTo>
                    <a:lnTo>
                      <a:pt x="36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51"/>
              <p:cNvSpPr/>
              <p:nvPr/>
            </p:nvSpPr>
            <p:spPr>
              <a:xfrm>
                <a:off x="5912339" y="1355616"/>
                <a:ext cx="123465" cy="1163102"/>
              </a:xfrm>
              <a:custGeom>
                <a:rect b="b" l="l" r="r" t="t"/>
                <a:pathLst>
                  <a:path extrusionOk="0" h="71963" w="7639">
                    <a:moveTo>
                      <a:pt x="3486" y="9532"/>
                    </a:moveTo>
                    <a:lnTo>
                      <a:pt x="3603" y="11812"/>
                    </a:lnTo>
                    <a:lnTo>
                      <a:pt x="833" y="10647"/>
                    </a:lnTo>
                    <a:lnTo>
                      <a:pt x="3486" y="9532"/>
                    </a:lnTo>
                    <a:close/>
                    <a:moveTo>
                      <a:pt x="3777" y="15210"/>
                    </a:moveTo>
                    <a:lnTo>
                      <a:pt x="3908" y="17743"/>
                    </a:lnTo>
                    <a:lnTo>
                      <a:pt x="833" y="16450"/>
                    </a:lnTo>
                    <a:lnTo>
                      <a:pt x="3777" y="15210"/>
                    </a:lnTo>
                    <a:close/>
                    <a:moveTo>
                      <a:pt x="4070" y="20891"/>
                    </a:moveTo>
                    <a:lnTo>
                      <a:pt x="4213" y="23674"/>
                    </a:lnTo>
                    <a:lnTo>
                      <a:pt x="833" y="22251"/>
                    </a:lnTo>
                    <a:lnTo>
                      <a:pt x="4070" y="20891"/>
                    </a:lnTo>
                    <a:close/>
                    <a:moveTo>
                      <a:pt x="4363" y="26568"/>
                    </a:moveTo>
                    <a:lnTo>
                      <a:pt x="4519" y="29600"/>
                    </a:lnTo>
                    <a:lnTo>
                      <a:pt x="833" y="28050"/>
                    </a:lnTo>
                    <a:lnTo>
                      <a:pt x="4363" y="26568"/>
                    </a:lnTo>
                    <a:close/>
                    <a:moveTo>
                      <a:pt x="4654" y="32245"/>
                    </a:moveTo>
                    <a:lnTo>
                      <a:pt x="4824" y="35531"/>
                    </a:lnTo>
                    <a:lnTo>
                      <a:pt x="833" y="33851"/>
                    </a:lnTo>
                    <a:lnTo>
                      <a:pt x="4654" y="32245"/>
                    </a:lnTo>
                    <a:close/>
                    <a:moveTo>
                      <a:pt x="4946" y="37922"/>
                    </a:moveTo>
                    <a:lnTo>
                      <a:pt x="5128" y="41459"/>
                    </a:lnTo>
                    <a:lnTo>
                      <a:pt x="832" y="39653"/>
                    </a:lnTo>
                    <a:lnTo>
                      <a:pt x="4946" y="37922"/>
                    </a:lnTo>
                    <a:close/>
                    <a:moveTo>
                      <a:pt x="5239" y="43599"/>
                    </a:moveTo>
                    <a:lnTo>
                      <a:pt x="5434" y="47390"/>
                    </a:lnTo>
                    <a:lnTo>
                      <a:pt x="828" y="45453"/>
                    </a:lnTo>
                    <a:lnTo>
                      <a:pt x="5239" y="43599"/>
                    </a:lnTo>
                    <a:close/>
                    <a:moveTo>
                      <a:pt x="5530" y="49276"/>
                    </a:moveTo>
                    <a:lnTo>
                      <a:pt x="5738" y="53319"/>
                    </a:lnTo>
                    <a:lnTo>
                      <a:pt x="830" y="51254"/>
                    </a:lnTo>
                    <a:lnTo>
                      <a:pt x="5530" y="49276"/>
                    </a:lnTo>
                    <a:close/>
                    <a:moveTo>
                      <a:pt x="5823" y="54959"/>
                    </a:moveTo>
                    <a:lnTo>
                      <a:pt x="6043" y="59246"/>
                    </a:lnTo>
                    <a:lnTo>
                      <a:pt x="833" y="57055"/>
                    </a:lnTo>
                    <a:lnTo>
                      <a:pt x="5823" y="54959"/>
                    </a:lnTo>
                    <a:close/>
                    <a:moveTo>
                      <a:pt x="6115" y="60636"/>
                    </a:moveTo>
                    <a:lnTo>
                      <a:pt x="6348" y="65174"/>
                    </a:lnTo>
                    <a:lnTo>
                      <a:pt x="6348" y="65174"/>
                    </a:lnTo>
                    <a:lnTo>
                      <a:pt x="835" y="62855"/>
                    </a:lnTo>
                    <a:lnTo>
                      <a:pt x="6115" y="60636"/>
                    </a:lnTo>
                    <a:close/>
                    <a:moveTo>
                      <a:pt x="6406" y="66313"/>
                    </a:moveTo>
                    <a:lnTo>
                      <a:pt x="6648" y="71021"/>
                    </a:lnTo>
                    <a:lnTo>
                      <a:pt x="6451" y="71021"/>
                    </a:lnTo>
                    <a:lnTo>
                      <a:pt x="833" y="68656"/>
                    </a:lnTo>
                    <a:lnTo>
                      <a:pt x="6406" y="66313"/>
                    </a:lnTo>
                    <a:close/>
                    <a:moveTo>
                      <a:pt x="1" y="0"/>
                    </a:moveTo>
                    <a:lnTo>
                      <a:pt x="1" y="8153"/>
                    </a:lnTo>
                    <a:lnTo>
                      <a:pt x="3415" y="8153"/>
                    </a:lnTo>
                    <a:lnTo>
                      <a:pt x="3434" y="8534"/>
                    </a:lnTo>
                    <a:lnTo>
                      <a:pt x="1" y="9977"/>
                    </a:lnTo>
                    <a:lnTo>
                      <a:pt x="1" y="11318"/>
                    </a:lnTo>
                    <a:lnTo>
                      <a:pt x="3656" y="12855"/>
                    </a:lnTo>
                    <a:lnTo>
                      <a:pt x="3727" y="14211"/>
                    </a:lnTo>
                    <a:lnTo>
                      <a:pt x="1" y="15780"/>
                    </a:lnTo>
                    <a:lnTo>
                      <a:pt x="1" y="17122"/>
                    </a:lnTo>
                    <a:lnTo>
                      <a:pt x="3963" y="18787"/>
                    </a:lnTo>
                    <a:lnTo>
                      <a:pt x="4020" y="19893"/>
                    </a:lnTo>
                    <a:lnTo>
                      <a:pt x="2" y="21581"/>
                    </a:lnTo>
                    <a:lnTo>
                      <a:pt x="2" y="22923"/>
                    </a:lnTo>
                    <a:lnTo>
                      <a:pt x="4267" y="24717"/>
                    </a:lnTo>
                    <a:lnTo>
                      <a:pt x="4311" y="25571"/>
                    </a:lnTo>
                    <a:lnTo>
                      <a:pt x="2" y="27380"/>
                    </a:lnTo>
                    <a:lnTo>
                      <a:pt x="2" y="28722"/>
                    </a:lnTo>
                    <a:lnTo>
                      <a:pt x="4572" y="30643"/>
                    </a:lnTo>
                    <a:lnTo>
                      <a:pt x="4603" y="31248"/>
                    </a:lnTo>
                    <a:lnTo>
                      <a:pt x="2" y="33181"/>
                    </a:lnTo>
                    <a:lnTo>
                      <a:pt x="2" y="34523"/>
                    </a:lnTo>
                    <a:lnTo>
                      <a:pt x="4878" y="36574"/>
                    </a:lnTo>
                    <a:lnTo>
                      <a:pt x="4896" y="36923"/>
                    </a:lnTo>
                    <a:lnTo>
                      <a:pt x="1" y="38981"/>
                    </a:lnTo>
                    <a:lnTo>
                      <a:pt x="1" y="40324"/>
                    </a:lnTo>
                    <a:lnTo>
                      <a:pt x="5182" y="42501"/>
                    </a:lnTo>
                    <a:lnTo>
                      <a:pt x="5187" y="42600"/>
                    </a:lnTo>
                    <a:lnTo>
                      <a:pt x="2" y="44780"/>
                    </a:lnTo>
                    <a:lnTo>
                      <a:pt x="2" y="46125"/>
                    </a:lnTo>
                    <a:lnTo>
                      <a:pt x="5299" y="48353"/>
                    </a:lnTo>
                    <a:lnTo>
                      <a:pt x="1" y="50582"/>
                    </a:lnTo>
                    <a:lnTo>
                      <a:pt x="1" y="51926"/>
                    </a:lnTo>
                    <a:lnTo>
                      <a:pt x="5303" y="54157"/>
                    </a:lnTo>
                    <a:lnTo>
                      <a:pt x="1" y="56384"/>
                    </a:lnTo>
                    <a:lnTo>
                      <a:pt x="1" y="57726"/>
                    </a:lnTo>
                    <a:lnTo>
                      <a:pt x="5304" y="59956"/>
                    </a:lnTo>
                    <a:lnTo>
                      <a:pt x="1" y="62185"/>
                    </a:lnTo>
                    <a:lnTo>
                      <a:pt x="1" y="63525"/>
                    </a:lnTo>
                    <a:lnTo>
                      <a:pt x="5305" y="65756"/>
                    </a:lnTo>
                    <a:lnTo>
                      <a:pt x="1" y="67985"/>
                    </a:lnTo>
                    <a:lnTo>
                      <a:pt x="1" y="69327"/>
                    </a:lnTo>
                    <a:lnTo>
                      <a:pt x="4025" y="71021"/>
                    </a:lnTo>
                    <a:lnTo>
                      <a:pt x="1" y="71021"/>
                    </a:lnTo>
                    <a:lnTo>
                      <a:pt x="1" y="71962"/>
                    </a:lnTo>
                    <a:lnTo>
                      <a:pt x="7638" y="71962"/>
                    </a:lnTo>
                    <a:lnTo>
                      <a:pt x="4333" y="7682"/>
                    </a:lnTo>
                    <a:lnTo>
                      <a:pt x="4737" y="7682"/>
                    </a:lnTo>
                    <a:lnTo>
                      <a:pt x="4737" y="5713"/>
                    </a:lnTo>
                    <a:lnTo>
                      <a:pt x="3585" y="5713"/>
                    </a:lnTo>
                    <a:lnTo>
                      <a:pt x="3585" y="5036"/>
                    </a:lnTo>
                    <a:lnTo>
                      <a:pt x="3964" y="5036"/>
                    </a:lnTo>
                    <a:lnTo>
                      <a:pt x="3964" y="4420"/>
                    </a:lnTo>
                    <a:lnTo>
                      <a:pt x="3585" y="4420"/>
                    </a:lnTo>
                    <a:lnTo>
                      <a:pt x="3585" y="3743"/>
                    </a:lnTo>
                    <a:lnTo>
                      <a:pt x="1272" y="3743"/>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51"/>
              <p:cNvSpPr/>
              <p:nvPr/>
            </p:nvSpPr>
            <p:spPr>
              <a:xfrm>
                <a:off x="4570836" y="1472163"/>
                <a:ext cx="246624" cy="1046538"/>
              </a:xfrm>
              <a:custGeom>
                <a:rect b="b" l="l" r="r" t="t"/>
                <a:pathLst>
                  <a:path extrusionOk="0" h="64751" w="15259">
                    <a:moveTo>
                      <a:pt x="11034" y="942"/>
                    </a:moveTo>
                    <a:lnTo>
                      <a:pt x="14268" y="63810"/>
                    </a:lnTo>
                    <a:lnTo>
                      <a:pt x="990" y="63810"/>
                    </a:lnTo>
                    <a:lnTo>
                      <a:pt x="4224" y="942"/>
                    </a:lnTo>
                    <a:close/>
                    <a:moveTo>
                      <a:pt x="3330" y="1"/>
                    </a:moveTo>
                    <a:lnTo>
                      <a:pt x="1" y="64750"/>
                    </a:lnTo>
                    <a:lnTo>
                      <a:pt x="15258" y="64750"/>
                    </a:lnTo>
                    <a:lnTo>
                      <a:pt x="1192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51"/>
              <p:cNvSpPr/>
              <p:nvPr/>
            </p:nvSpPr>
            <p:spPr>
              <a:xfrm>
                <a:off x="4575879" y="2410332"/>
                <a:ext cx="228877" cy="107820"/>
              </a:xfrm>
              <a:custGeom>
                <a:rect b="b" l="l" r="r" t="t"/>
                <a:pathLst>
                  <a:path extrusionOk="0" h="6671" w="14161">
                    <a:moveTo>
                      <a:pt x="13797" y="1"/>
                    </a:moveTo>
                    <a:lnTo>
                      <a:pt x="0" y="5803"/>
                    </a:lnTo>
                    <a:lnTo>
                      <a:pt x="365" y="6671"/>
                    </a:lnTo>
                    <a:lnTo>
                      <a:pt x="14161" y="868"/>
                    </a:lnTo>
                    <a:lnTo>
                      <a:pt x="13797" y="1"/>
                    </a:lnTo>
                    <a:close/>
                  </a:path>
                </a:pathLst>
              </a:custGeom>
              <a:solidFill>
                <a:srgbClr val="064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51"/>
              <p:cNvSpPr/>
              <p:nvPr/>
            </p:nvSpPr>
            <p:spPr>
              <a:xfrm>
                <a:off x="4580129" y="2417476"/>
                <a:ext cx="218856" cy="104248"/>
              </a:xfrm>
              <a:custGeom>
                <a:rect b="b" l="l" r="r" t="t"/>
                <a:pathLst>
                  <a:path extrusionOk="0" h="6450" w="13541">
                    <a:moveTo>
                      <a:pt x="368" y="0"/>
                    </a:moveTo>
                    <a:lnTo>
                      <a:pt x="1" y="866"/>
                    </a:lnTo>
                    <a:lnTo>
                      <a:pt x="13174" y="6450"/>
                    </a:lnTo>
                    <a:lnTo>
                      <a:pt x="13541" y="5584"/>
                    </a:lnTo>
                    <a:lnTo>
                      <a:pt x="368" y="0"/>
                    </a:lnTo>
                    <a:close/>
                  </a:path>
                </a:pathLst>
              </a:custGeom>
              <a:solidFill>
                <a:srgbClr val="064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51"/>
              <p:cNvSpPr/>
              <p:nvPr/>
            </p:nvSpPr>
            <p:spPr>
              <a:xfrm>
                <a:off x="4580808" y="2317397"/>
                <a:ext cx="222024" cy="104878"/>
              </a:xfrm>
              <a:custGeom>
                <a:rect b="b" l="l" r="r" t="t"/>
                <a:pathLst>
                  <a:path extrusionOk="0" h="6489" w="13737">
                    <a:moveTo>
                      <a:pt x="13373" y="0"/>
                    </a:moveTo>
                    <a:lnTo>
                      <a:pt x="1" y="5621"/>
                    </a:lnTo>
                    <a:lnTo>
                      <a:pt x="365" y="6489"/>
                    </a:lnTo>
                    <a:lnTo>
                      <a:pt x="13737" y="868"/>
                    </a:lnTo>
                    <a:lnTo>
                      <a:pt x="13373" y="0"/>
                    </a:lnTo>
                    <a:close/>
                  </a:path>
                </a:pathLst>
              </a:custGeom>
              <a:solidFill>
                <a:srgbClr val="064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51"/>
              <p:cNvSpPr/>
              <p:nvPr/>
            </p:nvSpPr>
            <p:spPr>
              <a:xfrm>
                <a:off x="4585220" y="2322586"/>
                <a:ext cx="214509" cy="101759"/>
              </a:xfrm>
              <a:custGeom>
                <a:rect b="b" l="l" r="r" t="t"/>
                <a:pathLst>
                  <a:path extrusionOk="0" h="6296" w="13272">
                    <a:moveTo>
                      <a:pt x="365" y="1"/>
                    </a:moveTo>
                    <a:lnTo>
                      <a:pt x="0" y="868"/>
                    </a:lnTo>
                    <a:lnTo>
                      <a:pt x="12907" y="6295"/>
                    </a:lnTo>
                    <a:lnTo>
                      <a:pt x="13271" y="5429"/>
                    </a:lnTo>
                    <a:lnTo>
                      <a:pt x="365" y="1"/>
                    </a:lnTo>
                    <a:close/>
                  </a:path>
                </a:pathLst>
              </a:custGeom>
              <a:solidFill>
                <a:srgbClr val="064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51"/>
              <p:cNvSpPr/>
              <p:nvPr/>
            </p:nvSpPr>
            <p:spPr>
              <a:xfrm>
                <a:off x="4585754" y="2225627"/>
                <a:ext cx="212343" cy="100854"/>
              </a:xfrm>
              <a:custGeom>
                <a:rect b="b" l="l" r="r" t="t"/>
                <a:pathLst>
                  <a:path extrusionOk="0" h="6240" w="13138">
                    <a:moveTo>
                      <a:pt x="12773" y="1"/>
                    </a:moveTo>
                    <a:lnTo>
                      <a:pt x="0" y="5372"/>
                    </a:lnTo>
                    <a:lnTo>
                      <a:pt x="365" y="6240"/>
                    </a:lnTo>
                    <a:lnTo>
                      <a:pt x="13137" y="868"/>
                    </a:lnTo>
                    <a:lnTo>
                      <a:pt x="12773" y="1"/>
                    </a:lnTo>
                    <a:close/>
                  </a:path>
                </a:pathLst>
              </a:custGeom>
              <a:solidFill>
                <a:srgbClr val="064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51"/>
              <p:cNvSpPr/>
              <p:nvPr/>
            </p:nvSpPr>
            <p:spPr>
              <a:xfrm>
                <a:off x="4589940" y="2230815"/>
                <a:ext cx="209789" cy="99771"/>
              </a:xfrm>
              <a:custGeom>
                <a:rect b="b" l="l" r="r" t="t"/>
                <a:pathLst>
                  <a:path extrusionOk="0" h="6173" w="12980">
                    <a:moveTo>
                      <a:pt x="364" y="1"/>
                    </a:moveTo>
                    <a:lnTo>
                      <a:pt x="0" y="867"/>
                    </a:lnTo>
                    <a:lnTo>
                      <a:pt x="12614" y="6172"/>
                    </a:lnTo>
                    <a:lnTo>
                      <a:pt x="12979" y="5306"/>
                    </a:lnTo>
                    <a:lnTo>
                      <a:pt x="364" y="1"/>
                    </a:lnTo>
                    <a:close/>
                  </a:path>
                </a:pathLst>
              </a:custGeom>
              <a:solidFill>
                <a:srgbClr val="064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51"/>
              <p:cNvSpPr/>
              <p:nvPr/>
            </p:nvSpPr>
            <p:spPr>
              <a:xfrm>
                <a:off x="4590700" y="2133791"/>
                <a:ext cx="202662" cy="96781"/>
              </a:xfrm>
              <a:custGeom>
                <a:rect b="b" l="l" r="r" t="t"/>
                <a:pathLst>
                  <a:path extrusionOk="0" h="5988" w="12539">
                    <a:moveTo>
                      <a:pt x="12174" y="1"/>
                    </a:moveTo>
                    <a:lnTo>
                      <a:pt x="0" y="5120"/>
                    </a:lnTo>
                    <a:lnTo>
                      <a:pt x="366" y="5988"/>
                    </a:lnTo>
                    <a:lnTo>
                      <a:pt x="12539" y="868"/>
                    </a:lnTo>
                    <a:lnTo>
                      <a:pt x="12174" y="1"/>
                    </a:lnTo>
                    <a:close/>
                  </a:path>
                </a:pathLst>
              </a:custGeom>
              <a:solidFill>
                <a:srgbClr val="064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51"/>
              <p:cNvSpPr/>
              <p:nvPr/>
            </p:nvSpPr>
            <p:spPr>
              <a:xfrm>
                <a:off x="4594627" y="2138996"/>
                <a:ext cx="203260" cy="97040"/>
              </a:xfrm>
              <a:custGeom>
                <a:rect b="b" l="l" r="r" t="t"/>
                <a:pathLst>
                  <a:path extrusionOk="0" h="6004" w="12576">
                    <a:moveTo>
                      <a:pt x="365" y="1"/>
                    </a:moveTo>
                    <a:lnTo>
                      <a:pt x="1" y="868"/>
                    </a:lnTo>
                    <a:lnTo>
                      <a:pt x="12210" y="6004"/>
                    </a:lnTo>
                    <a:lnTo>
                      <a:pt x="12576" y="5136"/>
                    </a:lnTo>
                    <a:lnTo>
                      <a:pt x="36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51"/>
              <p:cNvSpPr/>
              <p:nvPr/>
            </p:nvSpPr>
            <p:spPr>
              <a:xfrm>
                <a:off x="4595564" y="2042053"/>
                <a:ext cx="193045" cy="92740"/>
              </a:xfrm>
              <a:custGeom>
                <a:rect b="b" l="l" r="r" t="t"/>
                <a:pathLst>
                  <a:path extrusionOk="0" h="5738" w="11944">
                    <a:moveTo>
                      <a:pt x="11580" y="1"/>
                    </a:moveTo>
                    <a:lnTo>
                      <a:pt x="1" y="4870"/>
                    </a:lnTo>
                    <a:lnTo>
                      <a:pt x="365" y="5738"/>
                    </a:lnTo>
                    <a:lnTo>
                      <a:pt x="11944" y="867"/>
                    </a:lnTo>
                    <a:lnTo>
                      <a:pt x="1158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51"/>
              <p:cNvSpPr/>
              <p:nvPr/>
            </p:nvSpPr>
            <p:spPr>
              <a:xfrm>
                <a:off x="4599363" y="2047306"/>
                <a:ext cx="193594" cy="92934"/>
              </a:xfrm>
              <a:custGeom>
                <a:rect b="b" l="l" r="r" t="t"/>
                <a:pathLst>
                  <a:path extrusionOk="0" h="5750" w="11978">
                    <a:moveTo>
                      <a:pt x="365" y="0"/>
                    </a:moveTo>
                    <a:lnTo>
                      <a:pt x="0" y="869"/>
                    </a:lnTo>
                    <a:lnTo>
                      <a:pt x="11613" y="5750"/>
                    </a:lnTo>
                    <a:lnTo>
                      <a:pt x="11977" y="4883"/>
                    </a:lnTo>
                    <a:lnTo>
                      <a:pt x="36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51"/>
              <p:cNvSpPr/>
              <p:nvPr/>
            </p:nvSpPr>
            <p:spPr>
              <a:xfrm>
                <a:off x="4600510" y="1950266"/>
                <a:ext cx="183428" cy="88700"/>
              </a:xfrm>
              <a:custGeom>
                <a:rect b="b" l="l" r="r" t="t"/>
                <a:pathLst>
                  <a:path extrusionOk="0" h="5488" w="11349">
                    <a:moveTo>
                      <a:pt x="10983" y="1"/>
                    </a:moveTo>
                    <a:lnTo>
                      <a:pt x="1" y="4620"/>
                    </a:lnTo>
                    <a:lnTo>
                      <a:pt x="365" y="5487"/>
                    </a:lnTo>
                    <a:lnTo>
                      <a:pt x="11348" y="868"/>
                    </a:lnTo>
                    <a:lnTo>
                      <a:pt x="1098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51"/>
              <p:cNvSpPr/>
              <p:nvPr/>
            </p:nvSpPr>
            <p:spPr>
              <a:xfrm>
                <a:off x="4604082" y="1955551"/>
                <a:ext cx="183929" cy="88829"/>
              </a:xfrm>
              <a:custGeom>
                <a:rect b="b" l="l" r="r" t="t"/>
                <a:pathLst>
                  <a:path extrusionOk="0" h="5496" w="11380">
                    <a:moveTo>
                      <a:pt x="364" y="0"/>
                    </a:moveTo>
                    <a:lnTo>
                      <a:pt x="0" y="868"/>
                    </a:lnTo>
                    <a:lnTo>
                      <a:pt x="11015" y="5496"/>
                    </a:lnTo>
                    <a:lnTo>
                      <a:pt x="11380" y="4628"/>
                    </a:lnTo>
                    <a:lnTo>
                      <a:pt x="36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51"/>
              <p:cNvSpPr/>
              <p:nvPr/>
            </p:nvSpPr>
            <p:spPr>
              <a:xfrm>
                <a:off x="4605456" y="1858544"/>
                <a:ext cx="173731" cy="84611"/>
              </a:xfrm>
              <a:custGeom>
                <a:rect b="b" l="l" r="r" t="t"/>
                <a:pathLst>
                  <a:path extrusionOk="0" h="5235" w="10749">
                    <a:moveTo>
                      <a:pt x="10384" y="0"/>
                    </a:moveTo>
                    <a:lnTo>
                      <a:pt x="0" y="4367"/>
                    </a:lnTo>
                    <a:lnTo>
                      <a:pt x="365" y="5235"/>
                    </a:lnTo>
                    <a:lnTo>
                      <a:pt x="10749" y="867"/>
                    </a:lnTo>
                    <a:lnTo>
                      <a:pt x="1038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51"/>
              <p:cNvSpPr/>
              <p:nvPr/>
            </p:nvSpPr>
            <p:spPr>
              <a:xfrm>
                <a:off x="4608785" y="1863732"/>
                <a:ext cx="174361" cy="84869"/>
              </a:xfrm>
              <a:custGeom>
                <a:rect b="b" l="l" r="r" t="t"/>
                <a:pathLst>
                  <a:path extrusionOk="0" h="5251" w="10788">
                    <a:moveTo>
                      <a:pt x="365" y="0"/>
                    </a:moveTo>
                    <a:lnTo>
                      <a:pt x="1" y="867"/>
                    </a:lnTo>
                    <a:lnTo>
                      <a:pt x="10424" y="5251"/>
                    </a:lnTo>
                    <a:lnTo>
                      <a:pt x="10788" y="4383"/>
                    </a:lnTo>
                    <a:lnTo>
                      <a:pt x="36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51"/>
              <p:cNvSpPr/>
              <p:nvPr/>
            </p:nvSpPr>
            <p:spPr>
              <a:xfrm>
                <a:off x="4610385" y="1766806"/>
                <a:ext cx="164082" cy="80473"/>
              </a:xfrm>
              <a:custGeom>
                <a:rect b="b" l="l" r="r" t="t"/>
                <a:pathLst>
                  <a:path extrusionOk="0" h="4979" w="10152">
                    <a:moveTo>
                      <a:pt x="9788" y="0"/>
                    </a:moveTo>
                    <a:lnTo>
                      <a:pt x="1" y="4111"/>
                    </a:lnTo>
                    <a:lnTo>
                      <a:pt x="365" y="4978"/>
                    </a:lnTo>
                    <a:lnTo>
                      <a:pt x="10152" y="868"/>
                    </a:lnTo>
                    <a:lnTo>
                      <a:pt x="978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51"/>
              <p:cNvSpPr/>
              <p:nvPr/>
            </p:nvSpPr>
            <p:spPr>
              <a:xfrm>
                <a:off x="4613505" y="1771978"/>
                <a:ext cx="164712" cy="80780"/>
              </a:xfrm>
              <a:custGeom>
                <a:rect b="b" l="l" r="r" t="t"/>
                <a:pathLst>
                  <a:path extrusionOk="0" h="4998" w="10191">
                    <a:moveTo>
                      <a:pt x="365" y="0"/>
                    </a:moveTo>
                    <a:lnTo>
                      <a:pt x="0" y="867"/>
                    </a:lnTo>
                    <a:lnTo>
                      <a:pt x="9825" y="4997"/>
                    </a:lnTo>
                    <a:lnTo>
                      <a:pt x="10191" y="4130"/>
                    </a:lnTo>
                    <a:lnTo>
                      <a:pt x="36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51"/>
              <p:cNvSpPr/>
              <p:nvPr/>
            </p:nvSpPr>
            <p:spPr>
              <a:xfrm>
                <a:off x="4615315" y="1675051"/>
                <a:ext cx="154449" cy="76432"/>
              </a:xfrm>
              <a:custGeom>
                <a:rect b="b" l="l" r="r" t="t"/>
                <a:pathLst>
                  <a:path extrusionOk="0" h="4729" w="9556">
                    <a:moveTo>
                      <a:pt x="9191" y="1"/>
                    </a:moveTo>
                    <a:lnTo>
                      <a:pt x="1" y="3861"/>
                    </a:lnTo>
                    <a:lnTo>
                      <a:pt x="365" y="4729"/>
                    </a:lnTo>
                    <a:lnTo>
                      <a:pt x="9555" y="867"/>
                    </a:lnTo>
                    <a:lnTo>
                      <a:pt x="91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51"/>
              <p:cNvSpPr/>
              <p:nvPr/>
            </p:nvSpPr>
            <p:spPr>
              <a:xfrm>
                <a:off x="4618289" y="1680223"/>
                <a:ext cx="154982" cy="76740"/>
              </a:xfrm>
              <a:custGeom>
                <a:rect b="b" l="l" r="r" t="t"/>
                <a:pathLst>
                  <a:path extrusionOk="0" h="4748" w="9589">
                    <a:moveTo>
                      <a:pt x="365" y="1"/>
                    </a:moveTo>
                    <a:lnTo>
                      <a:pt x="0" y="867"/>
                    </a:lnTo>
                    <a:lnTo>
                      <a:pt x="9224" y="4748"/>
                    </a:lnTo>
                    <a:lnTo>
                      <a:pt x="9588" y="3880"/>
                    </a:lnTo>
                    <a:lnTo>
                      <a:pt x="36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51"/>
              <p:cNvSpPr/>
              <p:nvPr/>
            </p:nvSpPr>
            <p:spPr>
              <a:xfrm>
                <a:off x="4694511" y="1355616"/>
                <a:ext cx="123449" cy="1163102"/>
              </a:xfrm>
              <a:custGeom>
                <a:rect b="b" l="l" r="r" t="t"/>
                <a:pathLst>
                  <a:path extrusionOk="0" h="71963" w="7638">
                    <a:moveTo>
                      <a:pt x="3486" y="9532"/>
                    </a:moveTo>
                    <a:lnTo>
                      <a:pt x="3602" y="11812"/>
                    </a:lnTo>
                    <a:lnTo>
                      <a:pt x="832" y="10647"/>
                    </a:lnTo>
                    <a:lnTo>
                      <a:pt x="3486" y="9532"/>
                    </a:lnTo>
                    <a:close/>
                    <a:moveTo>
                      <a:pt x="3777" y="15210"/>
                    </a:moveTo>
                    <a:lnTo>
                      <a:pt x="3908" y="17743"/>
                    </a:lnTo>
                    <a:lnTo>
                      <a:pt x="831" y="16450"/>
                    </a:lnTo>
                    <a:lnTo>
                      <a:pt x="3777" y="15210"/>
                    </a:lnTo>
                    <a:close/>
                    <a:moveTo>
                      <a:pt x="4069" y="20891"/>
                    </a:moveTo>
                    <a:lnTo>
                      <a:pt x="4212" y="23674"/>
                    </a:lnTo>
                    <a:lnTo>
                      <a:pt x="831" y="22251"/>
                    </a:lnTo>
                    <a:lnTo>
                      <a:pt x="4069" y="20891"/>
                    </a:lnTo>
                    <a:close/>
                    <a:moveTo>
                      <a:pt x="4362" y="26568"/>
                    </a:moveTo>
                    <a:lnTo>
                      <a:pt x="4517" y="29600"/>
                    </a:lnTo>
                    <a:lnTo>
                      <a:pt x="831" y="28050"/>
                    </a:lnTo>
                    <a:lnTo>
                      <a:pt x="4362" y="26568"/>
                    </a:lnTo>
                    <a:close/>
                    <a:moveTo>
                      <a:pt x="4654" y="32245"/>
                    </a:moveTo>
                    <a:lnTo>
                      <a:pt x="4824" y="35531"/>
                    </a:lnTo>
                    <a:lnTo>
                      <a:pt x="831" y="33851"/>
                    </a:lnTo>
                    <a:lnTo>
                      <a:pt x="4654" y="32245"/>
                    </a:lnTo>
                    <a:close/>
                    <a:moveTo>
                      <a:pt x="4946" y="37922"/>
                    </a:moveTo>
                    <a:lnTo>
                      <a:pt x="5128" y="41459"/>
                    </a:lnTo>
                    <a:lnTo>
                      <a:pt x="5128" y="41459"/>
                    </a:lnTo>
                    <a:lnTo>
                      <a:pt x="830" y="39653"/>
                    </a:lnTo>
                    <a:lnTo>
                      <a:pt x="4946" y="37922"/>
                    </a:lnTo>
                    <a:close/>
                    <a:moveTo>
                      <a:pt x="5239" y="43599"/>
                    </a:moveTo>
                    <a:lnTo>
                      <a:pt x="5433" y="47390"/>
                    </a:lnTo>
                    <a:lnTo>
                      <a:pt x="828" y="45453"/>
                    </a:lnTo>
                    <a:lnTo>
                      <a:pt x="5239" y="43599"/>
                    </a:lnTo>
                    <a:close/>
                    <a:moveTo>
                      <a:pt x="5530" y="49276"/>
                    </a:moveTo>
                    <a:lnTo>
                      <a:pt x="5738" y="53319"/>
                    </a:lnTo>
                    <a:lnTo>
                      <a:pt x="5738" y="53319"/>
                    </a:lnTo>
                    <a:lnTo>
                      <a:pt x="829" y="51254"/>
                    </a:lnTo>
                    <a:lnTo>
                      <a:pt x="5530" y="49276"/>
                    </a:lnTo>
                    <a:close/>
                    <a:moveTo>
                      <a:pt x="5823" y="54959"/>
                    </a:moveTo>
                    <a:lnTo>
                      <a:pt x="6043" y="59246"/>
                    </a:lnTo>
                    <a:lnTo>
                      <a:pt x="832" y="57055"/>
                    </a:lnTo>
                    <a:lnTo>
                      <a:pt x="5823" y="54959"/>
                    </a:lnTo>
                    <a:close/>
                    <a:moveTo>
                      <a:pt x="6114" y="60636"/>
                    </a:moveTo>
                    <a:lnTo>
                      <a:pt x="6347" y="65174"/>
                    </a:lnTo>
                    <a:lnTo>
                      <a:pt x="835" y="62855"/>
                    </a:lnTo>
                    <a:lnTo>
                      <a:pt x="6114" y="60636"/>
                    </a:lnTo>
                    <a:close/>
                    <a:moveTo>
                      <a:pt x="6406" y="66313"/>
                    </a:moveTo>
                    <a:lnTo>
                      <a:pt x="6648" y="71021"/>
                    </a:lnTo>
                    <a:lnTo>
                      <a:pt x="6450" y="71021"/>
                    </a:lnTo>
                    <a:lnTo>
                      <a:pt x="832" y="68656"/>
                    </a:lnTo>
                    <a:lnTo>
                      <a:pt x="6406" y="66313"/>
                    </a:lnTo>
                    <a:close/>
                    <a:moveTo>
                      <a:pt x="1" y="0"/>
                    </a:moveTo>
                    <a:lnTo>
                      <a:pt x="1" y="8153"/>
                    </a:lnTo>
                    <a:lnTo>
                      <a:pt x="3415" y="8153"/>
                    </a:lnTo>
                    <a:lnTo>
                      <a:pt x="3434" y="8534"/>
                    </a:lnTo>
                    <a:lnTo>
                      <a:pt x="1" y="9977"/>
                    </a:lnTo>
                    <a:lnTo>
                      <a:pt x="1" y="11318"/>
                    </a:lnTo>
                    <a:lnTo>
                      <a:pt x="3656" y="12856"/>
                    </a:lnTo>
                    <a:lnTo>
                      <a:pt x="3727" y="14211"/>
                    </a:lnTo>
                    <a:lnTo>
                      <a:pt x="1" y="15780"/>
                    </a:lnTo>
                    <a:lnTo>
                      <a:pt x="1" y="17122"/>
                    </a:lnTo>
                    <a:lnTo>
                      <a:pt x="3962" y="18787"/>
                    </a:lnTo>
                    <a:lnTo>
                      <a:pt x="4019" y="19893"/>
                    </a:lnTo>
                    <a:lnTo>
                      <a:pt x="2" y="21581"/>
                    </a:lnTo>
                    <a:lnTo>
                      <a:pt x="2" y="22923"/>
                    </a:lnTo>
                    <a:lnTo>
                      <a:pt x="4267" y="24717"/>
                    </a:lnTo>
                    <a:lnTo>
                      <a:pt x="4311" y="25571"/>
                    </a:lnTo>
                    <a:lnTo>
                      <a:pt x="2" y="27380"/>
                    </a:lnTo>
                    <a:lnTo>
                      <a:pt x="2" y="28722"/>
                    </a:lnTo>
                    <a:lnTo>
                      <a:pt x="4572" y="30643"/>
                    </a:lnTo>
                    <a:lnTo>
                      <a:pt x="4603" y="31248"/>
                    </a:lnTo>
                    <a:lnTo>
                      <a:pt x="2" y="33181"/>
                    </a:lnTo>
                    <a:lnTo>
                      <a:pt x="2" y="34523"/>
                    </a:lnTo>
                    <a:lnTo>
                      <a:pt x="4877" y="36574"/>
                    </a:lnTo>
                    <a:lnTo>
                      <a:pt x="4895" y="36923"/>
                    </a:lnTo>
                    <a:lnTo>
                      <a:pt x="1" y="38981"/>
                    </a:lnTo>
                    <a:lnTo>
                      <a:pt x="1" y="40324"/>
                    </a:lnTo>
                    <a:lnTo>
                      <a:pt x="5181" y="42501"/>
                    </a:lnTo>
                    <a:lnTo>
                      <a:pt x="5186" y="42599"/>
                    </a:lnTo>
                    <a:lnTo>
                      <a:pt x="1" y="44780"/>
                    </a:lnTo>
                    <a:lnTo>
                      <a:pt x="1" y="46125"/>
                    </a:lnTo>
                    <a:lnTo>
                      <a:pt x="5299" y="48352"/>
                    </a:lnTo>
                    <a:lnTo>
                      <a:pt x="1" y="50582"/>
                    </a:lnTo>
                    <a:lnTo>
                      <a:pt x="1" y="51926"/>
                    </a:lnTo>
                    <a:lnTo>
                      <a:pt x="5303" y="54157"/>
                    </a:lnTo>
                    <a:lnTo>
                      <a:pt x="1" y="56384"/>
                    </a:lnTo>
                    <a:lnTo>
                      <a:pt x="1" y="57726"/>
                    </a:lnTo>
                    <a:lnTo>
                      <a:pt x="5304" y="59956"/>
                    </a:lnTo>
                    <a:lnTo>
                      <a:pt x="1" y="62185"/>
                    </a:lnTo>
                    <a:lnTo>
                      <a:pt x="1" y="63525"/>
                    </a:lnTo>
                    <a:lnTo>
                      <a:pt x="5305" y="65756"/>
                    </a:lnTo>
                    <a:lnTo>
                      <a:pt x="1" y="67985"/>
                    </a:lnTo>
                    <a:lnTo>
                      <a:pt x="1" y="69327"/>
                    </a:lnTo>
                    <a:lnTo>
                      <a:pt x="4025" y="71021"/>
                    </a:lnTo>
                    <a:lnTo>
                      <a:pt x="1" y="71021"/>
                    </a:lnTo>
                    <a:lnTo>
                      <a:pt x="1" y="71962"/>
                    </a:lnTo>
                    <a:lnTo>
                      <a:pt x="7638" y="71962"/>
                    </a:lnTo>
                    <a:lnTo>
                      <a:pt x="4333" y="7682"/>
                    </a:lnTo>
                    <a:lnTo>
                      <a:pt x="4737" y="7682"/>
                    </a:lnTo>
                    <a:lnTo>
                      <a:pt x="4737" y="5713"/>
                    </a:lnTo>
                    <a:lnTo>
                      <a:pt x="3586" y="5713"/>
                    </a:lnTo>
                    <a:lnTo>
                      <a:pt x="3586" y="5036"/>
                    </a:lnTo>
                    <a:lnTo>
                      <a:pt x="3965" y="5036"/>
                    </a:lnTo>
                    <a:lnTo>
                      <a:pt x="3965" y="4420"/>
                    </a:lnTo>
                    <a:lnTo>
                      <a:pt x="3586" y="4420"/>
                    </a:lnTo>
                    <a:lnTo>
                      <a:pt x="3586" y="3743"/>
                    </a:lnTo>
                    <a:lnTo>
                      <a:pt x="1270" y="3743"/>
                    </a:lnTo>
                    <a:lnTo>
                      <a:pt x="69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51"/>
              <p:cNvSpPr/>
              <p:nvPr/>
            </p:nvSpPr>
            <p:spPr>
              <a:xfrm>
                <a:off x="4774742" y="2017696"/>
                <a:ext cx="352520" cy="493409"/>
              </a:xfrm>
              <a:custGeom>
                <a:rect b="b" l="l" r="r" t="t"/>
                <a:pathLst>
                  <a:path extrusionOk="0" h="30528" w="21811">
                    <a:moveTo>
                      <a:pt x="10906" y="0"/>
                    </a:moveTo>
                    <a:cubicBezTo>
                      <a:pt x="6803" y="0"/>
                      <a:pt x="3478" y="684"/>
                      <a:pt x="3478" y="1530"/>
                    </a:cubicBezTo>
                    <a:cubicBezTo>
                      <a:pt x="3478" y="1541"/>
                      <a:pt x="3486" y="1553"/>
                      <a:pt x="3487" y="1565"/>
                    </a:cubicBezTo>
                    <a:lnTo>
                      <a:pt x="1" y="30528"/>
                    </a:lnTo>
                    <a:lnTo>
                      <a:pt x="21811" y="30528"/>
                    </a:lnTo>
                    <a:lnTo>
                      <a:pt x="18326" y="1565"/>
                    </a:lnTo>
                    <a:cubicBezTo>
                      <a:pt x="18327" y="1553"/>
                      <a:pt x="18335" y="1541"/>
                      <a:pt x="18335" y="1530"/>
                    </a:cubicBezTo>
                    <a:cubicBezTo>
                      <a:pt x="18335" y="684"/>
                      <a:pt x="15009" y="0"/>
                      <a:pt x="109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51"/>
              <p:cNvSpPr/>
              <p:nvPr/>
            </p:nvSpPr>
            <p:spPr>
              <a:xfrm>
                <a:off x="4774742" y="2017793"/>
                <a:ext cx="352520" cy="493312"/>
              </a:xfrm>
              <a:custGeom>
                <a:rect b="b" l="l" r="r" t="t"/>
                <a:pathLst>
                  <a:path extrusionOk="0" h="30522" w="21811">
                    <a:moveTo>
                      <a:pt x="11490" y="0"/>
                    </a:moveTo>
                    <a:lnTo>
                      <a:pt x="11490" y="10601"/>
                    </a:lnTo>
                    <a:cubicBezTo>
                      <a:pt x="11490" y="14076"/>
                      <a:pt x="8674" y="16893"/>
                      <a:pt x="5199" y="16893"/>
                    </a:cubicBezTo>
                    <a:lnTo>
                      <a:pt x="1641" y="16893"/>
                    </a:lnTo>
                    <a:lnTo>
                      <a:pt x="1" y="30522"/>
                    </a:lnTo>
                    <a:lnTo>
                      <a:pt x="21811" y="30522"/>
                    </a:lnTo>
                    <a:lnTo>
                      <a:pt x="18326" y="1559"/>
                    </a:lnTo>
                    <a:cubicBezTo>
                      <a:pt x="18327" y="1547"/>
                      <a:pt x="18335" y="1535"/>
                      <a:pt x="18335" y="1524"/>
                    </a:cubicBezTo>
                    <a:cubicBezTo>
                      <a:pt x="18335" y="720"/>
                      <a:pt x="15318" y="62"/>
                      <a:pt x="11490" y="0"/>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51"/>
              <p:cNvSpPr/>
              <p:nvPr/>
            </p:nvSpPr>
            <p:spPr>
              <a:xfrm>
                <a:off x="5052317" y="2017696"/>
                <a:ext cx="352520" cy="493409"/>
              </a:xfrm>
              <a:custGeom>
                <a:rect b="b" l="l" r="r" t="t"/>
                <a:pathLst>
                  <a:path extrusionOk="0" h="30528" w="21811">
                    <a:moveTo>
                      <a:pt x="10905" y="0"/>
                    </a:moveTo>
                    <a:cubicBezTo>
                      <a:pt x="6803" y="0"/>
                      <a:pt x="3477" y="684"/>
                      <a:pt x="3477" y="1530"/>
                    </a:cubicBezTo>
                    <a:cubicBezTo>
                      <a:pt x="3477" y="1541"/>
                      <a:pt x="3484" y="1553"/>
                      <a:pt x="3485" y="1565"/>
                    </a:cubicBezTo>
                    <a:lnTo>
                      <a:pt x="0" y="30528"/>
                    </a:lnTo>
                    <a:lnTo>
                      <a:pt x="21811" y="30528"/>
                    </a:lnTo>
                    <a:lnTo>
                      <a:pt x="18325" y="1565"/>
                    </a:lnTo>
                    <a:cubicBezTo>
                      <a:pt x="18329" y="1553"/>
                      <a:pt x="18331" y="1541"/>
                      <a:pt x="18333" y="1530"/>
                    </a:cubicBezTo>
                    <a:cubicBezTo>
                      <a:pt x="18333" y="684"/>
                      <a:pt x="15007" y="0"/>
                      <a:pt x="10905"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51"/>
              <p:cNvSpPr/>
              <p:nvPr/>
            </p:nvSpPr>
            <p:spPr>
              <a:xfrm>
                <a:off x="5052317" y="2017793"/>
                <a:ext cx="352520" cy="493312"/>
              </a:xfrm>
              <a:custGeom>
                <a:rect b="b" l="l" r="r" t="t"/>
                <a:pathLst>
                  <a:path extrusionOk="0" h="30522" w="21811">
                    <a:moveTo>
                      <a:pt x="11490" y="0"/>
                    </a:moveTo>
                    <a:lnTo>
                      <a:pt x="11490" y="10601"/>
                    </a:lnTo>
                    <a:cubicBezTo>
                      <a:pt x="11490" y="14076"/>
                      <a:pt x="8673" y="16893"/>
                      <a:pt x="5198" y="16893"/>
                    </a:cubicBezTo>
                    <a:lnTo>
                      <a:pt x="1641" y="16893"/>
                    </a:lnTo>
                    <a:lnTo>
                      <a:pt x="0" y="30522"/>
                    </a:lnTo>
                    <a:lnTo>
                      <a:pt x="21811" y="30522"/>
                    </a:lnTo>
                    <a:lnTo>
                      <a:pt x="18325" y="1559"/>
                    </a:lnTo>
                    <a:cubicBezTo>
                      <a:pt x="18329" y="1547"/>
                      <a:pt x="18331" y="1535"/>
                      <a:pt x="18333" y="1524"/>
                    </a:cubicBezTo>
                    <a:cubicBezTo>
                      <a:pt x="18333" y="720"/>
                      <a:pt x="15318" y="62"/>
                      <a:pt x="11490" y="0"/>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51"/>
              <p:cNvSpPr/>
              <p:nvPr/>
            </p:nvSpPr>
            <p:spPr>
              <a:xfrm>
                <a:off x="4050290" y="2511073"/>
                <a:ext cx="2204533" cy="70970"/>
              </a:xfrm>
              <a:custGeom>
                <a:rect b="b" l="l" r="r" t="t"/>
                <a:pathLst>
                  <a:path extrusionOk="0" h="4391" w="136398">
                    <a:moveTo>
                      <a:pt x="0" y="1"/>
                    </a:moveTo>
                    <a:lnTo>
                      <a:pt x="0" y="4391"/>
                    </a:lnTo>
                    <a:lnTo>
                      <a:pt x="136398" y="4391"/>
                    </a:lnTo>
                    <a:lnTo>
                      <a:pt x="13639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51"/>
              <p:cNvSpPr/>
              <p:nvPr/>
            </p:nvSpPr>
            <p:spPr>
              <a:xfrm>
                <a:off x="5090638" y="2511073"/>
                <a:ext cx="1164185" cy="70970"/>
              </a:xfrm>
              <a:custGeom>
                <a:rect b="b" l="l" r="r" t="t"/>
                <a:pathLst>
                  <a:path extrusionOk="0" h="4391" w="72030">
                    <a:moveTo>
                      <a:pt x="0" y="1"/>
                    </a:moveTo>
                    <a:lnTo>
                      <a:pt x="0" y="4391"/>
                    </a:lnTo>
                    <a:lnTo>
                      <a:pt x="72030" y="4391"/>
                    </a:lnTo>
                    <a:lnTo>
                      <a:pt x="720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51"/>
              <p:cNvSpPr/>
              <p:nvPr/>
            </p:nvSpPr>
            <p:spPr>
              <a:xfrm>
                <a:off x="4186718" y="1355616"/>
                <a:ext cx="246607" cy="1163086"/>
              </a:xfrm>
              <a:custGeom>
                <a:rect b="b" l="l" r="r" t="t"/>
                <a:pathLst>
                  <a:path extrusionOk="0" h="71962" w="15258">
                    <a:moveTo>
                      <a:pt x="11034" y="8153"/>
                    </a:moveTo>
                    <a:lnTo>
                      <a:pt x="11054" y="8534"/>
                    </a:lnTo>
                    <a:lnTo>
                      <a:pt x="7239" y="10137"/>
                    </a:lnTo>
                    <a:lnTo>
                      <a:pt x="4188" y="8853"/>
                    </a:lnTo>
                    <a:lnTo>
                      <a:pt x="4223" y="8153"/>
                    </a:lnTo>
                    <a:close/>
                    <a:moveTo>
                      <a:pt x="4136" y="9852"/>
                    </a:moveTo>
                    <a:lnTo>
                      <a:pt x="6025" y="10647"/>
                    </a:lnTo>
                    <a:lnTo>
                      <a:pt x="4053" y="11475"/>
                    </a:lnTo>
                    <a:lnTo>
                      <a:pt x="4053" y="11475"/>
                    </a:lnTo>
                    <a:lnTo>
                      <a:pt x="4136" y="9852"/>
                    </a:lnTo>
                    <a:close/>
                    <a:moveTo>
                      <a:pt x="11106" y="9532"/>
                    </a:moveTo>
                    <a:lnTo>
                      <a:pt x="11223" y="11812"/>
                    </a:lnTo>
                    <a:lnTo>
                      <a:pt x="8453" y="10647"/>
                    </a:lnTo>
                    <a:lnTo>
                      <a:pt x="11106" y="9532"/>
                    </a:lnTo>
                    <a:close/>
                    <a:moveTo>
                      <a:pt x="7239" y="11157"/>
                    </a:moveTo>
                    <a:lnTo>
                      <a:pt x="11276" y="12855"/>
                    </a:lnTo>
                    <a:lnTo>
                      <a:pt x="11346" y="14211"/>
                    </a:lnTo>
                    <a:lnTo>
                      <a:pt x="7239" y="15940"/>
                    </a:lnTo>
                    <a:lnTo>
                      <a:pt x="3895" y="14534"/>
                    </a:lnTo>
                    <a:lnTo>
                      <a:pt x="3999" y="12518"/>
                    </a:lnTo>
                    <a:lnTo>
                      <a:pt x="7239" y="11157"/>
                    </a:lnTo>
                    <a:close/>
                    <a:moveTo>
                      <a:pt x="3844" y="15533"/>
                    </a:moveTo>
                    <a:lnTo>
                      <a:pt x="6026" y="16450"/>
                    </a:lnTo>
                    <a:lnTo>
                      <a:pt x="3747" y="17409"/>
                    </a:lnTo>
                    <a:lnTo>
                      <a:pt x="3747" y="17409"/>
                    </a:lnTo>
                    <a:lnTo>
                      <a:pt x="3844" y="15533"/>
                    </a:lnTo>
                    <a:close/>
                    <a:moveTo>
                      <a:pt x="11397" y="15210"/>
                    </a:moveTo>
                    <a:lnTo>
                      <a:pt x="11528" y="17743"/>
                    </a:lnTo>
                    <a:lnTo>
                      <a:pt x="11528" y="17743"/>
                    </a:lnTo>
                    <a:lnTo>
                      <a:pt x="8451" y="16450"/>
                    </a:lnTo>
                    <a:lnTo>
                      <a:pt x="11397" y="15210"/>
                    </a:lnTo>
                    <a:close/>
                    <a:moveTo>
                      <a:pt x="7239" y="16961"/>
                    </a:moveTo>
                    <a:lnTo>
                      <a:pt x="11582" y="18787"/>
                    </a:lnTo>
                    <a:lnTo>
                      <a:pt x="11638" y="19892"/>
                    </a:lnTo>
                    <a:lnTo>
                      <a:pt x="7239" y="21741"/>
                    </a:lnTo>
                    <a:lnTo>
                      <a:pt x="3603" y="20211"/>
                    </a:lnTo>
                    <a:lnTo>
                      <a:pt x="3694" y="18453"/>
                    </a:lnTo>
                    <a:lnTo>
                      <a:pt x="7239" y="16961"/>
                    </a:lnTo>
                    <a:close/>
                    <a:moveTo>
                      <a:pt x="3552" y="21210"/>
                    </a:moveTo>
                    <a:lnTo>
                      <a:pt x="6025" y="22250"/>
                    </a:lnTo>
                    <a:lnTo>
                      <a:pt x="3443" y="23336"/>
                    </a:lnTo>
                    <a:lnTo>
                      <a:pt x="3552" y="21210"/>
                    </a:lnTo>
                    <a:close/>
                    <a:moveTo>
                      <a:pt x="11689" y="20891"/>
                    </a:moveTo>
                    <a:lnTo>
                      <a:pt x="11832" y="23674"/>
                    </a:lnTo>
                    <a:lnTo>
                      <a:pt x="8451" y="22251"/>
                    </a:lnTo>
                    <a:lnTo>
                      <a:pt x="11689" y="20891"/>
                    </a:lnTo>
                    <a:close/>
                    <a:moveTo>
                      <a:pt x="7238" y="22761"/>
                    </a:moveTo>
                    <a:lnTo>
                      <a:pt x="11886" y="24716"/>
                    </a:lnTo>
                    <a:lnTo>
                      <a:pt x="11930" y="25570"/>
                    </a:lnTo>
                    <a:lnTo>
                      <a:pt x="7238" y="27540"/>
                    </a:lnTo>
                    <a:lnTo>
                      <a:pt x="3312" y="25890"/>
                    </a:lnTo>
                    <a:lnTo>
                      <a:pt x="3388" y="24378"/>
                    </a:lnTo>
                    <a:lnTo>
                      <a:pt x="7238" y="22761"/>
                    </a:lnTo>
                    <a:close/>
                    <a:moveTo>
                      <a:pt x="3260" y="26888"/>
                    </a:moveTo>
                    <a:lnTo>
                      <a:pt x="6023" y="28050"/>
                    </a:lnTo>
                    <a:lnTo>
                      <a:pt x="3138" y="29261"/>
                    </a:lnTo>
                    <a:lnTo>
                      <a:pt x="3260" y="26888"/>
                    </a:lnTo>
                    <a:close/>
                    <a:moveTo>
                      <a:pt x="11982" y="26568"/>
                    </a:moveTo>
                    <a:lnTo>
                      <a:pt x="12137" y="29599"/>
                    </a:lnTo>
                    <a:lnTo>
                      <a:pt x="8451" y="28050"/>
                    </a:lnTo>
                    <a:lnTo>
                      <a:pt x="11982" y="26568"/>
                    </a:lnTo>
                    <a:close/>
                    <a:moveTo>
                      <a:pt x="7238" y="28560"/>
                    </a:moveTo>
                    <a:lnTo>
                      <a:pt x="12191" y="30642"/>
                    </a:lnTo>
                    <a:lnTo>
                      <a:pt x="12222" y="31246"/>
                    </a:lnTo>
                    <a:lnTo>
                      <a:pt x="7238" y="33341"/>
                    </a:lnTo>
                    <a:lnTo>
                      <a:pt x="3019" y="31567"/>
                    </a:lnTo>
                    <a:lnTo>
                      <a:pt x="3084" y="30304"/>
                    </a:lnTo>
                    <a:lnTo>
                      <a:pt x="7238" y="28560"/>
                    </a:lnTo>
                    <a:close/>
                    <a:moveTo>
                      <a:pt x="2968" y="32566"/>
                    </a:moveTo>
                    <a:lnTo>
                      <a:pt x="6023" y="33851"/>
                    </a:lnTo>
                    <a:lnTo>
                      <a:pt x="2833" y="35192"/>
                    </a:lnTo>
                    <a:lnTo>
                      <a:pt x="2833" y="35192"/>
                    </a:lnTo>
                    <a:lnTo>
                      <a:pt x="2968" y="32566"/>
                    </a:lnTo>
                    <a:close/>
                    <a:moveTo>
                      <a:pt x="12273" y="32245"/>
                    </a:moveTo>
                    <a:lnTo>
                      <a:pt x="12442" y="35529"/>
                    </a:lnTo>
                    <a:lnTo>
                      <a:pt x="8450" y="33851"/>
                    </a:lnTo>
                    <a:lnTo>
                      <a:pt x="12273" y="32245"/>
                    </a:lnTo>
                    <a:close/>
                    <a:moveTo>
                      <a:pt x="7238" y="34362"/>
                    </a:moveTo>
                    <a:lnTo>
                      <a:pt x="12495" y="36573"/>
                    </a:lnTo>
                    <a:lnTo>
                      <a:pt x="12513" y="36923"/>
                    </a:lnTo>
                    <a:lnTo>
                      <a:pt x="7235" y="39143"/>
                    </a:lnTo>
                    <a:lnTo>
                      <a:pt x="2727" y="37248"/>
                    </a:lnTo>
                    <a:lnTo>
                      <a:pt x="2780" y="36235"/>
                    </a:lnTo>
                    <a:lnTo>
                      <a:pt x="7238" y="34362"/>
                    </a:lnTo>
                    <a:close/>
                    <a:moveTo>
                      <a:pt x="2676" y="38247"/>
                    </a:moveTo>
                    <a:lnTo>
                      <a:pt x="6022" y="39652"/>
                    </a:lnTo>
                    <a:lnTo>
                      <a:pt x="2528" y="41123"/>
                    </a:lnTo>
                    <a:lnTo>
                      <a:pt x="2528" y="41123"/>
                    </a:lnTo>
                    <a:lnTo>
                      <a:pt x="2676" y="38247"/>
                    </a:lnTo>
                    <a:close/>
                    <a:moveTo>
                      <a:pt x="12565" y="37922"/>
                    </a:moveTo>
                    <a:lnTo>
                      <a:pt x="12747" y="41458"/>
                    </a:lnTo>
                    <a:lnTo>
                      <a:pt x="12747" y="41458"/>
                    </a:lnTo>
                    <a:lnTo>
                      <a:pt x="8449" y="39652"/>
                    </a:lnTo>
                    <a:lnTo>
                      <a:pt x="12565" y="37922"/>
                    </a:lnTo>
                    <a:close/>
                    <a:moveTo>
                      <a:pt x="7237" y="40163"/>
                    </a:moveTo>
                    <a:lnTo>
                      <a:pt x="12801" y="42501"/>
                    </a:lnTo>
                    <a:lnTo>
                      <a:pt x="12806" y="42600"/>
                    </a:lnTo>
                    <a:lnTo>
                      <a:pt x="7233" y="44943"/>
                    </a:lnTo>
                    <a:lnTo>
                      <a:pt x="2436" y="42926"/>
                    </a:lnTo>
                    <a:lnTo>
                      <a:pt x="2475" y="42165"/>
                    </a:lnTo>
                    <a:lnTo>
                      <a:pt x="7237" y="40163"/>
                    </a:lnTo>
                    <a:close/>
                    <a:moveTo>
                      <a:pt x="2384" y="43925"/>
                    </a:moveTo>
                    <a:lnTo>
                      <a:pt x="6019" y="45452"/>
                    </a:lnTo>
                    <a:lnTo>
                      <a:pt x="2223" y="47048"/>
                    </a:lnTo>
                    <a:lnTo>
                      <a:pt x="2384" y="43925"/>
                    </a:lnTo>
                    <a:close/>
                    <a:moveTo>
                      <a:pt x="12858" y="43599"/>
                    </a:moveTo>
                    <a:lnTo>
                      <a:pt x="13052" y="47390"/>
                    </a:lnTo>
                    <a:lnTo>
                      <a:pt x="8447" y="45453"/>
                    </a:lnTo>
                    <a:lnTo>
                      <a:pt x="12858" y="43599"/>
                    </a:lnTo>
                    <a:close/>
                    <a:moveTo>
                      <a:pt x="7233" y="45963"/>
                    </a:moveTo>
                    <a:lnTo>
                      <a:pt x="12919" y="48353"/>
                    </a:lnTo>
                    <a:lnTo>
                      <a:pt x="7234" y="50744"/>
                    </a:lnTo>
                    <a:lnTo>
                      <a:pt x="2143" y="48602"/>
                    </a:lnTo>
                    <a:lnTo>
                      <a:pt x="2169" y="48092"/>
                    </a:lnTo>
                    <a:lnTo>
                      <a:pt x="7233" y="45963"/>
                    </a:lnTo>
                    <a:close/>
                    <a:moveTo>
                      <a:pt x="2092" y="49601"/>
                    </a:moveTo>
                    <a:lnTo>
                      <a:pt x="6022" y="51253"/>
                    </a:lnTo>
                    <a:lnTo>
                      <a:pt x="1918" y="52981"/>
                    </a:lnTo>
                    <a:lnTo>
                      <a:pt x="2092" y="49601"/>
                    </a:lnTo>
                    <a:close/>
                    <a:moveTo>
                      <a:pt x="13149" y="49276"/>
                    </a:moveTo>
                    <a:lnTo>
                      <a:pt x="13357" y="53319"/>
                    </a:lnTo>
                    <a:lnTo>
                      <a:pt x="8448" y="51254"/>
                    </a:lnTo>
                    <a:lnTo>
                      <a:pt x="13149" y="49276"/>
                    </a:lnTo>
                    <a:close/>
                    <a:moveTo>
                      <a:pt x="7235" y="51765"/>
                    </a:moveTo>
                    <a:lnTo>
                      <a:pt x="12922" y="54157"/>
                    </a:lnTo>
                    <a:lnTo>
                      <a:pt x="7238" y="56545"/>
                    </a:lnTo>
                    <a:lnTo>
                      <a:pt x="1851" y="54279"/>
                    </a:lnTo>
                    <a:lnTo>
                      <a:pt x="1865" y="54024"/>
                    </a:lnTo>
                    <a:lnTo>
                      <a:pt x="7235" y="51765"/>
                    </a:lnTo>
                    <a:close/>
                    <a:moveTo>
                      <a:pt x="1800" y="55278"/>
                    </a:moveTo>
                    <a:lnTo>
                      <a:pt x="6024" y="57054"/>
                    </a:lnTo>
                    <a:lnTo>
                      <a:pt x="1613" y="58907"/>
                    </a:lnTo>
                    <a:lnTo>
                      <a:pt x="1613" y="58907"/>
                    </a:lnTo>
                    <a:lnTo>
                      <a:pt x="1800" y="55278"/>
                    </a:lnTo>
                    <a:close/>
                    <a:moveTo>
                      <a:pt x="13442" y="54959"/>
                    </a:moveTo>
                    <a:lnTo>
                      <a:pt x="13662" y="59246"/>
                    </a:lnTo>
                    <a:lnTo>
                      <a:pt x="8451" y="57055"/>
                    </a:lnTo>
                    <a:lnTo>
                      <a:pt x="13442" y="54959"/>
                    </a:lnTo>
                    <a:close/>
                    <a:moveTo>
                      <a:pt x="7238" y="57565"/>
                    </a:moveTo>
                    <a:lnTo>
                      <a:pt x="12923" y="59956"/>
                    </a:lnTo>
                    <a:lnTo>
                      <a:pt x="7240" y="62345"/>
                    </a:lnTo>
                    <a:lnTo>
                      <a:pt x="1560" y="59956"/>
                    </a:lnTo>
                    <a:lnTo>
                      <a:pt x="1560" y="59951"/>
                    </a:lnTo>
                    <a:lnTo>
                      <a:pt x="7238" y="57565"/>
                    </a:lnTo>
                    <a:close/>
                    <a:moveTo>
                      <a:pt x="1508" y="60955"/>
                    </a:moveTo>
                    <a:lnTo>
                      <a:pt x="6026" y="62854"/>
                    </a:lnTo>
                    <a:lnTo>
                      <a:pt x="1308" y="64838"/>
                    </a:lnTo>
                    <a:lnTo>
                      <a:pt x="1308" y="64838"/>
                    </a:lnTo>
                    <a:lnTo>
                      <a:pt x="1508" y="60955"/>
                    </a:lnTo>
                    <a:close/>
                    <a:moveTo>
                      <a:pt x="13733" y="60635"/>
                    </a:moveTo>
                    <a:lnTo>
                      <a:pt x="13966" y="65174"/>
                    </a:lnTo>
                    <a:lnTo>
                      <a:pt x="8454" y="62855"/>
                    </a:lnTo>
                    <a:lnTo>
                      <a:pt x="13733" y="60635"/>
                    </a:lnTo>
                    <a:close/>
                    <a:moveTo>
                      <a:pt x="7240" y="63365"/>
                    </a:moveTo>
                    <a:lnTo>
                      <a:pt x="12924" y="65756"/>
                    </a:lnTo>
                    <a:lnTo>
                      <a:pt x="7239" y="68146"/>
                    </a:lnTo>
                    <a:lnTo>
                      <a:pt x="1557" y="65754"/>
                    </a:lnTo>
                    <a:lnTo>
                      <a:pt x="7240" y="63365"/>
                    </a:lnTo>
                    <a:close/>
                    <a:moveTo>
                      <a:pt x="1217" y="66632"/>
                    </a:moveTo>
                    <a:lnTo>
                      <a:pt x="6026" y="68655"/>
                    </a:lnTo>
                    <a:lnTo>
                      <a:pt x="1004" y="70767"/>
                    </a:lnTo>
                    <a:lnTo>
                      <a:pt x="1217" y="66632"/>
                    </a:lnTo>
                    <a:close/>
                    <a:moveTo>
                      <a:pt x="7239" y="69166"/>
                    </a:moveTo>
                    <a:lnTo>
                      <a:pt x="11645" y="71021"/>
                    </a:lnTo>
                    <a:lnTo>
                      <a:pt x="2827" y="71021"/>
                    </a:lnTo>
                    <a:lnTo>
                      <a:pt x="7239" y="69166"/>
                    </a:lnTo>
                    <a:close/>
                    <a:moveTo>
                      <a:pt x="14025" y="66313"/>
                    </a:moveTo>
                    <a:lnTo>
                      <a:pt x="14267" y="71021"/>
                    </a:lnTo>
                    <a:lnTo>
                      <a:pt x="14069" y="71021"/>
                    </a:lnTo>
                    <a:lnTo>
                      <a:pt x="8451" y="68656"/>
                    </a:lnTo>
                    <a:lnTo>
                      <a:pt x="14025" y="66313"/>
                    </a:lnTo>
                    <a:close/>
                    <a:moveTo>
                      <a:pt x="6948" y="0"/>
                    </a:moveTo>
                    <a:lnTo>
                      <a:pt x="6367" y="3743"/>
                    </a:lnTo>
                    <a:lnTo>
                      <a:pt x="4053" y="3743"/>
                    </a:lnTo>
                    <a:lnTo>
                      <a:pt x="4053" y="4420"/>
                    </a:lnTo>
                    <a:lnTo>
                      <a:pt x="3675" y="4420"/>
                    </a:lnTo>
                    <a:lnTo>
                      <a:pt x="3675" y="5036"/>
                    </a:lnTo>
                    <a:lnTo>
                      <a:pt x="4053" y="5036"/>
                    </a:lnTo>
                    <a:lnTo>
                      <a:pt x="4053" y="5713"/>
                    </a:lnTo>
                    <a:lnTo>
                      <a:pt x="2901" y="5713"/>
                    </a:lnTo>
                    <a:lnTo>
                      <a:pt x="2901" y="7682"/>
                    </a:lnTo>
                    <a:lnTo>
                      <a:pt x="3305" y="7682"/>
                    </a:lnTo>
                    <a:lnTo>
                      <a:pt x="1" y="71961"/>
                    </a:lnTo>
                    <a:lnTo>
                      <a:pt x="15258" y="71961"/>
                    </a:lnTo>
                    <a:lnTo>
                      <a:pt x="11952" y="7682"/>
                    </a:lnTo>
                    <a:lnTo>
                      <a:pt x="12356" y="7682"/>
                    </a:lnTo>
                    <a:lnTo>
                      <a:pt x="12356" y="5713"/>
                    </a:lnTo>
                    <a:lnTo>
                      <a:pt x="11205" y="5713"/>
                    </a:lnTo>
                    <a:lnTo>
                      <a:pt x="11205" y="5036"/>
                    </a:lnTo>
                    <a:lnTo>
                      <a:pt x="11584" y="5036"/>
                    </a:lnTo>
                    <a:lnTo>
                      <a:pt x="11584" y="4420"/>
                    </a:lnTo>
                    <a:lnTo>
                      <a:pt x="11205" y="4420"/>
                    </a:lnTo>
                    <a:lnTo>
                      <a:pt x="11205" y="3743"/>
                    </a:lnTo>
                    <a:lnTo>
                      <a:pt x="8892" y="3743"/>
                    </a:lnTo>
                    <a:lnTo>
                      <a:pt x="831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51"/>
              <p:cNvSpPr/>
              <p:nvPr/>
            </p:nvSpPr>
            <p:spPr>
              <a:xfrm>
                <a:off x="4492448" y="2313001"/>
                <a:ext cx="649991" cy="198088"/>
              </a:xfrm>
              <a:custGeom>
                <a:rect b="b" l="l" r="r" t="t"/>
                <a:pathLst>
                  <a:path extrusionOk="0" h="12256" w="40216">
                    <a:moveTo>
                      <a:pt x="1" y="1"/>
                    </a:moveTo>
                    <a:lnTo>
                      <a:pt x="1" y="12256"/>
                    </a:lnTo>
                    <a:lnTo>
                      <a:pt x="40215" y="12256"/>
                    </a:lnTo>
                    <a:lnTo>
                      <a:pt x="4021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51"/>
              <p:cNvSpPr/>
              <p:nvPr/>
            </p:nvSpPr>
            <p:spPr>
              <a:xfrm>
                <a:off x="4921950" y="2300651"/>
                <a:ext cx="228879" cy="210436"/>
              </a:xfrm>
              <a:custGeom>
                <a:rect b="b" l="l" r="r" t="t"/>
                <a:pathLst>
                  <a:path extrusionOk="0" h="12256" w="13642">
                    <a:moveTo>
                      <a:pt x="1" y="1"/>
                    </a:moveTo>
                    <a:lnTo>
                      <a:pt x="1" y="12256"/>
                    </a:lnTo>
                    <a:lnTo>
                      <a:pt x="13641" y="12256"/>
                    </a:lnTo>
                    <a:lnTo>
                      <a:pt x="1364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51"/>
              <p:cNvSpPr/>
              <p:nvPr/>
            </p:nvSpPr>
            <p:spPr>
              <a:xfrm>
                <a:off x="4553275" y="2187574"/>
                <a:ext cx="228085" cy="140668"/>
              </a:xfrm>
              <a:custGeom>
                <a:rect b="b" l="l" r="r" t="t"/>
                <a:pathLst>
                  <a:path extrusionOk="0" h="7761" w="14112">
                    <a:moveTo>
                      <a:pt x="0" y="0"/>
                    </a:moveTo>
                    <a:lnTo>
                      <a:pt x="0" y="7761"/>
                    </a:lnTo>
                    <a:lnTo>
                      <a:pt x="14111" y="7761"/>
                    </a:lnTo>
                    <a:lnTo>
                      <a:pt x="1411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51"/>
              <p:cNvSpPr/>
              <p:nvPr/>
            </p:nvSpPr>
            <p:spPr>
              <a:xfrm>
                <a:off x="4678704" y="2187580"/>
                <a:ext cx="102648" cy="125437"/>
              </a:xfrm>
              <a:custGeom>
                <a:rect b="b" l="l" r="r" t="t"/>
                <a:pathLst>
                  <a:path extrusionOk="0" h="7761" w="6351">
                    <a:moveTo>
                      <a:pt x="1" y="0"/>
                    </a:moveTo>
                    <a:lnTo>
                      <a:pt x="1" y="7761"/>
                    </a:lnTo>
                    <a:lnTo>
                      <a:pt x="6350" y="7761"/>
                    </a:lnTo>
                    <a:lnTo>
                      <a:pt x="6350"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51"/>
              <p:cNvSpPr/>
              <p:nvPr/>
            </p:nvSpPr>
            <p:spPr>
              <a:xfrm>
                <a:off x="4809831" y="2243745"/>
                <a:ext cx="301237" cy="69272"/>
              </a:xfrm>
              <a:custGeom>
                <a:rect b="b" l="l" r="r" t="t"/>
                <a:pathLst>
                  <a:path extrusionOk="0" h="4286" w="18638">
                    <a:moveTo>
                      <a:pt x="1" y="1"/>
                    </a:moveTo>
                    <a:lnTo>
                      <a:pt x="1" y="4286"/>
                    </a:lnTo>
                    <a:lnTo>
                      <a:pt x="18638" y="4286"/>
                    </a:lnTo>
                    <a:lnTo>
                      <a:pt x="18638"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51"/>
              <p:cNvSpPr/>
              <p:nvPr/>
            </p:nvSpPr>
            <p:spPr>
              <a:xfrm>
                <a:off x="4778375" y="2243750"/>
                <a:ext cx="193023" cy="84595"/>
              </a:xfrm>
              <a:custGeom>
                <a:rect b="b" l="l" r="r" t="t"/>
                <a:pathLst>
                  <a:path extrusionOk="0" h="4286" w="9996">
                    <a:moveTo>
                      <a:pt x="1" y="1"/>
                    </a:moveTo>
                    <a:lnTo>
                      <a:pt x="1" y="4286"/>
                    </a:lnTo>
                    <a:lnTo>
                      <a:pt x="9995" y="4286"/>
                    </a:lnTo>
                    <a:lnTo>
                      <a:pt x="999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51"/>
              <p:cNvSpPr/>
              <p:nvPr/>
            </p:nvSpPr>
            <p:spPr>
              <a:xfrm>
                <a:off x="5185480" y="2422244"/>
                <a:ext cx="947721" cy="88845"/>
              </a:xfrm>
              <a:custGeom>
                <a:rect b="b" l="l" r="r" t="t"/>
                <a:pathLst>
                  <a:path extrusionOk="0" h="5497" w="58637">
                    <a:moveTo>
                      <a:pt x="1" y="1"/>
                    </a:moveTo>
                    <a:lnTo>
                      <a:pt x="1" y="5497"/>
                    </a:lnTo>
                    <a:lnTo>
                      <a:pt x="58636" y="5497"/>
                    </a:lnTo>
                    <a:lnTo>
                      <a:pt x="5863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51"/>
              <p:cNvSpPr/>
              <p:nvPr/>
            </p:nvSpPr>
            <p:spPr>
              <a:xfrm>
                <a:off x="5669482" y="2422244"/>
                <a:ext cx="463718" cy="88845"/>
              </a:xfrm>
              <a:custGeom>
                <a:rect b="b" l="l" r="r" t="t"/>
                <a:pathLst>
                  <a:path extrusionOk="0" h="5497" w="28691">
                    <a:moveTo>
                      <a:pt x="0" y="1"/>
                    </a:moveTo>
                    <a:lnTo>
                      <a:pt x="0" y="5497"/>
                    </a:lnTo>
                    <a:lnTo>
                      <a:pt x="28690" y="5497"/>
                    </a:lnTo>
                    <a:lnTo>
                      <a:pt x="28690"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51"/>
              <p:cNvSpPr/>
              <p:nvPr/>
            </p:nvSpPr>
            <p:spPr>
              <a:xfrm>
                <a:off x="5228569" y="2389466"/>
                <a:ext cx="864080" cy="32810"/>
              </a:xfrm>
              <a:custGeom>
                <a:rect b="b" l="l" r="r" t="t"/>
                <a:pathLst>
                  <a:path extrusionOk="0" h="2030" w="53462">
                    <a:moveTo>
                      <a:pt x="0" y="0"/>
                    </a:moveTo>
                    <a:lnTo>
                      <a:pt x="0" y="2030"/>
                    </a:lnTo>
                    <a:lnTo>
                      <a:pt x="53462" y="2030"/>
                    </a:lnTo>
                    <a:lnTo>
                      <a:pt x="5346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51"/>
              <p:cNvSpPr/>
              <p:nvPr/>
            </p:nvSpPr>
            <p:spPr>
              <a:xfrm>
                <a:off x="5228569" y="2389466"/>
                <a:ext cx="480188" cy="32810"/>
              </a:xfrm>
              <a:custGeom>
                <a:rect b="b" l="l" r="r" t="t"/>
                <a:pathLst>
                  <a:path extrusionOk="0" h="2030" w="29710">
                    <a:moveTo>
                      <a:pt x="0" y="0"/>
                    </a:moveTo>
                    <a:lnTo>
                      <a:pt x="0" y="2030"/>
                    </a:lnTo>
                    <a:lnTo>
                      <a:pt x="29710" y="2030"/>
                    </a:lnTo>
                    <a:lnTo>
                      <a:pt x="29710"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51"/>
              <p:cNvSpPr/>
              <p:nvPr/>
            </p:nvSpPr>
            <p:spPr>
              <a:xfrm>
                <a:off x="5221279" y="2399277"/>
                <a:ext cx="882472" cy="13172"/>
              </a:xfrm>
              <a:custGeom>
                <a:rect b="b" l="l" r="r" t="t"/>
                <a:pathLst>
                  <a:path extrusionOk="0" h="815" w="54600">
                    <a:moveTo>
                      <a:pt x="1" y="1"/>
                    </a:moveTo>
                    <a:lnTo>
                      <a:pt x="1" y="814"/>
                    </a:lnTo>
                    <a:lnTo>
                      <a:pt x="54599" y="814"/>
                    </a:lnTo>
                    <a:lnTo>
                      <a:pt x="5459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51"/>
              <p:cNvSpPr/>
              <p:nvPr/>
            </p:nvSpPr>
            <p:spPr>
              <a:xfrm>
                <a:off x="5691641" y="2399277"/>
                <a:ext cx="412111" cy="13172"/>
              </a:xfrm>
              <a:custGeom>
                <a:rect b="b" l="l" r="r" t="t"/>
                <a:pathLst>
                  <a:path extrusionOk="0" h="815" w="25498">
                    <a:moveTo>
                      <a:pt x="1" y="1"/>
                    </a:moveTo>
                    <a:lnTo>
                      <a:pt x="1" y="814"/>
                    </a:lnTo>
                    <a:lnTo>
                      <a:pt x="25497" y="814"/>
                    </a:lnTo>
                    <a:lnTo>
                      <a:pt x="25497"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51"/>
              <p:cNvSpPr/>
              <p:nvPr/>
            </p:nvSpPr>
            <p:spPr>
              <a:xfrm>
                <a:off x="5185480" y="2300637"/>
                <a:ext cx="947721" cy="88845"/>
              </a:xfrm>
              <a:custGeom>
                <a:rect b="b" l="l" r="r" t="t"/>
                <a:pathLst>
                  <a:path extrusionOk="0" h="5497" w="58637">
                    <a:moveTo>
                      <a:pt x="1" y="0"/>
                    </a:moveTo>
                    <a:lnTo>
                      <a:pt x="1" y="5496"/>
                    </a:lnTo>
                    <a:lnTo>
                      <a:pt x="58636" y="5496"/>
                    </a:lnTo>
                    <a:lnTo>
                      <a:pt x="5863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51"/>
              <p:cNvSpPr/>
              <p:nvPr/>
            </p:nvSpPr>
            <p:spPr>
              <a:xfrm>
                <a:off x="5669482" y="2300637"/>
                <a:ext cx="463718" cy="88845"/>
              </a:xfrm>
              <a:custGeom>
                <a:rect b="b" l="l" r="r" t="t"/>
                <a:pathLst>
                  <a:path extrusionOk="0" h="5497" w="28691">
                    <a:moveTo>
                      <a:pt x="0" y="0"/>
                    </a:moveTo>
                    <a:lnTo>
                      <a:pt x="0" y="5496"/>
                    </a:lnTo>
                    <a:lnTo>
                      <a:pt x="28690" y="5496"/>
                    </a:lnTo>
                    <a:lnTo>
                      <a:pt x="28690"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51"/>
              <p:cNvSpPr/>
              <p:nvPr/>
            </p:nvSpPr>
            <p:spPr>
              <a:xfrm>
                <a:off x="5228569" y="2267827"/>
                <a:ext cx="864080" cy="32826"/>
              </a:xfrm>
              <a:custGeom>
                <a:rect b="b" l="l" r="r" t="t"/>
                <a:pathLst>
                  <a:path extrusionOk="0" h="2031" w="53462">
                    <a:moveTo>
                      <a:pt x="0" y="1"/>
                    </a:moveTo>
                    <a:lnTo>
                      <a:pt x="0" y="2030"/>
                    </a:lnTo>
                    <a:lnTo>
                      <a:pt x="53462" y="2030"/>
                    </a:lnTo>
                    <a:lnTo>
                      <a:pt x="5346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51"/>
              <p:cNvSpPr/>
              <p:nvPr/>
            </p:nvSpPr>
            <p:spPr>
              <a:xfrm>
                <a:off x="5228569" y="2267827"/>
                <a:ext cx="480188" cy="32826"/>
              </a:xfrm>
              <a:custGeom>
                <a:rect b="b" l="l" r="r" t="t"/>
                <a:pathLst>
                  <a:path extrusionOk="0" h="2031" w="29710">
                    <a:moveTo>
                      <a:pt x="0" y="1"/>
                    </a:moveTo>
                    <a:lnTo>
                      <a:pt x="0" y="2030"/>
                    </a:lnTo>
                    <a:lnTo>
                      <a:pt x="29710" y="2030"/>
                    </a:lnTo>
                    <a:lnTo>
                      <a:pt x="29710"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51"/>
              <p:cNvSpPr/>
              <p:nvPr/>
            </p:nvSpPr>
            <p:spPr>
              <a:xfrm>
                <a:off x="5221279" y="2277654"/>
                <a:ext cx="882472" cy="13172"/>
              </a:xfrm>
              <a:custGeom>
                <a:rect b="b" l="l" r="r" t="t"/>
                <a:pathLst>
                  <a:path extrusionOk="0" h="815" w="54600">
                    <a:moveTo>
                      <a:pt x="1" y="0"/>
                    </a:moveTo>
                    <a:lnTo>
                      <a:pt x="1" y="815"/>
                    </a:lnTo>
                    <a:lnTo>
                      <a:pt x="54599" y="815"/>
                    </a:lnTo>
                    <a:lnTo>
                      <a:pt x="5459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51"/>
              <p:cNvSpPr/>
              <p:nvPr/>
            </p:nvSpPr>
            <p:spPr>
              <a:xfrm>
                <a:off x="5691641" y="2277654"/>
                <a:ext cx="412111" cy="13172"/>
              </a:xfrm>
              <a:custGeom>
                <a:rect b="b" l="l" r="r" t="t"/>
                <a:pathLst>
                  <a:path extrusionOk="0" h="815" w="25498">
                    <a:moveTo>
                      <a:pt x="1" y="0"/>
                    </a:moveTo>
                    <a:lnTo>
                      <a:pt x="1" y="815"/>
                    </a:lnTo>
                    <a:lnTo>
                      <a:pt x="25497" y="815"/>
                    </a:lnTo>
                    <a:lnTo>
                      <a:pt x="25497"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51"/>
              <p:cNvSpPr/>
              <p:nvPr/>
            </p:nvSpPr>
            <p:spPr>
              <a:xfrm>
                <a:off x="5185480" y="2178998"/>
                <a:ext cx="947721" cy="88845"/>
              </a:xfrm>
              <a:custGeom>
                <a:rect b="b" l="l" r="r" t="t"/>
                <a:pathLst>
                  <a:path extrusionOk="0" h="5497" w="58637">
                    <a:moveTo>
                      <a:pt x="1" y="1"/>
                    </a:moveTo>
                    <a:lnTo>
                      <a:pt x="1" y="5497"/>
                    </a:lnTo>
                    <a:lnTo>
                      <a:pt x="58636" y="5497"/>
                    </a:lnTo>
                    <a:lnTo>
                      <a:pt x="5863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51"/>
              <p:cNvSpPr/>
              <p:nvPr/>
            </p:nvSpPr>
            <p:spPr>
              <a:xfrm>
                <a:off x="5669482" y="2178998"/>
                <a:ext cx="463718" cy="88845"/>
              </a:xfrm>
              <a:custGeom>
                <a:rect b="b" l="l" r="r" t="t"/>
                <a:pathLst>
                  <a:path extrusionOk="0" h="5497" w="28691">
                    <a:moveTo>
                      <a:pt x="0" y="1"/>
                    </a:moveTo>
                    <a:lnTo>
                      <a:pt x="0" y="5497"/>
                    </a:lnTo>
                    <a:lnTo>
                      <a:pt x="28690" y="5497"/>
                    </a:lnTo>
                    <a:lnTo>
                      <a:pt x="28690"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51"/>
              <p:cNvSpPr/>
              <p:nvPr/>
            </p:nvSpPr>
            <p:spPr>
              <a:xfrm>
                <a:off x="5185480" y="2057375"/>
                <a:ext cx="947721" cy="88845"/>
              </a:xfrm>
              <a:custGeom>
                <a:rect b="b" l="l" r="r" t="t"/>
                <a:pathLst>
                  <a:path extrusionOk="0" h="5497" w="58637">
                    <a:moveTo>
                      <a:pt x="1" y="0"/>
                    </a:moveTo>
                    <a:lnTo>
                      <a:pt x="1" y="5496"/>
                    </a:lnTo>
                    <a:lnTo>
                      <a:pt x="58636" y="5496"/>
                    </a:lnTo>
                    <a:lnTo>
                      <a:pt x="5863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51"/>
              <p:cNvSpPr/>
              <p:nvPr/>
            </p:nvSpPr>
            <p:spPr>
              <a:xfrm>
                <a:off x="5669482" y="2057375"/>
                <a:ext cx="463718" cy="88845"/>
              </a:xfrm>
              <a:custGeom>
                <a:rect b="b" l="l" r="r" t="t"/>
                <a:pathLst>
                  <a:path extrusionOk="0" h="5497" w="28691">
                    <a:moveTo>
                      <a:pt x="0" y="0"/>
                    </a:moveTo>
                    <a:lnTo>
                      <a:pt x="0" y="5496"/>
                    </a:lnTo>
                    <a:lnTo>
                      <a:pt x="28690" y="5496"/>
                    </a:lnTo>
                    <a:lnTo>
                      <a:pt x="28690"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51"/>
              <p:cNvSpPr/>
              <p:nvPr/>
            </p:nvSpPr>
            <p:spPr>
              <a:xfrm>
                <a:off x="5228569" y="2146204"/>
                <a:ext cx="864080" cy="32810"/>
              </a:xfrm>
              <a:custGeom>
                <a:rect b="b" l="l" r="r" t="t"/>
                <a:pathLst>
                  <a:path extrusionOk="0" h="2030" w="53462">
                    <a:moveTo>
                      <a:pt x="0" y="0"/>
                    </a:moveTo>
                    <a:lnTo>
                      <a:pt x="0" y="2030"/>
                    </a:lnTo>
                    <a:lnTo>
                      <a:pt x="53462" y="2030"/>
                    </a:lnTo>
                    <a:lnTo>
                      <a:pt x="5346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51"/>
              <p:cNvSpPr/>
              <p:nvPr/>
            </p:nvSpPr>
            <p:spPr>
              <a:xfrm>
                <a:off x="5228569" y="2146204"/>
                <a:ext cx="480188" cy="32810"/>
              </a:xfrm>
              <a:custGeom>
                <a:rect b="b" l="l" r="r" t="t"/>
                <a:pathLst>
                  <a:path extrusionOk="0" h="2030" w="29710">
                    <a:moveTo>
                      <a:pt x="0" y="0"/>
                    </a:moveTo>
                    <a:lnTo>
                      <a:pt x="0" y="2030"/>
                    </a:lnTo>
                    <a:lnTo>
                      <a:pt x="29710" y="2030"/>
                    </a:lnTo>
                    <a:lnTo>
                      <a:pt x="29710"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51"/>
              <p:cNvSpPr/>
              <p:nvPr/>
            </p:nvSpPr>
            <p:spPr>
              <a:xfrm>
                <a:off x="5221279" y="2156015"/>
                <a:ext cx="882472" cy="13189"/>
              </a:xfrm>
              <a:custGeom>
                <a:rect b="b" l="l" r="r" t="t"/>
                <a:pathLst>
                  <a:path extrusionOk="0" h="816" w="54600">
                    <a:moveTo>
                      <a:pt x="1" y="1"/>
                    </a:moveTo>
                    <a:lnTo>
                      <a:pt x="1" y="815"/>
                    </a:lnTo>
                    <a:lnTo>
                      <a:pt x="54599" y="815"/>
                    </a:lnTo>
                    <a:lnTo>
                      <a:pt x="5459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51"/>
              <p:cNvSpPr/>
              <p:nvPr/>
            </p:nvSpPr>
            <p:spPr>
              <a:xfrm>
                <a:off x="5691641" y="2156015"/>
                <a:ext cx="412111" cy="13189"/>
              </a:xfrm>
              <a:custGeom>
                <a:rect b="b" l="l" r="r" t="t"/>
                <a:pathLst>
                  <a:path extrusionOk="0" h="816" w="25498">
                    <a:moveTo>
                      <a:pt x="1" y="1"/>
                    </a:moveTo>
                    <a:lnTo>
                      <a:pt x="1" y="815"/>
                    </a:lnTo>
                    <a:lnTo>
                      <a:pt x="25497" y="815"/>
                    </a:lnTo>
                    <a:lnTo>
                      <a:pt x="25497"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51"/>
              <p:cNvSpPr/>
              <p:nvPr/>
            </p:nvSpPr>
            <p:spPr>
              <a:xfrm>
                <a:off x="4530090" y="2345051"/>
                <a:ext cx="352536" cy="28398"/>
              </a:xfrm>
              <a:custGeom>
                <a:rect b="b" l="l" r="r" t="t"/>
                <a:pathLst>
                  <a:path extrusionOk="0" h="1757" w="21812">
                    <a:moveTo>
                      <a:pt x="0" y="0"/>
                    </a:moveTo>
                    <a:lnTo>
                      <a:pt x="0" y="1756"/>
                    </a:lnTo>
                    <a:lnTo>
                      <a:pt x="21812" y="1756"/>
                    </a:lnTo>
                    <a:lnTo>
                      <a:pt x="21812" y="0"/>
                    </a:lnTo>
                    <a:close/>
                  </a:path>
                </a:pathLst>
              </a:custGeom>
              <a:solidFill>
                <a:srgbClr val="B2E2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51"/>
              <p:cNvSpPr/>
              <p:nvPr/>
            </p:nvSpPr>
            <p:spPr>
              <a:xfrm>
                <a:off x="4530090" y="2396109"/>
                <a:ext cx="352536" cy="28414"/>
              </a:xfrm>
              <a:custGeom>
                <a:rect b="b" l="l" r="r" t="t"/>
                <a:pathLst>
                  <a:path extrusionOk="0" h="1758" w="21812">
                    <a:moveTo>
                      <a:pt x="0" y="1"/>
                    </a:moveTo>
                    <a:lnTo>
                      <a:pt x="0" y="1758"/>
                    </a:lnTo>
                    <a:lnTo>
                      <a:pt x="21812" y="1758"/>
                    </a:lnTo>
                    <a:lnTo>
                      <a:pt x="21812" y="1"/>
                    </a:lnTo>
                    <a:close/>
                  </a:path>
                </a:pathLst>
              </a:custGeom>
              <a:solidFill>
                <a:srgbClr val="B2E2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51"/>
              <p:cNvSpPr/>
              <p:nvPr/>
            </p:nvSpPr>
            <p:spPr>
              <a:xfrm>
                <a:off x="5212730" y="2090573"/>
                <a:ext cx="420952" cy="22434"/>
              </a:xfrm>
              <a:custGeom>
                <a:rect b="b" l="l" r="r" t="t"/>
                <a:pathLst>
                  <a:path extrusionOk="0" h="1388" w="26045">
                    <a:moveTo>
                      <a:pt x="0" y="0"/>
                    </a:moveTo>
                    <a:lnTo>
                      <a:pt x="0" y="1388"/>
                    </a:lnTo>
                    <a:lnTo>
                      <a:pt x="26045" y="1388"/>
                    </a:lnTo>
                    <a:lnTo>
                      <a:pt x="2604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51"/>
              <p:cNvSpPr/>
              <p:nvPr/>
            </p:nvSpPr>
            <p:spPr>
              <a:xfrm>
                <a:off x="5212730" y="2212196"/>
                <a:ext cx="420952" cy="22450"/>
              </a:xfrm>
              <a:custGeom>
                <a:rect b="b" l="l" r="r" t="t"/>
                <a:pathLst>
                  <a:path extrusionOk="0" h="1389" w="26045">
                    <a:moveTo>
                      <a:pt x="0" y="1"/>
                    </a:moveTo>
                    <a:lnTo>
                      <a:pt x="0" y="1389"/>
                    </a:lnTo>
                    <a:lnTo>
                      <a:pt x="26045" y="1389"/>
                    </a:lnTo>
                    <a:lnTo>
                      <a:pt x="2604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51"/>
              <p:cNvSpPr/>
              <p:nvPr/>
            </p:nvSpPr>
            <p:spPr>
              <a:xfrm>
                <a:off x="5212730" y="2333835"/>
                <a:ext cx="420952" cy="22434"/>
              </a:xfrm>
              <a:custGeom>
                <a:rect b="b" l="l" r="r" t="t"/>
                <a:pathLst>
                  <a:path extrusionOk="0" h="1388" w="26045">
                    <a:moveTo>
                      <a:pt x="0" y="0"/>
                    </a:moveTo>
                    <a:lnTo>
                      <a:pt x="0" y="1387"/>
                    </a:lnTo>
                    <a:lnTo>
                      <a:pt x="26045" y="1387"/>
                    </a:lnTo>
                    <a:lnTo>
                      <a:pt x="2604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51"/>
              <p:cNvSpPr/>
              <p:nvPr/>
            </p:nvSpPr>
            <p:spPr>
              <a:xfrm>
                <a:off x="5212730" y="2455474"/>
                <a:ext cx="420952" cy="22417"/>
              </a:xfrm>
              <a:custGeom>
                <a:rect b="b" l="l" r="r" t="t"/>
                <a:pathLst>
                  <a:path extrusionOk="0" h="1387" w="26045">
                    <a:moveTo>
                      <a:pt x="0" y="0"/>
                    </a:moveTo>
                    <a:lnTo>
                      <a:pt x="0" y="1387"/>
                    </a:lnTo>
                    <a:lnTo>
                      <a:pt x="26045" y="1387"/>
                    </a:lnTo>
                    <a:lnTo>
                      <a:pt x="2604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51"/>
              <p:cNvSpPr/>
              <p:nvPr/>
            </p:nvSpPr>
            <p:spPr>
              <a:xfrm>
                <a:off x="4309876" y="1355616"/>
                <a:ext cx="123449" cy="1163102"/>
              </a:xfrm>
              <a:custGeom>
                <a:rect b="b" l="l" r="r" t="t"/>
                <a:pathLst>
                  <a:path extrusionOk="0" h="71963" w="7638">
                    <a:moveTo>
                      <a:pt x="3486" y="9532"/>
                    </a:moveTo>
                    <a:lnTo>
                      <a:pt x="3603" y="11812"/>
                    </a:lnTo>
                    <a:lnTo>
                      <a:pt x="833" y="10647"/>
                    </a:lnTo>
                    <a:lnTo>
                      <a:pt x="3486" y="9532"/>
                    </a:lnTo>
                    <a:close/>
                    <a:moveTo>
                      <a:pt x="3777" y="15210"/>
                    </a:moveTo>
                    <a:lnTo>
                      <a:pt x="3908" y="17743"/>
                    </a:lnTo>
                    <a:lnTo>
                      <a:pt x="3908" y="17743"/>
                    </a:lnTo>
                    <a:lnTo>
                      <a:pt x="831" y="16450"/>
                    </a:lnTo>
                    <a:lnTo>
                      <a:pt x="3777" y="15210"/>
                    </a:lnTo>
                    <a:close/>
                    <a:moveTo>
                      <a:pt x="4069" y="20891"/>
                    </a:moveTo>
                    <a:lnTo>
                      <a:pt x="4212" y="23674"/>
                    </a:lnTo>
                    <a:lnTo>
                      <a:pt x="831" y="22251"/>
                    </a:lnTo>
                    <a:lnTo>
                      <a:pt x="4069" y="20891"/>
                    </a:lnTo>
                    <a:close/>
                    <a:moveTo>
                      <a:pt x="4362" y="26568"/>
                    </a:moveTo>
                    <a:lnTo>
                      <a:pt x="4517" y="29600"/>
                    </a:lnTo>
                    <a:lnTo>
                      <a:pt x="831" y="28050"/>
                    </a:lnTo>
                    <a:lnTo>
                      <a:pt x="4362" y="26568"/>
                    </a:lnTo>
                    <a:close/>
                    <a:moveTo>
                      <a:pt x="4653" y="32245"/>
                    </a:moveTo>
                    <a:lnTo>
                      <a:pt x="4822" y="35529"/>
                    </a:lnTo>
                    <a:lnTo>
                      <a:pt x="831" y="33851"/>
                    </a:lnTo>
                    <a:lnTo>
                      <a:pt x="4653" y="32245"/>
                    </a:lnTo>
                    <a:close/>
                    <a:moveTo>
                      <a:pt x="4946" y="37922"/>
                    </a:moveTo>
                    <a:lnTo>
                      <a:pt x="5127" y="41458"/>
                    </a:lnTo>
                    <a:lnTo>
                      <a:pt x="5127" y="41458"/>
                    </a:lnTo>
                    <a:lnTo>
                      <a:pt x="830" y="39653"/>
                    </a:lnTo>
                    <a:lnTo>
                      <a:pt x="4946" y="37922"/>
                    </a:lnTo>
                    <a:close/>
                    <a:moveTo>
                      <a:pt x="5238" y="43599"/>
                    </a:moveTo>
                    <a:lnTo>
                      <a:pt x="5433" y="47390"/>
                    </a:lnTo>
                    <a:lnTo>
                      <a:pt x="828" y="45453"/>
                    </a:lnTo>
                    <a:lnTo>
                      <a:pt x="5238" y="43599"/>
                    </a:lnTo>
                    <a:close/>
                    <a:moveTo>
                      <a:pt x="5530" y="49276"/>
                    </a:moveTo>
                    <a:lnTo>
                      <a:pt x="5738" y="53319"/>
                    </a:lnTo>
                    <a:lnTo>
                      <a:pt x="5738" y="53319"/>
                    </a:lnTo>
                    <a:lnTo>
                      <a:pt x="828" y="51254"/>
                    </a:lnTo>
                    <a:lnTo>
                      <a:pt x="5530" y="49276"/>
                    </a:lnTo>
                    <a:close/>
                    <a:moveTo>
                      <a:pt x="5822" y="54959"/>
                    </a:moveTo>
                    <a:lnTo>
                      <a:pt x="6043" y="59246"/>
                    </a:lnTo>
                    <a:lnTo>
                      <a:pt x="833" y="57055"/>
                    </a:lnTo>
                    <a:lnTo>
                      <a:pt x="5822" y="54959"/>
                    </a:lnTo>
                    <a:close/>
                    <a:moveTo>
                      <a:pt x="6115" y="60636"/>
                    </a:moveTo>
                    <a:lnTo>
                      <a:pt x="6347" y="65174"/>
                    </a:lnTo>
                    <a:lnTo>
                      <a:pt x="6347" y="65174"/>
                    </a:lnTo>
                    <a:lnTo>
                      <a:pt x="834" y="62855"/>
                    </a:lnTo>
                    <a:lnTo>
                      <a:pt x="6115" y="60636"/>
                    </a:lnTo>
                    <a:close/>
                    <a:moveTo>
                      <a:pt x="6406" y="66313"/>
                    </a:moveTo>
                    <a:lnTo>
                      <a:pt x="6648" y="71021"/>
                    </a:lnTo>
                    <a:lnTo>
                      <a:pt x="6450" y="71021"/>
                    </a:lnTo>
                    <a:lnTo>
                      <a:pt x="833" y="68656"/>
                    </a:lnTo>
                    <a:lnTo>
                      <a:pt x="6406" y="66313"/>
                    </a:lnTo>
                    <a:close/>
                    <a:moveTo>
                      <a:pt x="1" y="0"/>
                    </a:moveTo>
                    <a:lnTo>
                      <a:pt x="1" y="8153"/>
                    </a:lnTo>
                    <a:lnTo>
                      <a:pt x="3414" y="8153"/>
                    </a:lnTo>
                    <a:lnTo>
                      <a:pt x="3434" y="8534"/>
                    </a:lnTo>
                    <a:lnTo>
                      <a:pt x="1" y="9977"/>
                    </a:lnTo>
                    <a:lnTo>
                      <a:pt x="1" y="11318"/>
                    </a:lnTo>
                    <a:lnTo>
                      <a:pt x="3656" y="12856"/>
                    </a:lnTo>
                    <a:lnTo>
                      <a:pt x="3726" y="14211"/>
                    </a:lnTo>
                    <a:lnTo>
                      <a:pt x="1" y="15780"/>
                    </a:lnTo>
                    <a:lnTo>
                      <a:pt x="1" y="17122"/>
                    </a:lnTo>
                    <a:lnTo>
                      <a:pt x="3962" y="18787"/>
                    </a:lnTo>
                    <a:lnTo>
                      <a:pt x="4018" y="19893"/>
                    </a:lnTo>
                    <a:lnTo>
                      <a:pt x="1" y="21581"/>
                    </a:lnTo>
                    <a:lnTo>
                      <a:pt x="1" y="22923"/>
                    </a:lnTo>
                    <a:lnTo>
                      <a:pt x="4267" y="24717"/>
                    </a:lnTo>
                    <a:lnTo>
                      <a:pt x="4311" y="25571"/>
                    </a:lnTo>
                    <a:lnTo>
                      <a:pt x="1" y="27380"/>
                    </a:lnTo>
                    <a:lnTo>
                      <a:pt x="1" y="28722"/>
                    </a:lnTo>
                    <a:lnTo>
                      <a:pt x="4571" y="30643"/>
                    </a:lnTo>
                    <a:lnTo>
                      <a:pt x="4603" y="31248"/>
                    </a:lnTo>
                    <a:lnTo>
                      <a:pt x="1" y="33181"/>
                    </a:lnTo>
                    <a:lnTo>
                      <a:pt x="1" y="34523"/>
                    </a:lnTo>
                    <a:lnTo>
                      <a:pt x="4876" y="36574"/>
                    </a:lnTo>
                    <a:lnTo>
                      <a:pt x="4894" y="36923"/>
                    </a:lnTo>
                    <a:lnTo>
                      <a:pt x="1" y="38981"/>
                    </a:lnTo>
                    <a:lnTo>
                      <a:pt x="1" y="40324"/>
                    </a:lnTo>
                    <a:lnTo>
                      <a:pt x="5181" y="42501"/>
                    </a:lnTo>
                    <a:lnTo>
                      <a:pt x="5186" y="42599"/>
                    </a:lnTo>
                    <a:lnTo>
                      <a:pt x="1" y="44780"/>
                    </a:lnTo>
                    <a:lnTo>
                      <a:pt x="1" y="46125"/>
                    </a:lnTo>
                    <a:lnTo>
                      <a:pt x="5299" y="48353"/>
                    </a:lnTo>
                    <a:lnTo>
                      <a:pt x="1" y="50582"/>
                    </a:lnTo>
                    <a:lnTo>
                      <a:pt x="1" y="51926"/>
                    </a:lnTo>
                    <a:lnTo>
                      <a:pt x="5302" y="54157"/>
                    </a:lnTo>
                    <a:lnTo>
                      <a:pt x="1" y="56384"/>
                    </a:lnTo>
                    <a:lnTo>
                      <a:pt x="1" y="57726"/>
                    </a:lnTo>
                    <a:lnTo>
                      <a:pt x="5303" y="59956"/>
                    </a:lnTo>
                    <a:lnTo>
                      <a:pt x="1" y="62185"/>
                    </a:lnTo>
                    <a:lnTo>
                      <a:pt x="1" y="63525"/>
                    </a:lnTo>
                    <a:lnTo>
                      <a:pt x="5304" y="65756"/>
                    </a:lnTo>
                    <a:lnTo>
                      <a:pt x="1" y="67985"/>
                    </a:lnTo>
                    <a:lnTo>
                      <a:pt x="1" y="69327"/>
                    </a:lnTo>
                    <a:lnTo>
                      <a:pt x="4025" y="71021"/>
                    </a:lnTo>
                    <a:lnTo>
                      <a:pt x="1" y="71021"/>
                    </a:lnTo>
                    <a:lnTo>
                      <a:pt x="1" y="71962"/>
                    </a:lnTo>
                    <a:lnTo>
                      <a:pt x="7638" y="71962"/>
                    </a:lnTo>
                    <a:lnTo>
                      <a:pt x="4332" y="7682"/>
                    </a:lnTo>
                    <a:lnTo>
                      <a:pt x="4736" y="7682"/>
                    </a:lnTo>
                    <a:lnTo>
                      <a:pt x="4736" y="5713"/>
                    </a:lnTo>
                    <a:lnTo>
                      <a:pt x="3585" y="5713"/>
                    </a:lnTo>
                    <a:lnTo>
                      <a:pt x="3585" y="5036"/>
                    </a:lnTo>
                    <a:lnTo>
                      <a:pt x="3964" y="5036"/>
                    </a:lnTo>
                    <a:lnTo>
                      <a:pt x="3964" y="4420"/>
                    </a:lnTo>
                    <a:lnTo>
                      <a:pt x="3585" y="4420"/>
                    </a:lnTo>
                    <a:lnTo>
                      <a:pt x="3585" y="3743"/>
                    </a:lnTo>
                    <a:lnTo>
                      <a:pt x="1272" y="3743"/>
                    </a:lnTo>
                    <a:lnTo>
                      <a:pt x="69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51"/>
              <p:cNvSpPr/>
              <p:nvPr/>
            </p:nvSpPr>
            <p:spPr>
              <a:xfrm>
                <a:off x="4121211" y="2582026"/>
                <a:ext cx="449625" cy="130076"/>
              </a:xfrm>
              <a:custGeom>
                <a:rect b="b" l="l" r="r" t="t"/>
                <a:pathLst>
                  <a:path extrusionOk="0" h="8048" w="27819">
                    <a:moveTo>
                      <a:pt x="0" y="1"/>
                    </a:moveTo>
                    <a:lnTo>
                      <a:pt x="0" y="8048"/>
                    </a:lnTo>
                    <a:lnTo>
                      <a:pt x="27819" y="8048"/>
                    </a:lnTo>
                    <a:lnTo>
                      <a:pt x="27819"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51"/>
              <p:cNvSpPr/>
              <p:nvPr/>
            </p:nvSpPr>
            <p:spPr>
              <a:xfrm>
                <a:off x="4346032" y="2582026"/>
                <a:ext cx="224820" cy="130076"/>
              </a:xfrm>
              <a:custGeom>
                <a:rect b="b" l="l" r="r" t="t"/>
                <a:pathLst>
                  <a:path extrusionOk="0" h="8048" w="13910">
                    <a:moveTo>
                      <a:pt x="0" y="1"/>
                    </a:moveTo>
                    <a:lnTo>
                      <a:pt x="0" y="8048"/>
                    </a:lnTo>
                    <a:lnTo>
                      <a:pt x="13910" y="8048"/>
                    </a:lnTo>
                    <a:lnTo>
                      <a:pt x="13910"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51"/>
              <p:cNvSpPr/>
              <p:nvPr/>
            </p:nvSpPr>
            <p:spPr>
              <a:xfrm>
                <a:off x="4998948" y="2582026"/>
                <a:ext cx="318498" cy="130076"/>
              </a:xfrm>
              <a:custGeom>
                <a:rect b="b" l="l" r="r" t="t"/>
                <a:pathLst>
                  <a:path extrusionOk="0" h="8048" w="19706">
                    <a:moveTo>
                      <a:pt x="1" y="1"/>
                    </a:moveTo>
                    <a:lnTo>
                      <a:pt x="1" y="8048"/>
                    </a:lnTo>
                    <a:lnTo>
                      <a:pt x="19705" y="8048"/>
                    </a:lnTo>
                    <a:lnTo>
                      <a:pt x="19705"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51"/>
              <p:cNvSpPr/>
              <p:nvPr/>
            </p:nvSpPr>
            <p:spPr>
              <a:xfrm>
                <a:off x="5142423" y="2582026"/>
                <a:ext cx="175024" cy="130076"/>
              </a:xfrm>
              <a:custGeom>
                <a:rect b="b" l="l" r="r" t="t"/>
                <a:pathLst>
                  <a:path extrusionOk="0" h="8048" w="10829">
                    <a:moveTo>
                      <a:pt x="0" y="1"/>
                    </a:moveTo>
                    <a:lnTo>
                      <a:pt x="0" y="8048"/>
                    </a:lnTo>
                    <a:lnTo>
                      <a:pt x="10828" y="8048"/>
                    </a:lnTo>
                    <a:lnTo>
                      <a:pt x="1082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51"/>
              <p:cNvSpPr/>
              <p:nvPr/>
            </p:nvSpPr>
            <p:spPr>
              <a:xfrm>
                <a:off x="5745559" y="2582026"/>
                <a:ext cx="449625" cy="130076"/>
              </a:xfrm>
              <a:custGeom>
                <a:rect b="b" l="l" r="r" t="t"/>
                <a:pathLst>
                  <a:path extrusionOk="0" h="8048" w="27819">
                    <a:moveTo>
                      <a:pt x="0" y="1"/>
                    </a:moveTo>
                    <a:lnTo>
                      <a:pt x="0" y="8048"/>
                    </a:lnTo>
                    <a:lnTo>
                      <a:pt x="27819" y="8048"/>
                    </a:lnTo>
                    <a:lnTo>
                      <a:pt x="27819"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51"/>
              <p:cNvSpPr/>
              <p:nvPr/>
            </p:nvSpPr>
            <p:spPr>
              <a:xfrm>
                <a:off x="5818322" y="2693062"/>
                <a:ext cx="289147" cy="2049179"/>
              </a:xfrm>
              <a:custGeom>
                <a:rect b="b" l="l" r="r" t="t"/>
                <a:pathLst>
                  <a:path extrusionOk="0" h="126786" w="17890">
                    <a:moveTo>
                      <a:pt x="13906" y="2334"/>
                    </a:moveTo>
                    <a:lnTo>
                      <a:pt x="8945" y="7296"/>
                    </a:lnTo>
                    <a:lnTo>
                      <a:pt x="3983" y="2334"/>
                    </a:lnTo>
                    <a:close/>
                    <a:moveTo>
                      <a:pt x="2333" y="3983"/>
                    </a:moveTo>
                    <a:lnTo>
                      <a:pt x="7295" y="8945"/>
                    </a:lnTo>
                    <a:lnTo>
                      <a:pt x="2333" y="13906"/>
                    </a:lnTo>
                    <a:lnTo>
                      <a:pt x="2333" y="3983"/>
                    </a:lnTo>
                    <a:close/>
                    <a:moveTo>
                      <a:pt x="15555" y="3983"/>
                    </a:moveTo>
                    <a:lnTo>
                      <a:pt x="15555" y="13906"/>
                    </a:lnTo>
                    <a:lnTo>
                      <a:pt x="10595" y="8944"/>
                    </a:lnTo>
                    <a:lnTo>
                      <a:pt x="15555" y="3983"/>
                    </a:lnTo>
                    <a:close/>
                    <a:moveTo>
                      <a:pt x="8945" y="10595"/>
                    </a:moveTo>
                    <a:lnTo>
                      <a:pt x="13906" y="15557"/>
                    </a:lnTo>
                    <a:lnTo>
                      <a:pt x="3983" y="15557"/>
                    </a:lnTo>
                    <a:lnTo>
                      <a:pt x="8945" y="10595"/>
                    </a:lnTo>
                    <a:close/>
                    <a:moveTo>
                      <a:pt x="13906" y="17890"/>
                    </a:moveTo>
                    <a:lnTo>
                      <a:pt x="8945" y="22851"/>
                    </a:lnTo>
                    <a:lnTo>
                      <a:pt x="3983" y="17890"/>
                    </a:lnTo>
                    <a:close/>
                    <a:moveTo>
                      <a:pt x="2333" y="19540"/>
                    </a:moveTo>
                    <a:lnTo>
                      <a:pt x="7295" y="24502"/>
                    </a:lnTo>
                    <a:lnTo>
                      <a:pt x="2333" y="29463"/>
                    </a:lnTo>
                    <a:lnTo>
                      <a:pt x="2333" y="19540"/>
                    </a:lnTo>
                    <a:close/>
                    <a:moveTo>
                      <a:pt x="15555" y="19540"/>
                    </a:moveTo>
                    <a:lnTo>
                      <a:pt x="15555" y="29463"/>
                    </a:lnTo>
                    <a:lnTo>
                      <a:pt x="10595" y="24501"/>
                    </a:lnTo>
                    <a:lnTo>
                      <a:pt x="15555" y="19540"/>
                    </a:lnTo>
                    <a:close/>
                    <a:moveTo>
                      <a:pt x="8945" y="26152"/>
                    </a:moveTo>
                    <a:lnTo>
                      <a:pt x="13906" y="31112"/>
                    </a:lnTo>
                    <a:lnTo>
                      <a:pt x="3983" y="31112"/>
                    </a:lnTo>
                    <a:lnTo>
                      <a:pt x="8945" y="26152"/>
                    </a:lnTo>
                    <a:close/>
                    <a:moveTo>
                      <a:pt x="13906" y="33445"/>
                    </a:moveTo>
                    <a:lnTo>
                      <a:pt x="8945" y="38407"/>
                    </a:lnTo>
                    <a:lnTo>
                      <a:pt x="3983" y="33445"/>
                    </a:lnTo>
                    <a:close/>
                    <a:moveTo>
                      <a:pt x="2333" y="35096"/>
                    </a:moveTo>
                    <a:lnTo>
                      <a:pt x="7295" y="40057"/>
                    </a:lnTo>
                    <a:lnTo>
                      <a:pt x="2333" y="45019"/>
                    </a:lnTo>
                    <a:lnTo>
                      <a:pt x="2333" y="35096"/>
                    </a:lnTo>
                    <a:close/>
                    <a:moveTo>
                      <a:pt x="15555" y="35096"/>
                    </a:moveTo>
                    <a:lnTo>
                      <a:pt x="15555" y="45019"/>
                    </a:lnTo>
                    <a:lnTo>
                      <a:pt x="10595" y="40057"/>
                    </a:lnTo>
                    <a:lnTo>
                      <a:pt x="15555" y="35096"/>
                    </a:lnTo>
                    <a:close/>
                    <a:moveTo>
                      <a:pt x="8945" y="41708"/>
                    </a:moveTo>
                    <a:lnTo>
                      <a:pt x="13906" y="46670"/>
                    </a:lnTo>
                    <a:lnTo>
                      <a:pt x="3983" y="46670"/>
                    </a:lnTo>
                    <a:lnTo>
                      <a:pt x="8945" y="41708"/>
                    </a:lnTo>
                    <a:close/>
                    <a:moveTo>
                      <a:pt x="13906" y="49003"/>
                    </a:moveTo>
                    <a:lnTo>
                      <a:pt x="8945" y="53964"/>
                    </a:lnTo>
                    <a:lnTo>
                      <a:pt x="3983" y="49003"/>
                    </a:lnTo>
                    <a:close/>
                    <a:moveTo>
                      <a:pt x="2333" y="50653"/>
                    </a:moveTo>
                    <a:lnTo>
                      <a:pt x="7295" y="55615"/>
                    </a:lnTo>
                    <a:lnTo>
                      <a:pt x="2333" y="60576"/>
                    </a:lnTo>
                    <a:lnTo>
                      <a:pt x="2333" y="50653"/>
                    </a:lnTo>
                    <a:close/>
                    <a:moveTo>
                      <a:pt x="15555" y="50653"/>
                    </a:moveTo>
                    <a:lnTo>
                      <a:pt x="15555" y="60576"/>
                    </a:lnTo>
                    <a:lnTo>
                      <a:pt x="10595" y="55614"/>
                    </a:lnTo>
                    <a:lnTo>
                      <a:pt x="15555" y="50653"/>
                    </a:lnTo>
                    <a:close/>
                    <a:moveTo>
                      <a:pt x="8944" y="57264"/>
                    </a:moveTo>
                    <a:lnTo>
                      <a:pt x="13906" y="62225"/>
                    </a:lnTo>
                    <a:lnTo>
                      <a:pt x="3983" y="62225"/>
                    </a:lnTo>
                    <a:lnTo>
                      <a:pt x="8944" y="57264"/>
                    </a:lnTo>
                    <a:close/>
                    <a:moveTo>
                      <a:pt x="13906" y="64559"/>
                    </a:moveTo>
                    <a:lnTo>
                      <a:pt x="8944" y="69520"/>
                    </a:lnTo>
                    <a:lnTo>
                      <a:pt x="3983" y="64559"/>
                    </a:lnTo>
                    <a:close/>
                    <a:moveTo>
                      <a:pt x="2333" y="66209"/>
                    </a:moveTo>
                    <a:lnTo>
                      <a:pt x="7294" y="71171"/>
                    </a:lnTo>
                    <a:lnTo>
                      <a:pt x="2333" y="76132"/>
                    </a:lnTo>
                    <a:lnTo>
                      <a:pt x="2333" y="66209"/>
                    </a:lnTo>
                    <a:close/>
                    <a:moveTo>
                      <a:pt x="15555" y="66209"/>
                    </a:moveTo>
                    <a:lnTo>
                      <a:pt x="15555" y="76132"/>
                    </a:lnTo>
                    <a:lnTo>
                      <a:pt x="10595" y="71170"/>
                    </a:lnTo>
                    <a:lnTo>
                      <a:pt x="15555" y="66209"/>
                    </a:lnTo>
                    <a:close/>
                    <a:moveTo>
                      <a:pt x="8944" y="72821"/>
                    </a:moveTo>
                    <a:lnTo>
                      <a:pt x="13906" y="77782"/>
                    </a:lnTo>
                    <a:lnTo>
                      <a:pt x="3983" y="77782"/>
                    </a:lnTo>
                    <a:lnTo>
                      <a:pt x="8944" y="72821"/>
                    </a:lnTo>
                    <a:close/>
                    <a:moveTo>
                      <a:pt x="13906" y="80116"/>
                    </a:moveTo>
                    <a:lnTo>
                      <a:pt x="8944" y="85077"/>
                    </a:lnTo>
                    <a:lnTo>
                      <a:pt x="3983" y="80116"/>
                    </a:lnTo>
                    <a:close/>
                    <a:moveTo>
                      <a:pt x="15555" y="81765"/>
                    </a:moveTo>
                    <a:lnTo>
                      <a:pt x="15555" y="91687"/>
                    </a:lnTo>
                    <a:lnTo>
                      <a:pt x="10595" y="86727"/>
                    </a:lnTo>
                    <a:lnTo>
                      <a:pt x="15555" y="81765"/>
                    </a:lnTo>
                    <a:close/>
                    <a:moveTo>
                      <a:pt x="2333" y="81767"/>
                    </a:moveTo>
                    <a:lnTo>
                      <a:pt x="7295" y="86728"/>
                    </a:lnTo>
                    <a:lnTo>
                      <a:pt x="2333" y="91690"/>
                    </a:lnTo>
                    <a:lnTo>
                      <a:pt x="2333" y="81767"/>
                    </a:lnTo>
                    <a:close/>
                    <a:moveTo>
                      <a:pt x="8945" y="88377"/>
                    </a:moveTo>
                    <a:lnTo>
                      <a:pt x="13906" y="93339"/>
                    </a:lnTo>
                    <a:lnTo>
                      <a:pt x="3983" y="93339"/>
                    </a:lnTo>
                    <a:lnTo>
                      <a:pt x="8945" y="88377"/>
                    </a:lnTo>
                    <a:close/>
                    <a:moveTo>
                      <a:pt x="13906" y="95672"/>
                    </a:moveTo>
                    <a:lnTo>
                      <a:pt x="8945" y="100634"/>
                    </a:lnTo>
                    <a:lnTo>
                      <a:pt x="3983" y="95672"/>
                    </a:lnTo>
                    <a:close/>
                    <a:moveTo>
                      <a:pt x="15555" y="97321"/>
                    </a:moveTo>
                    <a:lnTo>
                      <a:pt x="15555" y="107244"/>
                    </a:lnTo>
                    <a:lnTo>
                      <a:pt x="10595" y="102283"/>
                    </a:lnTo>
                    <a:lnTo>
                      <a:pt x="15555" y="97321"/>
                    </a:lnTo>
                    <a:close/>
                    <a:moveTo>
                      <a:pt x="2333" y="97322"/>
                    </a:moveTo>
                    <a:lnTo>
                      <a:pt x="7295" y="102283"/>
                    </a:lnTo>
                    <a:lnTo>
                      <a:pt x="2333" y="107245"/>
                    </a:lnTo>
                    <a:lnTo>
                      <a:pt x="2333" y="97322"/>
                    </a:lnTo>
                    <a:close/>
                    <a:moveTo>
                      <a:pt x="8945" y="103933"/>
                    </a:moveTo>
                    <a:lnTo>
                      <a:pt x="13906" y="108895"/>
                    </a:lnTo>
                    <a:lnTo>
                      <a:pt x="3983" y="108895"/>
                    </a:lnTo>
                    <a:lnTo>
                      <a:pt x="8945" y="103933"/>
                    </a:lnTo>
                    <a:close/>
                    <a:moveTo>
                      <a:pt x="13906" y="111228"/>
                    </a:moveTo>
                    <a:lnTo>
                      <a:pt x="8945" y="116190"/>
                    </a:lnTo>
                    <a:lnTo>
                      <a:pt x="3983" y="111228"/>
                    </a:lnTo>
                    <a:close/>
                    <a:moveTo>
                      <a:pt x="2333" y="112878"/>
                    </a:moveTo>
                    <a:lnTo>
                      <a:pt x="7295" y="117839"/>
                    </a:lnTo>
                    <a:lnTo>
                      <a:pt x="2333" y="122800"/>
                    </a:lnTo>
                    <a:lnTo>
                      <a:pt x="2333" y="112878"/>
                    </a:lnTo>
                    <a:close/>
                    <a:moveTo>
                      <a:pt x="15555" y="112878"/>
                    </a:moveTo>
                    <a:lnTo>
                      <a:pt x="15555" y="122800"/>
                    </a:lnTo>
                    <a:lnTo>
                      <a:pt x="10595" y="117839"/>
                    </a:lnTo>
                    <a:lnTo>
                      <a:pt x="15555" y="112878"/>
                    </a:lnTo>
                    <a:close/>
                    <a:moveTo>
                      <a:pt x="8945" y="119489"/>
                    </a:moveTo>
                    <a:lnTo>
                      <a:pt x="13906" y="124450"/>
                    </a:lnTo>
                    <a:lnTo>
                      <a:pt x="3983" y="124450"/>
                    </a:lnTo>
                    <a:lnTo>
                      <a:pt x="8945" y="119489"/>
                    </a:lnTo>
                    <a:close/>
                    <a:moveTo>
                      <a:pt x="0" y="1"/>
                    </a:moveTo>
                    <a:lnTo>
                      <a:pt x="0" y="126785"/>
                    </a:lnTo>
                    <a:lnTo>
                      <a:pt x="17890" y="126785"/>
                    </a:lnTo>
                    <a:lnTo>
                      <a:pt x="1789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51"/>
              <p:cNvSpPr/>
              <p:nvPr/>
            </p:nvSpPr>
            <p:spPr>
              <a:xfrm>
                <a:off x="5970379" y="2582026"/>
                <a:ext cx="224804" cy="130076"/>
              </a:xfrm>
              <a:custGeom>
                <a:rect b="b" l="l" r="r" t="t"/>
                <a:pathLst>
                  <a:path extrusionOk="0" h="8048" w="13909">
                    <a:moveTo>
                      <a:pt x="0" y="1"/>
                    </a:moveTo>
                    <a:lnTo>
                      <a:pt x="0" y="8048"/>
                    </a:lnTo>
                    <a:lnTo>
                      <a:pt x="13909" y="8048"/>
                    </a:lnTo>
                    <a:lnTo>
                      <a:pt x="13909"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51"/>
              <p:cNvSpPr/>
              <p:nvPr/>
            </p:nvSpPr>
            <p:spPr>
              <a:xfrm>
                <a:off x="5088456" y="2712086"/>
                <a:ext cx="139499" cy="140662"/>
              </a:xfrm>
              <a:custGeom>
                <a:rect b="b" l="l" r="r" t="t"/>
                <a:pathLst>
                  <a:path extrusionOk="0" h="8703" w="8631">
                    <a:moveTo>
                      <a:pt x="1" y="1"/>
                    </a:moveTo>
                    <a:lnTo>
                      <a:pt x="1381" y="8702"/>
                    </a:lnTo>
                    <a:lnTo>
                      <a:pt x="7249" y="8702"/>
                    </a:lnTo>
                    <a:lnTo>
                      <a:pt x="8631" y="1"/>
                    </a:lnTo>
                    <a:close/>
                  </a:path>
                </a:pathLst>
              </a:custGeom>
              <a:solidFill>
                <a:srgbClr val="000E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51"/>
              <p:cNvSpPr/>
              <p:nvPr/>
            </p:nvSpPr>
            <p:spPr>
              <a:xfrm>
                <a:off x="5088456" y="2712086"/>
                <a:ext cx="139499" cy="140662"/>
              </a:xfrm>
              <a:custGeom>
                <a:rect b="b" l="l" r="r" t="t"/>
                <a:pathLst>
                  <a:path extrusionOk="0" h="8703" w="8631">
                    <a:moveTo>
                      <a:pt x="1" y="1"/>
                    </a:moveTo>
                    <a:lnTo>
                      <a:pt x="1381" y="8702"/>
                    </a:lnTo>
                    <a:lnTo>
                      <a:pt x="7249" y="8702"/>
                    </a:lnTo>
                    <a:lnTo>
                      <a:pt x="8631"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51"/>
              <p:cNvSpPr/>
              <p:nvPr/>
            </p:nvSpPr>
            <p:spPr>
              <a:xfrm>
                <a:off x="5158197" y="2712086"/>
                <a:ext cx="69757" cy="140662"/>
              </a:xfrm>
              <a:custGeom>
                <a:rect b="b" l="l" r="r" t="t"/>
                <a:pathLst>
                  <a:path extrusionOk="0" h="8703" w="4316">
                    <a:moveTo>
                      <a:pt x="0" y="1"/>
                    </a:moveTo>
                    <a:lnTo>
                      <a:pt x="0" y="8702"/>
                    </a:lnTo>
                    <a:lnTo>
                      <a:pt x="2934" y="8702"/>
                    </a:lnTo>
                    <a:lnTo>
                      <a:pt x="431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48" name="Google Shape;1148;p51"/>
            <p:cNvSpPr/>
            <p:nvPr/>
          </p:nvSpPr>
          <p:spPr>
            <a:xfrm>
              <a:off x="4208931" y="4246962"/>
              <a:ext cx="289147" cy="2049179"/>
            </a:xfrm>
            <a:custGeom>
              <a:rect b="b" l="l" r="r" t="t"/>
              <a:pathLst>
                <a:path extrusionOk="0" h="126786" w="17890">
                  <a:moveTo>
                    <a:pt x="13907" y="2334"/>
                  </a:moveTo>
                  <a:lnTo>
                    <a:pt x="8945" y="7296"/>
                  </a:lnTo>
                  <a:lnTo>
                    <a:pt x="3984" y="2334"/>
                  </a:lnTo>
                  <a:close/>
                  <a:moveTo>
                    <a:pt x="2335" y="3983"/>
                  </a:moveTo>
                  <a:lnTo>
                    <a:pt x="7295" y="8945"/>
                  </a:lnTo>
                  <a:lnTo>
                    <a:pt x="2335" y="13906"/>
                  </a:lnTo>
                  <a:lnTo>
                    <a:pt x="2335" y="3983"/>
                  </a:lnTo>
                  <a:close/>
                  <a:moveTo>
                    <a:pt x="15556" y="3983"/>
                  </a:moveTo>
                  <a:lnTo>
                    <a:pt x="15556" y="13906"/>
                  </a:lnTo>
                  <a:lnTo>
                    <a:pt x="10595" y="8944"/>
                  </a:lnTo>
                  <a:lnTo>
                    <a:pt x="15556" y="3983"/>
                  </a:lnTo>
                  <a:close/>
                  <a:moveTo>
                    <a:pt x="8945" y="10595"/>
                  </a:moveTo>
                  <a:lnTo>
                    <a:pt x="13907" y="15557"/>
                  </a:lnTo>
                  <a:lnTo>
                    <a:pt x="3984" y="15557"/>
                  </a:lnTo>
                  <a:lnTo>
                    <a:pt x="8945" y="10595"/>
                  </a:lnTo>
                  <a:close/>
                  <a:moveTo>
                    <a:pt x="13907" y="17890"/>
                  </a:moveTo>
                  <a:lnTo>
                    <a:pt x="8945" y="22851"/>
                  </a:lnTo>
                  <a:lnTo>
                    <a:pt x="3984" y="17890"/>
                  </a:lnTo>
                  <a:close/>
                  <a:moveTo>
                    <a:pt x="2333" y="19540"/>
                  </a:moveTo>
                  <a:lnTo>
                    <a:pt x="7295" y="24502"/>
                  </a:lnTo>
                  <a:lnTo>
                    <a:pt x="2333" y="29463"/>
                  </a:lnTo>
                  <a:lnTo>
                    <a:pt x="2333" y="19540"/>
                  </a:lnTo>
                  <a:close/>
                  <a:moveTo>
                    <a:pt x="15556" y="19540"/>
                  </a:moveTo>
                  <a:lnTo>
                    <a:pt x="15556" y="29463"/>
                  </a:lnTo>
                  <a:lnTo>
                    <a:pt x="10595" y="24501"/>
                  </a:lnTo>
                  <a:lnTo>
                    <a:pt x="15556" y="19540"/>
                  </a:lnTo>
                  <a:close/>
                  <a:moveTo>
                    <a:pt x="8945" y="26152"/>
                  </a:moveTo>
                  <a:lnTo>
                    <a:pt x="13907" y="31112"/>
                  </a:lnTo>
                  <a:lnTo>
                    <a:pt x="3984" y="31112"/>
                  </a:lnTo>
                  <a:lnTo>
                    <a:pt x="8945" y="26152"/>
                  </a:lnTo>
                  <a:close/>
                  <a:moveTo>
                    <a:pt x="13907" y="33445"/>
                  </a:moveTo>
                  <a:lnTo>
                    <a:pt x="8945" y="38407"/>
                  </a:lnTo>
                  <a:lnTo>
                    <a:pt x="3984" y="33445"/>
                  </a:lnTo>
                  <a:close/>
                  <a:moveTo>
                    <a:pt x="2333" y="35096"/>
                  </a:moveTo>
                  <a:lnTo>
                    <a:pt x="7295" y="40057"/>
                  </a:lnTo>
                  <a:lnTo>
                    <a:pt x="2333" y="45019"/>
                  </a:lnTo>
                  <a:lnTo>
                    <a:pt x="2333" y="35096"/>
                  </a:lnTo>
                  <a:close/>
                  <a:moveTo>
                    <a:pt x="15556" y="35096"/>
                  </a:moveTo>
                  <a:lnTo>
                    <a:pt x="15556" y="45019"/>
                  </a:lnTo>
                  <a:lnTo>
                    <a:pt x="10595" y="40057"/>
                  </a:lnTo>
                  <a:lnTo>
                    <a:pt x="15556" y="35096"/>
                  </a:lnTo>
                  <a:close/>
                  <a:moveTo>
                    <a:pt x="8945" y="41707"/>
                  </a:moveTo>
                  <a:lnTo>
                    <a:pt x="13906" y="46669"/>
                  </a:lnTo>
                  <a:lnTo>
                    <a:pt x="3983" y="46669"/>
                  </a:lnTo>
                  <a:lnTo>
                    <a:pt x="8945" y="41707"/>
                  </a:lnTo>
                  <a:close/>
                  <a:moveTo>
                    <a:pt x="13906" y="49002"/>
                  </a:moveTo>
                  <a:lnTo>
                    <a:pt x="8945" y="53964"/>
                  </a:lnTo>
                  <a:lnTo>
                    <a:pt x="3983" y="49002"/>
                  </a:lnTo>
                  <a:close/>
                  <a:moveTo>
                    <a:pt x="2333" y="50653"/>
                  </a:moveTo>
                  <a:lnTo>
                    <a:pt x="7294" y="55614"/>
                  </a:lnTo>
                  <a:lnTo>
                    <a:pt x="2333" y="60576"/>
                  </a:lnTo>
                  <a:lnTo>
                    <a:pt x="2333" y="50653"/>
                  </a:lnTo>
                  <a:close/>
                  <a:moveTo>
                    <a:pt x="15556" y="50653"/>
                  </a:moveTo>
                  <a:lnTo>
                    <a:pt x="15556" y="60576"/>
                  </a:lnTo>
                  <a:lnTo>
                    <a:pt x="10595" y="55614"/>
                  </a:lnTo>
                  <a:lnTo>
                    <a:pt x="15556" y="50653"/>
                  </a:lnTo>
                  <a:close/>
                  <a:moveTo>
                    <a:pt x="8944" y="57263"/>
                  </a:moveTo>
                  <a:lnTo>
                    <a:pt x="13906" y="62225"/>
                  </a:lnTo>
                  <a:lnTo>
                    <a:pt x="3983" y="62225"/>
                  </a:lnTo>
                  <a:lnTo>
                    <a:pt x="8944" y="57263"/>
                  </a:lnTo>
                  <a:close/>
                  <a:moveTo>
                    <a:pt x="13906" y="64558"/>
                  </a:moveTo>
                  <a:lnTo>
                    <a:pt x="8944" y="69520"/>
                  </a:lnTo>
                  <a:lnTo>
                    <a:pt x="3983" y="64558"/>
                  </a:lnTo>
                  <a:close/>
                  <a:moveTo>
                    <a:pt x="2332" y="66209"/>
                  </a:moveTo>
                  <a:lnTo>
                    <a:pt x="7294" y="71170"/>
                  </a:lnTo>
                  <a:lnTo>
                    <a:pt x="2332" y="76132"/>
                  </a:lnTo>
                  <a:lnTo>
                    <a:pt x="2332" y="66209"/>
                  </a:lnTo>
                  <a:close/>
                  <a:moveTo>
                    <a:pt x="15556" y="66209"/>
                  </a:moveTo>
                  <a:lnTo>
                    <a:pt x="15556" y="76132"/>
                  </a:lnTo>
                  <a:lnTo>
                    <a:pt x="10595" y="71170"/>
                  </a:lnTo>
                  <a:lnTo>
                    <a:pt x="15556" y="66209"/>
                  </a:lnTo>
                  <a:close/>
                  <a:moveTo>
                    <a:pt x="8944" y="72820"/>
                  </a:moveTo>
                  <a:lnTo>
                    <a:pt x="13905" y="77782"/>
                  </a:lnTo>
                  <a:lnTo>
                    <a:pt x="3982" y="77782"/>
                  </a:lnTo>
                  <a:lnTo>
                    <a:pt x="8944" y="72820"/>
                  </a:lnTo>
                  <a:close/>
                  <a:moveTo>
                    <a:pt x="13905" y="80115"/>
                  </a:moveTo>
                  <a:lnTo>
                    <a:pt x="8944" y="85077"/>
                  </a:lnTo>
                  <a:lnTo>
                    <a:pt x="3982" y="80115"/>
                  </a:lnTo>
                  <a:close/>
                  <a:moveTo>
                    <a:pt x="15556" y="81765"/>
                  </a:moveTo>
                  <a:lnTo>
                    <a:pt x="15556" y="91687"/>
                  </a:lnTo>
                  <a:lnTo>
                    <a:pt x="10595" y="86727"/>
                  </a:lnTo>
                  <a:lnTo>
                    <a:pt x="15556" y="81765"/>
                  </a:lnTo>
                  <a:close/>
                  <a:moveTo>
                    <a:pt x="2335" y="81767"/>
                  </a:moveTo>
                  <a:lnTo>
                    <a:pt x="7295" y="86728"/>
                  </a:lnTo>
                  <a:lnTo>
                    <a:pt x="2335" y="91690"/>
                  </a:lnTo>
                  <a:lnTo>
                    <a:pt x="2335" y="81767"/>
                  </a:lnTo>
                  <a:close/>
                  <a:moveTo>
                    <a:pt x="8945" y="88377"/>
                  </a:moveTo>
                  <a:lnTo>
                    <a:pt x="13907" y="93339"/>
                  </a:lnTo>
                  <a:lnTo>
                    <a:pt x="3984" y="93339"/>
                  </a:lnTo>
                  <a:lnTo>
                    <a:pt x="8945" y="88377"/>
                  </a:lnTo>
                  <a:close/>
                  <a:moveTo>
                    <a:pt x="13907" y="95672"/>
                  </a:moveTo>
                  <a:lnTo>
                    <a:pt x="8945" y="100634"/>
                  </a:lnTo>
                  <a:lnTo>
                    <a:pt x="3984" y="95672"/>
                  </a:lnTo>
                  <a:close/>
                  <a:moveTo>
                    <a:pt x="15556" y="97321"/>
                  </a:moveTo>
                  <a:lnTo>
                    <a:pt x="15556" y="107244"/>
                  </a:lnTo>
                  <a:lnTo>
                    <a:pt x="10595" y="102283"/>
                  </a:lnTo>
                  <a:lnTo>
                    <a:pt x="15556" y="97321"/>
                  </a:lnTo>
                  <a:close/>
                  <a:moveTo>
                    <a:pt x="2335" y="97322"/>
                  </a:moveTo>
                  <a:lnTo>
                    <a:pt x="7295" y="102283"/>
                  </a:lnTo>
                  <a:lnTo>
                    <a:pt x="2335" y="107245"/>
                  </a:lnTo>
                  <a:lnTo>
                    <a:pt x="2335" y="97322"/>
                  </a:lnTo>
                  <a:close/>
                  <a:moveTo>
                    <a:pt x="8945" y="103933"/>
                  </a:moveTo>
                  <a:lnTo>
                    <a:pt x="13907" y="108895"/>
                  </a:lnTo>
                  <a:lnTo>
                    <a:pt x="3984" y="108895"/>
                  </a:lnTo>
                  <a:lnTo>
                    <a:pt x="8945" y="103933"/>
                  </a:lnTo>
                  <a:close/>
                  <a:moveTo>
                    <a:pt x="13907" y="111228"/>
                  </a:moveTo>
                  <a:lnTo>
                    <a:pt x="8945" y="116190"/>
                  </a:lnTo>
                  <a:lnTo>
                    <a:pt x="3984" y="111228"/>
                  </a:lnTo>
                  <a:close/>
                  <a:moveTo>
                    <a:pt x="2333" y="112878"/>
                  </a:moveTo>
                  <a:lnTo>
                    <a:pt x="7295" y="117839"/>
                  </a:lnTo>
                  <a:lnTo>
                    <a:pt x="2333" y="122800"/>
                  </a:lnTo>
                  <a:lnTo>
                    <a:pt x="2333" y="112878"/>
                  </a:lnTo>
                  <a:close/>
                  <a:moveTo>
                    <a:pt x="15556" y="112878"/>
                  </a:moveTo>
                  <a:lnTo>
                    <a:pt x="15556" y="122800"/>
                  </a:lnTo>
                  <a:lnTo>
                    <a:pt x="10595" y="117839"/>
                  </a:lnTo>
                  <a:lnTo>
                    <a:pt x="15556" y="112878"/>
                  </a:lnTo>
                  <a:close/>
                  <a:moveTo>
                    <a:pt x="8945" y="119489"/>
                  </a:moveTo>
                  <a:lnTo>
                    <a:pt x="13906" y="124450"/>
                  </a:lnTo>
                  <a:lnTo>
                    <a:pt x="3983" y="124450"/>
                  </a:lnTo>
                  <a:lnTo>
                    <a:pt x="8945" y="119489"/>
                  </a:lnTo>
                  <a:close/>
                  <a:moveTo>
                    <a:pt x="0" y="1"/>
                  </a:moveTo>
                  <a:lnTo>
                    <a:pt x="0" y="126785"/>
                  </a:lnTo>
                  <a:lnTo>
                    <a:pt x="17890" y="126785"/>
                  </a:lnTo>
                  <a:lnTo>
                    <a:pt x="1789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51"/>
            <p:cNvSpPr/>
            <p:nvPr/>
          </p:nvSpPr>
          <p:spPr>
            <a:xfrm>
              <a:off x="5818656" y="4246962"/>
              <a:ext cx="289147" cy="2049179"/>
            </a:xfrm>
            <a:custGeom>
              <a:rect b="b" l="l" r="r" t="t"/>
              <a:pathLst>
                <a:path extrusionOk="0" h="126786" w="17890">
                  <a:moveTo>
                    <a:pt x="13907" y="2334"/>
                  </a:moveTo>
                  <a:lnTo>
                    <a:pt x="8945" y="7296"/>
                  </a:lnTo>
                  <a:lnTo>
                    <a:pt x="3984" y="2334"/>
                  </a:lnTo>
                  <a:close/>
                  <a:moveTo>
                    <a:pt x="2335" y="3983"/>
                  </a:moveTo>
                  <a:lnTo>
                    <a:pt x="7295" y="8945"/>
                  </a:lnTo>
                  <a:lnTo>
                    <a:pt x="2335" y="13906"/>
                  </a:lnTo>
                  <a:lnTo>
                    <a:pt x="2335" y="3983"/>
                  </a:lnTo>
                  <a:close/>
                  <a:moveTo>
                    <a:pt x="15556" y="3983"/>
                  </a:moveTo>
                  <a:lnTo>
                    <a:pt x="15556" y="13906"/>
                  </a:lnTo>
                  <a:lnTo>
                    <a:pt x="10595" y="8944"/>
                  </a:lnTo>
                  <a:lnTo>
                    <a:pt x="15556" y="3983"/>
                  </a:lnTo>
                  <a:close/>
                  <a:moveTo>
                    <a:pt x="8945" y="10595"/>
                  </a:moveTo>
                  <a:lnTo>
                    <a:pt x="13907" y="15557"/>
                  </a:lnTo>
                  <a:lnTo>
                    <a:pt x="3984" y="15557"/>
                  </a:lnTo>
                  <a:lnTo>
                    <a:pt x="8945" y="10595"/>
                  </a:lnTo>
                  <a:close/>
                  <a:moveTo>
                    <a:pt x="13907" y="17890"/>
                  </a:moveTo>
                  <a:lnTo>
                    <a:pt x="8945" y="22851"/>
                  </a:lnTo>
                  <a:lnTo>
                    <a:pt x="3984" y="17890"/>
                  </a:lnTo>
                  <a:close/>
                  <a:moveTo>
                    <a:pt x="2333" y="19540"/>
                  </a:moveTo>
                  <a:lnTo>
                    <a:pt x="7295" y="24502"/>
                  </a:lnTo>
                  <a:lnTo>
                    <a:pt x="2333" y="29463"/>
                  </a:lnTo>
                  <a:lnTo>
                    <a:pt x="2333" y="19540"/>
                  </a:lnTo>
                  <a:close/>
                  <a:moveTo>
                    <a:pt x="15556" y="19540"/>
                  </a:moveTo>
                  <a:lnTo>
                    <a:pt x="15556" y="29463"/>
                  </a:lnTo>
                  <a:lnTo>
                    <a:pt x="10595" y="24501"/>
                  </a:lnTo>
                  <a:lnTo>
                    <a:pt x="15556" y="19540"/>
                  </a:lnTo>
                  <a:close/>
                  <a:moveTo>
                    <a:pt x="8945" y="26152"/>
                  </a:moveTo>
                  <a:lnTo>
                    <a:pt x="13907" y="31112"/>
                  </a:lnTo>
                  <a:lnTo>
                    <a:pt x="3984" y="31112"/>
                  </a:lnTo>
                  <a:lnTo>
                    <a:pt x="8945" y="26152"/>
                  </a:lnTo>
                  <a:close/>
                  <a:moveTo>
                    <a:pt x="13907" y="33445"/>
                  </a:moveTo>
                  <a:lnTo>
                    <a:pt x="8945" y="38407"/>
                  </a:lnTo>
                  <a:lnTo>
                    <a:pt x="3984" y="33445"/>
                  </a:lnTo>
                  <a:close/>
                  <a:moveTo>
                    <a:pt x="2333" y="35096"/>
                  </a:moveTo>
                  <a:lnTo>
                    <a:pt x="7295" y="40057"/>
                  </a:lnTo>
                  <a:lnTo>
                    <a:pt x="2333" y="45019"/>
                  </a:lnTo>
                  <a:lnTo>
                    <a:pt x="2333" y="35096"/>
                  </a:lnTo>
                  <a:close/>
                  <a:moveTo>
                    <a:pt x="15556" y="35096"/>
                  </a:moveTo>
                  <a:lnTo>
                    <a:pt x="15556" y="45019"/>
                  </a:lnTo>
                  <a:lnTo>
                    <a:pt x="10595" y="40057"/>
                  </a:lnTo>
                  <a:lnTo>
                    <a:pt x="15556" y="35096"/>
                  </a:lnTo>
                  <a:close/>
                  <a:moveTo>
                    <a:pt x="8945" y="41707"/>
                  </a:moveTo>
                  <a:lnTo>
                    <a:pt x="13906" y="46669"/>
                  </a:lnTo>
                  <a:lnTo>
                    <a:pt x="3983" y="46669"/>
                  </a:lnTo>
                  <a:lnTo>
                    <a:pt x="8945" y="41707"/>
                  </a:lnTo>
                  <a:close/>
                  <a:moveTo>
                    <a:pt x="13906" y="49002"/>
                  </a:moveTo>
                  <a:lnTo>
                    <a:pt x="8945" y="53964"/>
                  </a:lnTo>
                  <a:lnTo>
                    <a:pt x="3983" y="49002"/>
                  </a:lnTo>
                  <a:close/>
                  <a:moveTo>
                    <a:pt x="2333" y="50653"/>
                  </a:moveTo>
                  <a:lnTo>
                    <a:pt x="7294" y="55614"/>
                  </a:lnTo>
                  <a:lnTo>
                    <a:pt x="2333" y="60576"/>
                  </a:lnTo>
                  <a:lnTo>
                    <a:pt x="2333" y="50653"/>
                  </a:lnTo>
                  <a:close/>
                  <a:moveTo>
                    <a:pt x="15556" y="50653"/>
                  </a:moveTo>
                  <a:lnTo>
                    <a:pt x="15556" y="60576"/>
                  </a:lnTo>
                  <a:lnTo>
                    <a:pt x="10595" y="55614"/>
                  </a:lnTo>
                  <a:lnTo>
                    <a:pt x="15556" y="50653"/>
                  </a:lnTo>
                  <a:close/>
                  <a:moveTo>
                    <a:pt x="8944" y="57263"/>
                  </a:moveTo>
                  <a:lnTo>
                    <a:pt x="13906" y="62225"/>
                  </a:lnTo>
                  <a:lnTo>
                    <a:pt x="3983" y="62225"/>
                  </a:lnTo>
                  <a:lnTo>
                    <a:pt x="8944" y="57263"/>
                  </a:lnTo>
                  <a:close/>
                  <a:moveTo>
                    <a:pt x="13906" y="64558"/>
                  </a:moveTo>
                  <a:lnTo>
                    <a:pt x="8944" y="69520"/>
                  </a:lnTo>
                  <a:lnTo>
                    <a:pt x="3983" y="64558"/>
                  </a:lnTo>
                  <a:close/>
                  <a:moveTo>
                    <a:pt x="2332" y="66209"/>
                  </a:moveTo>
                  <a:lnTo>
                    <a:pt x="7294" y="71170"/>
                  </a:lnTo>
                  <a:lnTo>
                    <a:pt x="2332" y="76132"/>
                  </a:lnTo>
                  <a:lnTo>
                    <a:pt x="2332" y="66209"/>
                  </a:lnTo>
                  <a:close/>
                  <a:moveTo>
                    <a:pt x="15556" y="66209"/>
                  </a:moveTo>
                  <a:lnTo>
                    <a:pt x="15556" y="76132"/>
                  </a:lnTo>
                  <a:lnTo>
                    <a:pt x="10595" y="71170"/>
                  </a:lnTo>
                  <a:lnTo>
                    <a:pt x="15556" y="66209"/>
                  </a:lnTo>
                  <a:close/>
                  <a:moveTo>
                    <a:pt x="8944" y="72820"/>
                  </a:moveTo>
                  <a:lnTo>
                    <a:pt x="13905" y="77782"/>
                  </a:lnTo>
                  <a:lnTo>
                    <a:pt x="3982" y="77782"/>
                  </a:lnTo>
                  <a:lnTo>
                    <a:pt x="8944" y="72820"/>
                  </a:lnTo>
                  <a:close/>
                  <a:moveTo>
                    <a:pt x="13905" y="80115"/>
                  </a:moveTo>
                  <a:lnTo>
                    <a:pt x="8944" y="85077"/>
                  </a:lnTo>
                  <a:lnTo>
                    <a:pt x="3982" y="80115"/>
                  </a:lnTo>
                  <a:close/>
                  <a:moveTo>
                    <a:pt x="15556" y="81765"/>
                  </a:moveTo>
                  <a:lnTo>
                    <a:pt x="15556" y="91687"/>
                  </a:lnTo>
                  <a:lnTo>
                    <a:pt x="10595" y="86727"/>
                  </a:lnTo>
                  <a:lnTo>
                    <a:pt x="15556" y="81765"/>
                  </a:lnTo>
                  <a:close/>
                  <a:moveTo>
                    <a:pt x="2335" y="81767"/>
                  </a:moveTo>
                  <a:lnTo>
                    <a:pt x="7295" y="86728"/>
                  </a:lnTo>
                  <a:lnTo>
                    <a:pt x="2335" y="91690"/>
                  </a:lnTo>
                  <a:lnTo>
                    <a:pt x="2335" y="81767"/>
                  </a:lnTo>
                  <a:close/>
                  <a:moveTo>
                    <a:pt x="8945" y="88377"/>
                  </a:moveTo>
                  <a:lnTo>
                    <a:pt x="13907" y="93339"/>
                  </a:lnTo>
                  <a:lnTo>
                    <a:pt x="3984" y="93339"/>
                  </a:lnTo>
                  <a:lnTo>
                    <a:pt x="8945" y="88377"/>
                  </a:lnTo>
                  <a:close/>
                  <a:moveTo>
                    <a:pt x="13907" y="95672"/>
                  </a:moveTo>
                  <a:lnTo>
                    <a:pt x="8945" y="100634"/>
                  </a:lnTo>
                  <a:lnTo>
                    <a:pt x="3984" y="95672"/>
                  </a:lnTo>
                  <a:close/>
                  <a:moveTo>
                    <a:pt x="15556" y="97321"/>
                  </a:moveTo>
                  <a:lnTo>
                    <a:pt x="15556" y="107244"/>
                  </a:lnTo>
                  <a:lnTo>
                    <a:pt x="10595" y="102283"/>
                  </a:lnTo>
                  <a:lnTo>
                    <a:pt x="15556" y="97321"/>
                  </a:lnTo>
                  <a:close/>
                  <a:moveTo>
                    <a:pt x="2335" y="97322"/>
                  </a:moveTo>
                  <a:lnTo>
                    <a:pt x="7295" y="102283"/>
                  </a:lnTo>
                  <a:lnTo>
                    <a:pt x="2335" y="107245"/>
                  </a:lnTo>
                  <a:lnTo>
                    <a:pt x="2335" y="97322"/>
                  </a:lnTo>
                  <a:close/>
                  <a:moveTo>
                    <a:pt x="8945" y="103933"/>
                  </a:moveTo>
                  <a:lnTo>
                    <a:pt x="13907" y="108895"/>
                  </a:lnTo>
                  <a:lnTo>
                    <a:pt x="3984" y="108895"/>
                  </a:lnTo>
                  <a:lnTo>
                    <a:pt x="8945" y="103933"/>
                  </a:lnTo>
                  <a:close/>
                  <a:moveTo>
                    <a:pt x="13907" y="111228"/>
                  </a:moveTo>
                  <a:lnTo>
                    <a:pt x="8945" y="116190"/>
                  </a:lnTo>
                  <a:lnTo>
                    <a:pt x="3984" y="111228"/>
                  </a:lnTo>
                  <a:close/>
                  <a:moveTo>
                    <a:pt x="2333" y="112878"/>
                  </a:moveTo>
                  <a:lnTo>
                    <a:pt x="7295" y="117839"/>
                  </a:lnTo>
                  <a:lnTo>
                    <a:pt x="2333" y="122800"/>
                  </a:lnTo>
                  <a:lnTo>
                    <a:pt x="2333" y="112878"/>
                  </a:lnTo>
                  <a:close/>
                  <a:moveTo>
                    <a:pt x="15556" y="112878"/>
                  </a:moveTo>
                  <a:lnTo>
                    <a:pt x="15556" y="122800"/>
                  </a:lnTo>
                  <a:lnTo>
                    <a:pt x="10595" y="117839"/>
                  </a:lnTo>
                  <a:lnTo>
                    <a:pt x="15556" y="112878"/>
                  </a:lnTo>
                  <a:close/>
                  <a:moveTo>
                    <a:pt x="8945" y="119489"/>
                  </a:moveTo>
                  <a:lnTo>
                    <a:pt x="13906" y="124450"/>
                  </a:lnTo>
                  <a:lnTo>
                    <a:pt x="3983" y="124450"/>
                  </a:lnTo>
                  <a:lnTo>
                    <a:pt x="8945" y="119489"/>
                  </a:lnTo>
                  <a:close/>
                  <a:moveTo>
                    <a:pt x="0" y="1"/>
                  </a:moveTo>
                  <a:lnTo>
                    <a:pt x="0" y="126785"/>
                  </a:lnTo>
                  <a:lnTo>
                    <a:pt x="17890" y="126785"/>
                  </a:lnTo>
                  <a:lnTo>
                    <a:pt x="1789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0" name="Google Shape;1150;p51"/>
          <p:cNvSpPr txBox="1"/>
          <p:nvPr/>
        </p:nvSpPr>
        <p:spPr>
          <a:xfrm>
            <a:off x="1296125" y="401250"/>
            <a:ext cx="5625900" cy="2307300"/>
          </a:xfrm>
          <a:prstGeom prst="rect">
            <a:avLst/>
          </a:prstGeom>
          <a:noFill/>
          <a:ln>
            <a:noFill/>
          </a:ln>
        </p:spPr>
        <p:txBody>
          <a:bodyPr anchorCtr="0" anchor="t" bIns="91425" lIns="91425" spcFirstLastPara="1" rIns="91425" wrap="square" tIns="91425">
            <a:noAutofit/>
          </a:bodyPr>
          <a:lstStyle/>
          <a:p>
            <a:pPr indent="-304800" lvl="0" marL="457200" rtl="0" algn="just">
              <a:lnSpc>
                <a:spcPct val="200000"/>
              </a:lnSpc>
              <a:spcBef>
                <a:spcPts val="1200"/>
              </a:spcBef>
              <a:spcAft>
                <a:spcPts val="0"/>
              </a:spcAft>
              <a:buClr>
                <a:srgbClr val="FFFFFF"/>
              </a:buClr>
              <a:buSzPts val="1200"/>
              <a:buFont typeface="Roboto"/>
              <a:buChar char="●"/>
            </a:pPr>
            <a:r>
              <a:rPr lang="en" sz="1200">
                <a:solidFill>
                  <a:srgbClr val="FFFFFF"/>
                </a:solidFill>
                <a:latin typeface="Roboto"/>
                <a:ea typeface="Roboto"/>
                <a:cs typeface="Roboto"/>
                <a:sym typeface="Roboto"/>
              </a:rPr>
              <a:t>The various hyperparameters were tweaked and tested out, and from the results, the optimal values for the hyperparameters (R2 = 0.82) was found out to be the following:</a:t>
            </a:r>
            <a:endParaRPr sz="1200">
              <a:solidFill>
                <a:srgbClr val="FFFFFF"/>
              </a:solidFill>
              <a:latin typeface="Roboto"/>
              <a:ea typeface="Roboto"/>
              <a:cs typeface="Roboto"/>
              <a:sym typeface="Roboto"/>
            </a:endParaRPr>
          </a:p>
          <a:p>
            <a:pPr indent="-304800" lvl="1" marL="914400" rtl="0" algn="just">
              <a:lnSpc>
                <a:spcPct val="200000"/>
              </a:lnSpc>
              <a:spcBef>
                <a:spcPts val="0"/>
              </a:spcBef>
              <a:spcAft>
                <a:spcPts val="0"/>
              </a:spcAft>
              <a:buClr>
                <a:srgbClr val="FFFFFF"/>
              </a:buClr>
              <a:buSzPts val="1200"/>
              <a:buFont typeface="Roboto"/>
              <a:buChar char="○"/>
            </a:pPr>
            <a:r>
              <a:rPr lang="en" sz="1200">
                <a:solidFill>
                  <a:srgbClr val="FFFFFF"/>
                </a:solidFill>
                <a:latin typeface="Roboto"/>
                <a:ea typeface="Roboto"/>
                <a:cs typeface="Roboto"/>
                <a:sym typeface="Roboto"/>
              </a:rPr>
              <a:t>No. of Neurons: </a:t>
            </a:r>
            <a:r>
              <a:rPr b="1" lang="en" sz="1200">
                <a:solidFill>
                  <a:srgbClr val="FFFFFF"/>
                </a:solidFill>
                <a:latin typeface="Roboto"/>
                <a:ea typeface="Roboto"/>
                <a:cs typeface="Roboto"/>
                <a:sym typeface="Roboto"/>
              </a:rPr>
              <a:t>40</a:t>
            </a:r>
            <a:endParaRPr b="1" sz="1200">
              <a:solidFill>
                <a:srgbClr val="FFFFFF"/>
              </a:solidFill>
              <a:latin typeface="Roboto"/>
              <a:ea typeface="Roboto"/>
              <a:cs typeface="Roboto"/>
              <a:sym typeface="Roboto"/>
            </a:endParaRPr>
          </a:p>
          <a:p>
            <a:pPr indent="-304800" lvl="1" marL="914400" rtl="0" algn="just">
              <a:lnSpc>
                <a:spcPct val="200000"/>
              </a:lnSpc>
              <a:spcBef>
                <a:spcPts val="0"/>
              </a:spcBef>
              <a:spcAft>
                <a:spcPts val="0"/>
              </a:spcAft>
              <a:buClr>
                <a:srgbClr val="FFFFFF"/>
              </a:buClr>
              <a:buSzPts val="1200"/>
              <a:buFont typeface="Roboto"/>
              <a:buChar char="○"/>
            </a:pPr>
            <a:r>
              <a:rPr lang="en" sz="1200">
                <a:solidFill>
                  <a:srgbClr val="FFFFFF"/>
                </a:solidFill>
                <a:latin typeface="Roboto"/>
                <a:ea typeface="Roboto"/>
                <a:cs typeface="Roboto"/>
                <a:sym typeface="Roboto"/>
              </a:rPr>
              <a:t>Learning Rate:</a:t>
            </a:r>
            <a:r>
              <a:rPr b="1" lang="en" sz="1200">
                <a:solidFill>
                  <a:srgbClr val="FFFFFF"/>
                </a:solidFill>
                <a:latin typeface="Roboto"/>
                <a:ea typeface="Roboto"/>
                <a:cs typeface="Roboto"/>
                <a:sym typeface="Roboto"/>
              </a:rPr>
              <a:t> 10</a:t>
            </a:r>
            <a:r>
              <a:rPr b="1" baseline="30000" lang="en" sz="1200">
                <a:solidFill>
                  <a:srgbClr val="FFFFFF"/>
                </a:solidFill>
                <a:latin typeface="Roboto"/>
                <a:ea typeface="Roboto"/>
                <a:cs typeface="Roboto"/>
                <a:sym typeface="Roboto"/>
              </a:rPr>
              <a:t>-4</a:t>
            </a:r>
            <a:endParaRPr b="1" baseline="30000" sz="1200">
              <a:solidFill>
                <a:srgbClr val="FFFFFF"/>
              </a:solidFill>
              <a:latin typeface="Roboto"/>
              <a:ea typeface="Roboto"/>
              <a:cs typeface="Roboto"/>
              <a:sym typeface="Roboto"/>
            </a:endParaRPr>
          </a:p>
          <a:p>
            <a:pPr indent="-304800" lvl="1" marL="914400" rtl="0" algn="just">
              <a:lnSpc>
                <a:spcPct val="200000"/>
              </a:lnSpc>
              <a:spcBef>
                <a:spcPts val="0"/>
              </a:spcBef>
              <a:spcAft>
                <a:spcPts val="0"/>
              </a:spcAft>
              <a:buClr>
                <a:srgbClr val="FFFFFF"/>
              </a:buClr>
              <a:buSzPts val="1200"/>
              <a:buFont typeface="Roboto"/>
              <a:buChar char="○"/>
            </a:pPr>
            <a:r>
              <a:rPr lang="en" sz="1200">
                <a:solidFill>
                  <a:srgbClr val="FFFFFF"/>
                </a:solidFill>
                <a:latin typeface="Roboto"/>
                <a:ea typeface="Roboto"/>
                <a:cs typeface="Roboto"/>
                <a:sym typeface="Roboto"/>
              </a:rPr>
              <a:t>Dropout: </a:t>
            </a:r>
            <a:r>
              <a:rPr b="1" lang="en" sz="1200">
                <a:solidFill>
                  <a:srgbClr val="FFFFFF"/>
                </a:solidFill>
                <a:latin typeface="Roboto"/>
                <a:ea typeface="Roboto"/>
                <a:cs typeface="Roboto"/>
                <a:sym typeface="Roboto"/>
              </a:rPr>
              <a:t>0.5</a:t>
            </a:r>
            <a:endParaRPr b="1" sz="1200">
              <a:solidFill>
                <a:srgbClr val="FFFFFF"/>
              </a:solidFill>
              <a:latin typeface="Roboto"/>
              <a:ea typeface="Roboto"/>
              <a:cs typeface="Roboto"/>
              <a:sym typeface="Roboto"/>
            </a:endParaRPr>
          </a:p>
          <a:p>
            <a:pPr indent="-304800" lvl="1" marL="914400" rtl="0" algn="just">
              <a:lnSpc>
                <a:spcPct val="200000"/>
              </a:lnSpc>
              <a:spcBef>
                <a:spcPts val="0"/>
              </a:spcBef>
              <a:spcAft>
                <a:spcPts val="0"/>
              </a:spcAft>
              <a:buClr>
                <a:srgbClr val="FFFFFF"/>
              </a:buClr>
              <a:buSzPts val="1200"/>
              <a:buFont typeface="Roboto"/>
              <a:buChar char="○"/>
            </a:pPr>
            <a:r>
              <a:rPr lang="en" sz="1200">
                <a:solidFill>
                  <a:srgbClr val="FFFFFF"/>
                </a:solidFill>
                <a:latin typeface="Roboto"/>
                <a:ea typeface="Roboto"/>
                <a:cs typeface="Roboto"/>
                <a:sym typeface="Roboto"/>
              </a:rPr>
              <a:t>Iterations: </a:t>
            </a:r>
            <a:r>
              <a:rPr b="1" lang="en" sz="1200">
                <a:solidFill>
                  <a:srgbClr val="FFFFFF"/>
                </a:solidFill>
                <a:latin typeface="Roboto"/>
                <a:ea typeface="Roboto"/>
                <a:cs typeface="Roboto"/>
                <a:sym typeface="Roboto"/>
              </a:rPr>
              <a:t>20000</a:t>
            </a:r>
            <a:endParaRPr b="1" sz="1200">
              <a:solidFill>
                <a:srgbClr val="FFFFFF"/>
              </a:solidFill>
              <a:latin typeface="Roboto"/>
              <a:ea typeface="Roboto"/>
              <a:cs typeface="Roboto"/>
              <a:sym typeface="Roboto"/>
            </a:endParaRPr>
          </a:p>
          <a:p>
            <a:pPr indent="-304800" lvl="0" marL="457200" rtl="0" algn="just">
              <a:lnSpc>
                <a:spcPct val="200000"/>
              </a:lnSpc>
              <a:spcBef>
                <a:spcPts val="0"/>
              </a:spcBef>
              <a:spcAft>
                <a:spcPts val="0"/>
              </a:spcAft>
              <a:buClr>
                <a:srgbClr val="FFFFFF"/>
              </a:buClr>
              <a:buSzPts val="1200"/>
              <a:buFont typeface="Roboto"/>
              <a:buChar char="●"/>
            </a:pPr>
            <a:r>
              <a:rPr lang="en" sz="1200">
                <a:solidFill>
                  <a:srgbClr val="FFFFFF"/>
                </a:solidFill>
                <a:latin typeface="Roboto"/>
                <a:ea typeface="Roboto"/>
                <a:cs typeface="Roboto"/>
                <a:sym typeface="Roboto"/>
              </a:rPr>
              <a:t>A higher learning  rate (10</a:t>
            </a:r>
            <a:r>
              <a:rPr baseline="30000" lang="en" sz="1200">
                <a:solidFill>
                  <a:srgbClr val="FFFFFF"/>
                </a:solidFill>
                <a:latin typeface="Roboto"/>
                <a:ea typeface="Roboto"/>
                <a:cs typeface="Roboto"/>
                <a:sym typeface="Roboto"/>
              </a:rPr>
              <a:t>-3</a:t>
            </a:r>
            <a:r>
              <a:rPr lang="en" sz="1200">
                <a:solidFill>
                  <a:srgbClr val="FFFFFF"/>
                </a:solidFill>
                <a:latin typeface="Roboto"/>
                <a:ea typeface="Roboto"/>
                <a:cs typeface="Roboto"/>
                <a:sym typeface="Roboto"/>
              </a:rPr>
              <a:t>) may cause the optimization  task to miss  the  optimal  point (R2 was  only  0.62), while a lower learning rate (10</a:t>
            </a:r>
            <a:r>
              <a:rPr baseline="30000" lang="en" sz="1200">
                <a:solidFill>
                  <a:srgbClr val="FFFFFF"/>
                </a:solidFill>
                <a:latin typeface="Roboto"/>
                <a:ea typeface="Roboto"/>
                <a:cs typeface="Roboto"/>
                <a:sym typeface="Roboto"/>
              </a:rPr>
              <a:t>-5</a:t>
            </a:r>
            <a:r>
              <a:rPr lang="en" sz="1200">
                <a:solidFill>
                  <a:srgbClr val="FFFFFF"/>
                </a:solidFill>
                <a:latin typeface="Roboto"/>
                <a:ea typeface="Roboto"/>
                <a:cs typeface="Roboto"/>
                <a:sym typeface="Roboto"/>
              </a:rPr>
              <a:t>) may help to avoid overshooting but the model would take longer  to  converge. </a:t>
            </a:r>
            <a:endParaRPr sz="1200">
              <a:solidFill>
                <a:srgbClr val="FFFFFF"/>
              </a:solidFill>
              <a:latin typeface="Roboto"/>
              <a:ea typeface="Roboto"/>
              <a:cs typeface="Roboto"/>
              <a:sym typeface="Roboto"/>
            </a:endParaRPr>
          </a:p>
          <a:p>
            <a:pPr indent="0" lvl="0" marL="457200" rtl="0" algn="just">
              <a:lnSpc>
                <a:spcPct val="200000"/>
              </a:lnSpc>
              <a:spcBef>
                <a:spcPts val="1200"/>
              </a:spcBef>
              <a:spcAft>
                <a:spcPts val="1200"/>
              </a:spcAft>
              <a:buNone/>
            </a:pPr>
            <a:r>
              <a:t/>
            </a:r>
            <a:endParaRPr sz="1200">
              <a:solidFill>
                <a:srgbClr val="FFFFFF"/>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4" name="Shape 1154"/>
        <p:cNvGrpSpPr/>
        <p:nvPr/>
      </p:nvGrpSpPr>
      <p:grpSpPr>
        <a:xfrm>
          <a:off x="0" y="0"/>
          <a:ext cx="0" cy="0"/>
          <a:chOff x="0" y="0"/>
          <a:chExt cx="0" cy="0"/>
        </a:xfrm>
      </p:grpSpPr>
      <p:sp>
        <p:nvSpPr>
          <p:cNvPr id="1155" name="Google Shape;1155;p52"/>
          <p:cNvSpPr txBox="1"/>
          <p:nvPr>
            <p:ph type="title"/>
          </p:nvPr>
        </p:nvSpPr>
        <p:spPr>
          <a:xfrm rot="-5400000">
            <a:off x="-1617675" y="2285400"/>
            <a:ext cx="4341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Results (continued..)</a:t>
            </a:r>
            <a:endParaRPr/>
          </a:p>
          <a:p>
            <a:pPr indent="0" lvl="0" marL="0" rtl="0" algn="ctr">
              <a:spcBef>
                <a:spcPts val="0"/>
              </a:spcBef>
              <a:spcAft>
                <a:spcPts val="0"/>
              </a:spcAft>
              <a:buNone/>
            </a:pPr>
            <a:r>
              <a:t/>
            </a:r>
            <a:endParaRPr/>
          </a:p>
        </p:txBody>
      </p:sp>
      <p:sp>
        <p:nvSpPr>
          <p:cNvPr id="1156" name="Google Shape;1156;p52"/>
          <p:cNvSpPr/>
          <p:nvPr/>
        </p:nvSpPr>
        <p:spPr>
          <a:xfrm>
            <a:off x="8681847" y="4031566"/>
            <a:ext cx="144784" cy="72489"/>
          </a:xfrm>
          <a:custGeom>
            <a:rect b="b" l="l" r="r" t="t"/>
            <a:pathLst>
              <a:path extrusionOk="0" h="4485" w="8958">
                <a:moveTo>
                  <a:pt x="8593" y="1"/>
                </a:moveTo>
                <a:lnTo>
                  <a:pt x="0" y="3618"/>
                </a:lnTo>
                <a:lnTo>
                  <a:pt x="364" y="4484"/>
                </a:lnTo>
                <a:lnTo>
                  <a:pt x="8957" y="868"/>
                </a:lnTo>
                <a:lnTo>
                  <a:pt x="859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52"/>
          <p:cNvSpPr/>
          <p:nvPr/>
        </p:nvSpPr>
        <p:spPr>
          <a:xfrm>
            <a:off x="8684530" y="4036786"/>
            <a:ext cx="145333" cy="72650"/>
          </a:xfrm>
          <a:custGeom>
            <a:rect b="b" l="l" r="r" t="t"/>
            <a:pathLst>
              <a:path extrusionOk="0" h="4495" w="8992">
                <a:moveTo>
                  <a:pt x="366" y="1"/>
                </a:moveTo>
                <a:lnTo>
                  <a:pt x="0" y="868"/>
                </a:lnTo>
                <a:lnTo>
                  <a:pt x="8627" y="4494"/>
                </a:lnTo>
                <a:lnTo>
                  <a:pt x="8992" y="3627"/>
                </a:lnTo>
                <a:lnTo>
                  <a:pt x="36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52"/>
          <p:cNvSpPr/>
          <p:nvPr/>
        </p:nvSpPr>
        <p:spPr>
          <a:xfrm>
            <a:off x="8686777" y="3939811"/>
            <a:ext cx="135135" cy="68303"/>
          </a:xfrm>
          <a:custGeom>
            <a:rect b="b" l="l" r="r" t="t"/>
            <a:pathLst>
              <a:path extrusionOk="0" h="4226" w="8361">
                <a:moveTo>
                  <a:pt x="7997" y="1"/>
                </a:moveTo>
                <a:lnTo>
                  <a:pt x="0" y="3359"/>
                </a:lnTo>
                <a:lnTo>
                  <a:pt x="366" y="4226"/>
                </a:lnTo>
                <a:lnTo>
                  <a:pt x="8361" y="868"/>
                </a:lnTo>
                <a:lnTo>
                  <a:pt x="79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52"/>
          <p:cNvSpPr/>
          <p:nvPr/>
        </p:nvSpPr>
        <p:spPr>
          <a:xfrm>
            <a:off x="8689201" y="3944951"/>
            <a:ext cx="135700" cy="68594"/>
          </a:xfrm>
          <a:custGeom>
            <a:rect b="b" l="l" r="r" t="t"/>
            <a:pathLst>
              <a:path extrusionOk="0" h="4244" w="8396">
                <a:moveTo>
                  <a:pt x="366" y="1"/>
                </a:moveTo>
                <a:lnTo>
                  <a:pt x="1" y="867"/>
                </a:lnTo>
                <a:lnTo>
                  <a:pt x="8030" y="4244"/>
                </a:lnTo>
                <a:lnTo>
                  <a:pt x="8395" y="3377"/>
                </a:lnTo>
                <a:lnTo>
                  <a:pt x="36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52"/>
          <p:cNvSpPr/>
          <p:nvPr/>
        </p:nvSpPr>
        <p:spPr>
          <a:xfrm>
            <a:off x="8679310" y="3896286"/>
            <a:ext cx="152833" cy="31856"/>
          </a:xfrm>
          <a:custGeom>
            <a:rect b="b" l="l" r="r" t="t"/>
            <a:pathLst>
              <a:path extrusionOk="0" h="1971" w="9456">
                <a:moveTo>
                  <a:pt x="0" y="1"/>
                </a:moveTo>
                <a:lnTo>
                  <a:pt x="0" y="1970"/>
                </a:lnTo>
                <a:lnTo>
                  <a:pt x="9456" y="1970"/>
                </a:lnTo>
                <a:lnTo>
                  <a:pt x="94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52"/>
          <p:cNvSpPr/>
          <p:nvPr/>
        </p:nvSpPr>
        <p:spPr>
          <a:xfrm>
            <a:off x="8697929" y="3864446"/>
            <a:ext cx="115578" cy="31856"/>
          </a:xfrm>
          <a:custGeom>
            <a:rect b="b" l="l" r="r" t="t"/>
            <a:pathLst>
              <a:path extrusionOk="0" h="1971" w="7151">
                <a:moveTo>
                  <a:pt x="0" y="1"/>
                </a:moveTo>
                <a:lnTo>
                  <a:pt x="0" y="1971"/>
                </a:lnTo>
                <a:lnTo>
                  <a:pt x="7151" y="1971"/>
                </a:lnTo>
                <a:lnTo>
                  <a:pt x="71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52"/>
          <p:cNvSpPr/>
          <p:nvPr/>
        </p:nvSpPr>
        <p:spPr>
          <a:xfrm>
            <a:off x="8691787" y="3875371"/>
            <a:ext cx="127845" cy="9988"/>
          </a:xfrm>
          <a:custGeom>
            <a:rect b="b" l="l" r="r" t="t"/>
            <a:pathLst>
              <a:path extrusionOk="0" h="618" w="7910">
                <a:moveTo>
                  <a:pt x="1" y="1"/>
                </a:moveTo>
                <a:lnTo>
                  <a:pt x="1" y="618"/>
                </a:lnTo>
                <a:lnTo>
                  <a:pt x="7910" y="618"/>
                </a:lnTo>
                <a:lnTo>
                  <a:pt x="791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52"/>
          <p:cNvSpPr/>
          <p:nvPr/>
        </p:nvSpPr>
        <p:spPr>
          <a:xfrm>
            <a:off x="8735329" y="3803966"/>
            <a:ext cx="40794" cy="60496"/>
          </a:xfrm>
          <a:custGeom>
            <a:rect b="b" l="l" r="r" t="t"/>
            <a:pathLst>
              <a:path extrusionOk="0" h="3743" w="2524">
                <a:moveTo>
                  <a:pt x="580" y="0"/>
                </a:moveTo>
                <a:lnTo>
                  <a:pt x="0" y="3743"/>
                </a:lnTo>
                <a:lnTo>
                  <a:pt x="2524" y="3743"/>
                </a:lnTo>
                <a:lnTo>
                  <a:pt x="194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52"/>
          <p:cNvSpPr/>
          <p:nvPr/>
        </p:nvSpPr>
        <p:spPr>
          <a:xfrm>
            <a:off x="7463486" y="4031566"/>
            <a:ext cx="144800" cy="72489"/>
          </a:xfrm>
          <a:custGeom>
            <a:rect b="b" l="l" r="r" t="t"/>
            <a:pathLst>
              <a:path extrusionOk="0" h="4485" w="8959">
                <a:moveTo>
                  <a:pt x="8593" y="1"/>
                </a:moveTo>
                <a:lnTo>
                  <a:pt x="0" y="3618"/>
                </a:lnTo>
                <a:lnTo>
                  <a:pt x="366" y="4484"/>
                </a:lnTo>
                <a:lnTo>
                  <a:pt x="8959" y="868"/>
                </a:lnTo>
                <a:lnTo>
                  <a:pt x="859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52"/>
          <p:cNvSpPr/>
          <p:nvPr/>
        </p:nvSpPr>
        <p:spPr>
          <a:xfrm>
            <a:off x="7466217" y="4036803"/>
            <a:ext cx="145317" cy="72650"/>
          </a:xfrm>
          <a:custGeom>
            <a:rect b="b" l="l" r="r" t="t"/>
            <a:pathLst>
              <a:path extrusionOk="0" h="4495" w="8991">
                <a:moveTo>
                  <a:pt x="365" y="1"/>
                </a:moveTo>
                <a:lnTo>
                  <a:pt x="1" y="867"/>
                </a:lnTo>
                <a:lnTo>
                  <a:pt x="8626" y="4494"/>
                </a:lnTo>
                <a:lnTo>
                  <a:pt x="8991" y="3627"/>
                </a:lnTo>
                <a:lnTo>
                  <a:pt x="36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52"/>
          <p:cNvSpPr/>
          <p:nvPr/>
        </p:nvSpPr>
        <p:spPr>
          <a:xfrm>
            <a:off x="7468431" y="3939811"/>
            <a:ext cx="135118" cy="68303"/>
          </a:xfrm>
          <a:custGeom>
            <a:rect b="b" l="l" r="r" t="t"/>
            <a:pathLst>
              <a:path extrusionOk="0" h="4226" w="8360">
                <a:moveTo>
                  <a:pt x="7997" y="1"/>
                </a:moveTo>
                <a:lnTo>
                  <a:pt x="1" y="3359"/>
                </a:lnTo>
                <a:lnTo>
                  <a:pt x="365" y="4226"/>
                </a:lnTo>
                <a:lnTo>
                  <a:pt x="8360" y="868"/>
                </a:lnTo>
                <a:lnTo>
                  <a:pt x="79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52"/>
          <p:cNvSpPr/>
          <p:nvPr/>
        </p:nvSpPr>
        <p:spPr>
          <a:xfrm>
            <a:off x="7470921" y="3944967"/>
            <a:ext cx="135668" cy="68610"/>
          </a:xfrm>
          <a:custGeom>
            <a:rect b="b" l="l" r="r" t="t"/>
            <a:pathLst>
              <a:path extrusionOk="0" h="4245" w="8394">
                <a:moveTo>
                  <a:pt x="365" y="1"/>
                </a:moveTo>
                <a:lnTo>
                  <a:pt x="0" y="868"/>
                </a:lnTo>
                <a:lnTo>
                  <a:pt x="8028" y="4245"/>
                </a:lnTo>
                <a:lnTo>
                  <a:pt x="8393" y="3377"/>
                </a:lnTo>
                <a:lnTo>
                  <a:pt x="36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52"/>
          <p:cNvSpPr/>
          <p:nvPr/>
        </p:nvSpPr>
        <p:spPr>
          <a:xfrm>
            <a:off x="7460948" y="3896286"/>
            <a:ext cx="152833" cy="31856"/>
          </a:xfrm>
          <a:custGeom>
            <a:rect b="b" l="l" r="r" t="t"/>
            <a:pathLst>
              <a:path extrusionOk="0" h="1971" w="9456">
                <a:moveTo>
                  <a:pt x="0" y="1"/>
                </a:moveTo>
                <a:lnTo>
                  <a:pt x="0" y="1970"/>
                </a:lnTo>
                <a:lnTo>
                  <a:pt x="9456" y="1970"/>
                </a:lnTo>
                <a:lnTo>
                  <a:pt x="94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52"/>
          <p:cNvSpPr/>
          <p:nvPr/>
        </p:nvSpPr>
        <p:spPr>
          <a:xfrm>
            <a:off x="7479567" y="3864446"/>
            <a:ext cx="115594" cy="31856"/>
          </a:xfrm>
          <a:custGeom>
            <a:rect b="b" l="l" r="r" t="t"/>
            <a:pathLst>
              <a:path extrusionOk="0" h="1971" w="7152">
                <a:moveTo>
                  <a:pt x="0" y="1"/>
                </a:moveTo>
                <a:lnTo>
                  <a:pt x="0" y="1971"/>
                </a:lnTo>
                <a:lnTo>
                  <a:pt x="7152" y="1971"/>
                </a:lnTo>
                <a:lnTo>
                  <a:pt x="715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52"/>
          <p:cNvSpPr/>
          <p:nvPr/>
        </p:nvSpPr>
        <p:spPr>
          <a:xfrm>
            <a:off x="7475252" y="3875371"/>
            <a:ext cx="124225" cy="9988"/>
          </a:xfrm>
          <a:custGeom>
            <a:rect b="b" l="l" r="r" t="t"/>
            <a:pathLst>
              <a:path extrusionOk="0" h="618" w="7686">
                <a:moveTo>
                  <a:pt x="1" y="1"/>
                </a:moveTo>
                <a:lnTo>
                  <a:pt x="1" y="618"/>
                </a:lnTo>
                <a:lnTo>
                  <a:pt x="7685" y="618"/>
                </a:lnTo>
                <a:lnTo>
                  <a:pt x="768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52"/>
          <p:cNvSpPr/>
          <p:nvPr/>
        </p:nvSpPr>
        <p:spPr>
          <a:xfrm>
            <a:off x="7516967" y="3803966"/>
            <a:ext cx="40794" cy="60496"/>
          </a:xfrm>
          <a:custGeom>
            <a:rect b="b" l="l" r="r" t="t"/>
            <a:pathLst>
              <a:path extrusionOk="0" h="3743" w="2524">
                <a:moveTo>
                  <a:pt x="580" y="0"/>
                </a:moveTo>
                <a:lnTo>
                  <a:pt x="0" y="3743"/>
                </a:lnTo>
                <a:lnTo>
                  <a:pt x="2524" y="3743"/>
                </a:lnTo>
                <a:lnTo>
                  <a:pt x="194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72" name="Google Shape;1172;p52"/>
          <p:cNvGrpSpPr/>
          <p:nvPr/>
        </p:nvGrpSpPr>
        <p:grpSpPr>
          <a:xfrm>
            <a:off x="6893515" y="3803966"/>
            <a:ext cx="2204533" cy="5397726"/>
            <a:chOff x="4050290" y="898416"/>
            <a:chExt cx="2204533" cy="5397726"/>
          </a:xfrm>
        </p:grpSpPr>
        <p:grpSp>
          <p:nvGrpSpPr>
            <p:cNvPr id="1173" name="Google Shape;1173;p52"/>
            <p:cNvGrpSpPr/>
            <p:nvPr/>
          </p:nvGrpSpPr>
          <p:grpSpPr>
            <a:xfrm>
              <a:off x="4050290" y="898416"/>
              <a:ext cx="2204533" cy="3386626"/>
              <a:chOff x="4050290" y="1355616"/>
              <a:chExt cx="2204533" cy="3386626"/>
            </a:xfrm>
          </p:grpSpPr>
          <p:sp>
            <p:nvSpPr>
              <p:cNvPr id="1174" name="Google Shape;1174;p52"/>
              <p:cNvSpPr/>
              <p:nvPr/>
            </p:nvSpPr>
            <p:spPr>
              <a:xfrm>
                <a:off x="4208925" y="2693062"/>
                <a:ext cx="289147" cy="2049179"/>
              </a:xfrm>
              <a:custGeom>
                <a:rect b="b" l="l" r="r" t="t"/>
                <a:pathLst>
                  <a:path extrusionOk="0" h="126786" w="17890">
                    <a:moveTo>
                      <a:pt x="13907" y="2334"/>
                    </a:moveTo>
                    <a:lnTo>
                      <a:pt x="8945" y="7296"/>
                    </a:lnTo>
                    <a:lnTo>
                      <a:pt x="3984" y="2334"/>
                    </a:lnTo>
                    <a:close/>
                    <a:moveTo>
                      <a:pt x="2335" y="3983"/>
                    </a:moveTo>
                    <a:lnTo>
                      <a:pt x="7295" y="8945"/>
                    </a:lnTo>
                    <a:lnTo>
                      <a:pt x="2335" y="13906"/>
                    </a:lnTo>
                    <a:lnTo>
                      <a:pt x="2335" y="3983"/>
                    </a:lnTo>
                    <a:close/>
                    <a:moveTo>
                      <a:pt x="15556" y="3983"/>
                    </a:moveTo>
                    <a:lnTo>
                      <a:pt x="15556" y="13906"/>
                    </a:lnTo>
                    <a:lnTo>
                      <a:pt x="10595" y="8944"/>
                    </a:lnTo>
                    <a:lnTo>
                      <a:pt x="15556" y="3983"/>
                    </a:lnTo>
                    <a:close/>
                    <a:moveTo>
                      <a:pt x="8945" y="10595"/>
                    </a:moveTo>
                    <a:lnTo>
                      <a:pt x="13907" y="15557"/>
                    </a:lnTo>
                    <a:lnTo>
                      <a:pt x="3984" y="15557"/>
                    </a:lnTo>
                    <a:lnTo>
                      <a:pt x="8945" y="10595"/>
                    </a:lnTo>
                    <a:close/>
                    <a:moveTo>
                      <a:pt x="13907" y="17890"/>
                    </a:moveTo>
                    <a:lnTo>
                      <a:pt x="8945" y="22851"/>
                    </a:lnTo>
                    <a:lnTo>
                      <a:pt x="3984" y="17890"/>
                    </a:lnTo>
                    <a:close/>
                    <a:moveTo>
                      <a:pt x="2333" y="19540"/>
                    </a:moveTo>
                    <a:lnTo>
                      <a:pt x="7295" y="24502"/>
                    </a:lnTo>
                    <a:lnTo>
                      <a:pt x="2333" y="29463"/>
                    </a:lnTo>
                    <a:lnTo>
                      <a:pt x="2333" y="19540"/>
                    </a:lnTo>
                    <a:close/>
                    <a:moveTo>
                      <a:pt x="15556" y="19540"/>
                    </a:moveTo>
                    <a:lnTo>
                      <a:pt x="15556" y="29463"/>
                    </a:lnTo>
                    <a:lnTo>
                      <a:pt x="10595" y="24501"/>
                    </a:lnTo>
                    <a:lnTo>
                      <a:pt x="15556" y="19540"/>
                    </a:lnTo>
                    <a:close/>
                    <a:moveTo>
                      <a:pt x="8945" y="26152"/>
                    </a:moveTo>
                    <a:lnTo>
                      <a:pt x="13907" y="31112"/>
                    </a:lnTo>
                    <a:lnTo>
                      <a:pt x="3984" y="31112"/>
                    </a:lnTo>
                    <a:lnTo>
                      <a:pt x="8945" y="26152"/>
                    </a:lnTo>
                    <a:close/>
                    <a:moveTo>
                      <a:pt x="13907" y="33445"/>
                    </a:moveTo>
                    <a:lnTo>
                      <a:pt x="8945" y="38407"/>
                    </a:lnTo>
                    <a:lnTo>
                      <a:pt x="3984" y="33445"/>
                    </a:lnTo>
                    <a:close/>
                    <a:moveTo>
                      <a:pt x="2333" y="35096"/>
                    </a:moveTo>
                    <a:lnTo>
                      <a:pt x="7295" y="40057"/>
                    </a:lnTo>
                    <a:lnTo>
                      <a:pt x="2333" y="45019"/>
                    </a:lnTo>
                    <a:lnTo>
                      <a:pt x="2333" y="35096"/>
                    </a:lnTo>
                    <a:close/>
                    <a:moveTo>
                      <a:pt x="15556" y="35096"/>
                    </a:moveTo>
                    <a:lnTo>
                      <a:pt x="15556" y="45019"/>
                    </a:lnTo>
                    <a:lnTo>
                      <a:pt x="10595" y="40057"/>
                    </a:lnTo>
                    <a:lnTo>
                      <a:pt x="15556" y="35096"/>
                    </a:lnTo>
                    <a:close/>
                    <a:moveTo>
                      <a:pt x="8945" y="41707"/>
                    </a:moveTo>
                    <a:lnTo>
                      <a:pt x="13906" y="46669"/>
                    </a:lnTo>
                    <a:lnTo>
                      <a:pt x="3983" y="46669"/>
                    </a:lnTo>
                    <a:lnTo>
                      <a:pt x="8945" y="41707"/>
                    </a:lnTo>
                    <a:close/>
                    <a:moveTo>
                      <a:pt x="13906" y="49002"/>
                    </a:moveTo>
                    <a:lnTo>
                      <a:pt x="8945" y="53964"/>
                    </a:lnTo>
                    <a:lnTo>
                      <a:pt x="3983" y="49002"/>
                    </a:lnTo>
                    <a:close/>
                    <a:moveTo>
                      <a:pt x="2333" y="50653"/>
                    </a:moveTo>
                    <a:lnTo>
                      <a:pt x="7294" y="55614"/>
                    </a:lnTo>
                    <a:lnTo>
                      <a:pt x="2333" y="60576"/>
                    </a:lnTo>
                    <a:lnTo>
                      <a:pt x="2333" y="50653"/>
                    </a:lnTo>
                    <a:close/>
                    <a:moveTo>
                      <a:pt x="15556" y="50653"/>
                    </a:moveTo>
                    <a:lnTo>
                      <a:pt x="15556" y="60576"/>
                    </a:lnTo>
                    <a:lnTo>
                      <a:pt x="10595" y="55614"/>
                    </a:lnTo>
                    <a:lnTo>
                      <a:pt x="15556" y="50653"/>
                    </a:lnTo>
                    <a:close/>
                    <a:moveTo>
                      <a:pt x="8944" y="57263"/>
                    </a:moveTo>
                    <a:lnTo>
                      <a:pt x="13906" y="62225"/>
                    </a:lnTo>
                    <a:lnTo>
                      <a:pt x="3983" y="62225"/>
                    </a:lnTo>
                    <a:lnTo>
                      <a:pt x="8944" y="57263"/>
                    </a:lnTo>
                    <a:close/>
                    <a:moveTo>
                      <a:pt x="13906" y="64558"/>
                    </a:moveTo>
                    <a:lnTo>
                      <a:pt x="8944" y="69520"/>
                    </a:lnTo>
                    <a:lnTo>
                      <a:pt x="3983" y="64558"/>
                    </a:lnTo>
                    <a:close/>
                    <a:moveTo>
                      <a:pt x="2332" y="66209"/>
                    </a:moveTo>
                    <a:lnTo>
                      <a:pt x="7294" y="71170"/>
                    </a:lnTo>
                    <a:lnTo>
                      <a:pt x="2332" y="76132"/>
                    </a:lnTo>
                    <a:lnTo>
                      <a:pt x="2332" y="66209"/>
                    </a:lnTo>
                    <a:close/>
                    <a:moveTo>
                      <a:pt x="15556" y="66209"/>
                    </a:moveTo>
                    <a:lnTo>
                      <a:pt x="15556" y="76132"/>
                    </a:lnTo>
                    <a:lnTo>
                      <a:pt x="10595" y="71170"/>
                    </a:lnTo>
                    <a:lnTo>
                      <a:pt x="15556" y="66209"/>
                    </a:lnTo>
                    <a:close/>
                    <a:moveTo>
                      <a:pt x="8944" y="72820"/>
                    </a:moveTo>
                    <a:lnTo>
                      <a:pt x="13905" y="77782"/>
                    </a:lnTo>
                    <a:lnTo>
                      <a:pt x="3982" y="77782"/>
                    </a:lnTo>
                    <a:lnTo>
                      <a:pt x="8944" y="72820"/>
                    </a:lnTo>
                    <a:close/>
                    <a:moveTo>
                      <a:pt x="13905" y="80115"/>
                    </a:moveTo>
                    <a:lnTo>
                      <a:pt x="8944" y="85077"/>
                    </a:lnTo>
                    <a:lnTo>
                      <a:pt x="3982" y="80115"/>
                    </a:lnTo>
                    <a:close/>
                    <a:moveTo>
                      <a:pt x="15556" y="81765"/>
                    </a:moveTo>
                    <a:lnTo>
                      <a:pt x="15556" y="91687"/>
                    </a:lnTo>
                    <a:lnTo>
                      <a:pt x="10595" y="86727"/>
                    </a:lnTo>
                    <a:lnTo>
                      <a:pt x="15556" y="81765"/>
                    </a:lnTo>
                    <a:close/>
                    <a:moveTo>
                      <a:pt x="2335" y="81767"/>
                    </a:moveTo>
                    <a:lnTo>
                      <a:pt x="7295" y="86728"/>
                    </a:lnTo>
                    <a:lnTo>
                      <a:pt x="2335" y="91690"/>
                    </a:lnTo>
                    <a:lnTo>
                      <a:pt x="2335" y="81767"/>
                    </a:lnTo>
                    <a:close/>
                    <a:moveTo>
                      <a:pt x="8945" y="88377"/>
                    </a:moveTo>
                    <a:lnTo>
                      <a:pt x="13907" y="93339"/>
                    </a:lnTo>
                    <a:lnTo>
                      <a:pt x="3984" y="93339"/>
                    </a:lnTo>
                    <a:lnTo>
                      <a:pt x="8945" y="88377"/>
                    </a:lnTo>
                    <a:close/>
                    <a:moveTo>
                      <a:pt x="13907" y="95672"/>
                    </a:moveTo>
                    <a:lnTo>
                      <a:pt x="8945" y="100634"/>
                    </a:lnTo>
                    <a:lnTo>
                      <a:pt x="3984" y="95672"/>
                    </a:lnTo>
                    <a:close/>
                    <a:moveTo>
                      <a:pt x="15556" y="97321"/>
                    </a:moveTo>
                    <a:lnTo>
                      <a:pt x="15556" y="107244"/>
                    </a:lnTo>
                    <a:lnTo>
                      <a:pt x="10595" y="102283"/>
                    </a:lnTo>
                    <a:lnTo>
                      <a:pt x="15556" y="97321"/>
                    </a:lnTo>
                    <a:close/>
                    <a:moveTo>
                      <a:pt x="2335" y="97322"/>
                    </a:moveTo>
                    <a:lnTo>
                      <a:pt x="7295" y="102283"/>
                    </a:lnTo>
                    <a:lnTo>
                      <a:pt x="2335" y="107245"/>
                    </a:lnTo>
                    <a:lnTo>
                      <a:pt x="2335" y="97322"/>
                    </a:lnTo>
                    <a:close/>
                    <a:moveTo>
                      <a:pt x="8945" y="103933"/>
                    </a:moveTo>
                    <a:lnTo>
                      <a:pt x="13907" y="108895"/>
                    </a:lnTo>
                    <a:lnTo>
                      <a:pt x="3984" y="108895"/>
                    </a:lnTo>
                    <a:lnTo>
                      <a:pt x="8945" y="103933"/>
                    </a:lnTo>
                    <a:close/>
                    <a:moveTo>
                      <a:pt x="13907" y="111228"/>
                    </a:moveTo>
                    <a:lnTo>
                      <a:pt x="8945" y="116190"/>
                    </a:lnTo>
                    <a:lnTo>
                      <a:pt x="3984" y="111228"/>
                    </a:lnTo>
                    <a:close/>
                    <a:moveTo>
                      <a:pt x="2333" y="112878"/>
                    </a:moveTo>
                    <a:lnTo>
                      <a:pt x="7295" y="117839"/>
                    </a:lnTo>
                    <a:lnTo>
                      <a:pt x="2333" y="122800"/>
                    </a:lnTo>
                    <a:lnTo>
                      <a:pt x="2333" y="112878"/>
                    </a:lnTo>
                    <a:close/>
                    <a:moveTo>
                      <a:pt x="15556" y="112878"/>
                    </a:moveTo>
                    <a:lnTo>
                      <a:pt x="15556" y="122800"/>
                    </a:lnTo>
                    <a:lnTo>
                      <a:pt x="10595" y="117839"/>
                    </a:lnTo>
                    <a:lnTo>
                      <a:pt x="15556" y="112878"/>
                    </a:lnTo>
                    <a:close/>
                    <a:moveTo>
                      <a:pt x="8945" y="119489"/>
                    </a:moveTo>
                    <a:lnTo>
                      <a:pt x="13906" y="124450"/>
                    </a:lnTo>
                    <a:lnTo>
                      <a:pt x="3983" y="124450"/>
                    </a:lnTo>
                    <a:lnTo>
                      <a:pt x="8945" y="119489"/>
                    </a:lnTo>
                    <a:close/>
                    <a:moveTo>
                      <a:pt x="0" y="1"/>
                    </a:moveTo>
                    <a:lnTo>
                      <a:pt x="0" y="126785"/>
                    </a:lnTo>
                    <a:lnTo>
                      <a:pt x="17890" y="126785"/>
                    </a:lnTo>
                    <a:lnTo>
                      <a:pt x="1789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52"/>
              <p:cNvSpPr/>
              <p:nvPr/>
            </p:nvSpPr>
            <p:spPr>
              <a:xfrm>
                <a:off x="5789181" y="1472163"/>
                <a:ext cx="246624" cy="1046538"/>
              </a:xfrm>
              <a:custGeom>
                <a:rect b="b" l="l" r="r" t="t"/>
                <a:pathLst>
                  <a:path extrusionOk="0" h="64751" w="15259">
                    <a:moveTo>
                      <a:pt x="11035" y="942"/>
                    </a:moveTo>
                    <a:lnTo>
                      <a:pt x="14268" y="63810"/>
                    </a:lnTo>
                    <a:lnTo>
                      <a:pt x="991" y="63810"/>
                    </a:lnTo>
                    <a:lnTo>
                      <a:pt x="4225" y="942"/>
                    </a:lnTo>
                    <a:close/>
                    <a:moveTo>
                      <a:pt x="3331" y="1"/>
                    </a:moveTo>
                    <a:lnTo>
                      <a:pt x="1" y="64750"/>
                    </a:lnTo>
                    <a:lnTo>
                      <a:pt x="15258" y="64750"/>
                    </a:lnTo>
                    <a:lnTo>
                      <a:pt x="1192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52"/>
              <p:cNvSpPr/>
              <p:nvPr/>
            </p:nvSpPr>
            <p:spPr>
              <a:xfrm>
                <a:off x="5794240" y="2410380"/>
                <a:ext cx="228877" cy="107804"/>
              </a:xfrm>
              <a:custGeom>
                <a:rect b="b" l="l" r="r" t="t"/>
                <a:pathLst>
                  <a:path extrusionOk="0" h="6670" w="14161">
                    <a:moveTo>
                      <a:pt x="13796" y="0"/>
                    </a:moveTo>
                    <a:lnTo>
                      <a:pt x="0" y="5802"/>
                    </a:lnTo>
                    <a:lnTo>
                      <a:pt x="365" y="6670"/>
                    </a:lnTo>
                    <a:lnTo>
                      <a:pt x="14161" y="868"/>
                    </a:lnTo>
                    <a:lnTo>
                      <a:pt x="13796" y="0"/>
                    </a:lnTo>
                    <a:close/>
                  </a:path>
                </a:pathLst>
              </a:custGeom>
              <a:solidFill>
                <a:srgbClr val="064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52"/>
              <p:cNvSpPr/>
              <p:nvPr/>
            </p:nvSpPr>
            <p:spPr>
              <a:xfrm>
                <a:off x="5798943" y="2414437"/>
                <a:ext cx="219228" cy="103812"/>
              </a:xfrm>
              <a:custGeom>
                <a:rect b="b" l="l" r="r" t="t"/>
                <a:pathLst>
                  <a:path extrusionOk="0" h="6423" w="13564">
                    <a:moveTo>
                      <a:pt x="366" y="1"/>
                    </a:moveTo>
                    <a:lnTo>
                      <a:pt x="1" y="868"/>
                    </a:lnTo>
                    <a:lnTo>
                      <a:pt x="13198" y="6423"/>
                    </a:lnTo>
                    <a:lnTo>
                      <a:pt x="13563" y="5556"/>
                    </a:lnTo>
                    <a:lnTo>
                      <a:pt x="366" y="1"/>
                    </a:lnTo>
                    <a:close/>
                  </a:path>
                </a:pathLst>
              </a:custGeom>
              <a:solidFill>
                <a:srgbClr val="064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52"/>
              <p:cNvSpPr/>
              <p:nvPr/>
            </p:nvSpPr>
            <p:spPr>
              <a:xfrm>
                <a:off x="5799170" y="2317397"/>
                <a:ext cx="222008" cy="104878"/>
              </a:xfrm>
              <a:custGeom>
                <a:rect b="b" l="l" r="r" t="t"/>
                <a:pathLst>
                  <a:path extrusionOk="0" h="6489" w="13736">
                    <a:moveTo>
                      <a:pt x="13373" y="0"/>
                    </a:moveTo>
                    <a:lnTo>
                      <a:pt x="1" y="5621"/>
                    </a:lnTo>
                    <a:lnTo>
                      <a:pt x="365" y="6489"/>
                    </a:lnTo>
                    <a:lnTo>
                      <a:pt x="13736" y="868"/>
                    </a:lnTo>
                    <a:lnTo>
                      <a:pt x="13373" y="0"/>
                    </a:lnTo>
                    <a:close/>
                  </a:path>
                </a:pathLst>
              </a:custGeom>
              <a:solidFill>
                <a:srgbClr val="064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52"/>
              <p:cNvSpPr/>
              <p:nvPr/>
            </p:nvSpPr>
            <p:spPr>
              <a:xfrm>
                <a:off x="5803582" y="2322586"/>
                <a:ext cx="214509" cy="101775"/>
              </a:xfrm>
              <a:custGeom>
                <a:rect b="b" l="l" r="r" t="t"/>
                <a:pathLst>
                  <a:path extrusionOk="0" h="6297" w="13272">
                    <a:moveTo>
                      <a:pt x="366" y="1"/>
                    </a:moveTo>
                    <a:lnTo>
                      <a:pt x="0" y="868"/>
                    </a:lnTo>
                    <a:lnTo>
                      <a:pt x="12907" y="6296"/>
                    </a:lnTo>
                    <a:lnTo>
                      <a:pt x="13271" y="5429"/>
                    </a:lnTo>
                    <a:lnTo>
                      <a:pt x="366" y="1"/>
                    </a:lnTo>
                    <a:close/>
                  </a:path>
                </a:pathLst>
              </a:custGeom>
              <a:solidFill>
                <a:srgbClr val="064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52"/>
              <p:cNvSpPr/>
              <p:nvPr/>
            </p:nvSpPr>
            <p:spPr>
              <a:xfrm>
                <a:off x="5804132" y="2225514"/>
                <a:ext cx="212343" cy="100854"/>
              </a:xfrm>
              <a:custGeom>
                <a:rect b="b" l="l" r="r" t="t"/>
                <a:pathLst>
                  <a:path extrusionOk="0" h="6240" w="13138">
                    <a:moveTo>
                      <a:pt x="12773" y="0"/>
                    </a:moveTo>
                    <a:lnTo>
                      <a:pt x="0" y="5372"/>
                    </a:lnTo>
                    <a:lnTo>
                      <a:pt x="364" y="6239"/>
                    </a:lnTo>
                    <a:lnTo>
                      <a:pt x="13137" y="868"/>
                    </a:lnTo>
                    <a:lnTo>
                      <a:pt x="12773" y="0"/>
                    </a:lnTo>
                    <a:close/>
                  </a:path>
                </a:pathLst>
              </a:custGeom>
              <a:solidFill>
                <a:srgbClr val="064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52"/>
              <p:cNvSpPr/>
              <p:nvPr/>
            </p:nvSpPr>
            <p:spPr>
              <a:xfrm>
                <a:off x="5808269" y="2230815"/>
                <a:ext cx="209805" cy="99771"/>
              </a:xfrm>
              <a:custGeom>
                <a:rect b="b" l="l" r="r" t="t"/>
                <a:pathLst>
                  <a:path extrusionOk="0" h="6173" w="12981">
                    <a:moveTo>
                      <a:pt x="365" y="1"/>
                    </a:moveTo>
                    <a:lnTo>
                      <a:pt x="1" y="867"/>
                    </a:lnTo>
                    <a:lnTo>
                      <a:pt x="12616" y="6172"/>
                    </a:lnTo>
                    <a:lnTo>
                      <a:pt x="12980" y="5306"/>
                    </a:lnTo>
                    <a:lnTo>
                      <a:pt x="365" y="1"/>
                    </a:lnTo>
                    <a:close/>
                  </a:path>
                </a:pathLst>
              </a:custGeom>
              <a:solidFill>
                <a:srgbClr val="064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52"/>
              <p:cNvSpPr/>
              <p:nvPr/>
            </p:nvSpPr>
            <p:spPr>
              <a:xfrm>
                <a:off x="5809045" y="2133743"/>
                <a:ext cx="202662" cy="96781"/>
              </a:xfrm>
              <a:custGeom>
                <a:rect b="b" l="l" r="r" t="t"/>
                <a:pathLst>
                  <a:path extrusionOk="0" h="5988" w="12539">
                    <a:moveTo>
                      <a:pt x="12173" y="0"/>
                    </a:moveTo>
                    <a:lnTo>
                      <a:pt x="0" y="5120"/>
                    </a:lnTo>
                    <a:lnTo>
                      <a:pt x="365" y="5988"/>
                    </a:lnTo>
                    <a:lnTo>
                      <a:pt x="12538" y="868"/>
                    </a:lnTo>
                    <a:lnTo>
                      <a:pt x="12173" y="0"/>
                    </a:lnTo>
                    <a:close/>
                  </a:path>
                </a:pathLst>
              </a:custGeom>
              <a:solidFill>
                <a:srgbClr val="064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52"/>
              <p:cNvSpPr/>
              <p:nvPr/>
            </p:nvSpPr>
            <p:spPr>
              <a:xfrm>
                <a:off x="5812989" y="2139060"/>
                <a:ext cx="203260" cy="97056"/>
              </a:xfrm>
              <a:custGeom>
                <a:rect b="b" l="l" r="r" t="t"/>
                <a:pathLst>
                  <a:path extrusionOk="0" h="6005" w="12576">
                    <a:moveTo>
                      <a:pt x="366" y="1"/>
                    </a:moveTo>
                    <a:lnTo>
                      <a:pt x="1" y="867"/>
                    </a:lnTo>
                    <a:lnTo>
                      <a:pt x="12211" y="6004"/>
                    </a:lnTo>
                    <a:lnTo>
                      <a:pt x="12575" y="5137"/>
                    </a:lnTo>
                    <a:lnTo>
                      <a:pt x="366" y="1"/>
                    </a:lnTo>
                    <a:close/>
                  </a:path>
                </a:pathLst>
              </a:custGeom>
              <a:solidFill>
                <a:srgbClr val="064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52"/>
              <p:cNvSpPr/>
              <p:nvPr/>
            </p:nvSpPr>
            <p:spPr>
              <a:xfrm>
                <a:off x="5813910" y="2041891"/>
                <a:ext cx="193061" cy="92757"/>
              </a:xfrm>
              <a:custGeom>
                <a:rect b="b" l="l" r="r" t="t"/>
                <a:pathLst>
                  <a:path extrusionOk="0" h="5739" w="11945">
                    <a:moveTo>
                      <a:pt x="11579" y="0"/>
                    </a:moveTo>
                    <a:lnTo>
                      <a:pt x="0" y="4871"/>
                    </a:lnTo>
                    <a:lnTo>
                      <a:pt x="366" y="5738"/>
                    </a:lnTo>
                    <a:lnTo>
                      <a:pt x="11945" y="868"/>
                    </a:lnTo>
                    <a:lnTo>
                      <a:pt x="11579" y="0"/>
                    </a:lnTo>
                    <a:close/>
                  </a:path>
                </a:pathLst>
              </a:custGeom>
              <a:solidFill>
                <a:srgbClr val="064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52"/>
              <p:cNvSpPr/>
              <p:nvPr/>
            </p:nvSpPr>
            <p:spPr>
              <a:xfrm>
                <a:off x="5818856" y="1950396"/>
                <a:ext cx="183396" cy="88667"/>
              </a:xfrm>
              <a:custGeom>
                <a:rect b="b" l="l" r="r" t="t"/>
                <a:pathLst>
                  <a:path extrusionOk="0" h="5486" w="11347">
                    <a:moveTo>
                      <a:pt x="10983" y="0"/>
                    </a:moveTo>
                    <a:lnTo>
                      <a:pt x="1" y="4619"/>
                    </a:lnTo>
                    <a:lnTo>
                      <a:pt x="365" y="5485"/>
                    </a:lnTo>
                    <a:lnTo>
                      <a:pt x="11347" y="867"/>
                    </a:lnTo>
                    <a:lnTo>
                      <a:pt x="1098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52"/>
              <p:cNvSpPr/>
              <p:nvPr/>
            </p:nvSpPr>
            <p:spPr>
              <a:xfrm>
                <a:off x="5822428" y="1955551"/>
                <a:ext cx="183929" cy="88829"/>
              </a:xfrm>
              <a:custGeom>
                <a:rect b="b" l="l" r="r" t="t"/>
                <a:pathLst>
                  <a:path extrusionOk="0" h="5496" w="11380">
                    <a:moveTo>
                      <a:pt x="364" y="0"/>
                    </a:moveTo>
                    <a:lnTo>
                      <a:pt x="1" y="868"/>
                    </a:lnTo>
                    <a:lnTo>
                      <a:pt x="11015" y="5496"/>
                    </a:lnTo>
                    <a:lnTo>
                      <a:pt x="11380" y="4628"/>
                    </a:lnTo>
                    <a:lnTo>
                      <a:pt x="36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52"/>
              <p:cNvSpPr/>
              <p:nvPr/>
            </p:nvSpPr>
            <p:spPr>
              <a:xfrm>
                <a:off x="5823801" y="1858544"/>
                <a:ext cx="173747" cy="84611"/>
              </a:xfrm>
              <a:custGeom>
                <a:rect b="b" l="l" r="r" t="t"/>
                <a:pathLst>
                  <a:path extrusionOk="0" h="5235" w="10750">
                    <a:moveTo>
                      <a:pt x="10384" y="0"/>
                    </a:moveTo>
                    <a:lnTo>
                      <a:pt x="0" y="4367"/>
                    </a:lnTo>
                    <a:lnTo>
                      <a:pt x="364" y="5235"/>
                    </a:lnTo>
                    <a:lnTo>
                      <a:pt x="10749" y="867"/>
                    </a:lnTo>
                    <a:lnTo>
                      <a:pt x="1038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52"/>
              <p:cNvSpPr/>
              <p:nvPr/>
            </p:nvSpPr>
            <p:spPr>
              <a:xfrm>
                <a:off x="5827131" y="1863732"/>
                <a:ext cx="174377" cy="84869"/>
              </a:xfrm>
              <a:custGeom>
                <a:rect b="b" l="l" r="r" t="t"/>
                <a:pathLst>
                  <a:path extrusionOk="0" h="5251" w="10789">
                    <a:moveTo>
                      <a:pt x="366" y="0"/>
                    </a:moveTo>
                    <a:lnTo>
                      <a:pt x="0" y="868"/>
                    </a:lnTo>
                    <a:lnTo>
                      <a:pt x="10423" y="5251"/>
                    </a:lnTo>
                    <a:lnTo>
                      <a:pt x="10789" y="4383"/>
                    </a:lnTo>
                    <a:lnTo>
                      <a:pt x="36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52"/>
              <p:cNvSpPr/>
              <p:nvPr/>
            </p:nvSpPr>
            <p:spPr>
              <a:xfrm>
                <a:off x="5828731" y="1766806"/>
                <a:ext cx="164098" cy="80473"/>
              </a:xfrm>
              <a:custGeom>
                <a:rect b="b" l="l" r="r" t="t"/>
                <a:pathLst>
                  <a:path extrusionOk="0" h="4979" w="10153">
                    <a:moveTo>
                      <a:pt x="9788" y="0"/>
                    </a:moveTo>
                    <a:lnTo>
                      <a:pt x="0" y="4111"/>
                    </a:lnTo>
                    <a:lnTo>
                      <a:pt x="366" y="4978"/>
                    </a:lnTo>
                    <a:lnTo>
                      <a:pt x="10153" y="868"/>
                    </a:lnTo>
                    <a:lnTo>
                      <a:pt x="978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52"/>
              <p:cNvSpPr/>
              <p:nvPr/>
            </p:nvSpPr>
            <p:spPr>
              <a:xfrm>
                <a:off x="5831866" y="1771978"/>
                <a:ext cx="164696" cy="80780"/>
              </a:xfrm>
              <a:custGeom>
                <a:rect b="b" l="l" r="r" t="t"/>
                <a:pathLst>
                  <a:path extrusionOk="0" h="4998" w="10190">
                    <a:moveTo>
                      <a:pt x="363" y="0"/>
                    </a:moveTo>
                    <a:lnTo>
                      <a:pt x="0" y="867"/>
                    </a:lnTo>
                    <a:lnTo>
                      <a:pt x="9825" y="4997"/>
                    </a:lnTo>
                    <a:lnTo>
                      <a:pt x="10189" y="4130"/>
                    </a:lnTo>
                    <a:lnTo>
                      <a:pt x="36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52"/>
              <p:cNvSpPr/>
              <p:nvPr/>
            </p:nvSpPr>
            <p:spPr>
              <a:xfrm>
                <a:off x="5833660" y="1675051"/>
                <a:ext cx="154465" cy="76432"/>
              </a:xfrm>
              <a:custGeom>
                <a:rect b="b" l="l" r="r" t="t"/>
                <a:pathLst>
                  <a:path extrusionOk="0" h="4729" w="9557">
                    <a:moveTo>
                      <a:pt x="9192" y="1"/>
                    </a:moveTo>
                    <a:lnTo>
                      <a:pt x="1" y="3861"/>
                    </a:lnTo>
                    <a:lnTo>
                      <a:pt x="366" y="4729"/>
                    </a:lnTo>
                    <a:lnTo>
                      <a:pt x="9556" y="867"/>
                    </a:lnTo>
                    <a:lnTo>
                      <a:pt x="91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52"/>
              <p:cNvSpPr/>
              <p:nvPr/>
            </p:nvSpPr>
            <p:spPr>
              <a:xfrm>
                <a:off x="5836634" y="1680223"/>
                <a:ext cx="154982" cy="76740"/>
              </a:xfrm>
              <a:custGeom>
                <a:rect b="b" l="l" r="r" t="t"/>
                <a:pathLst>
                  <a:path extrusionOk="0" h="4748" w="9589">
                    <a:moveTo>
                      <a:pt x="365" y="1"/>
                    </a:moveTo>
                    <a:lnTo>
                      <a:pt x="1" y="867"/>
                    </a:lnTo>
                    <a:lnTo>
                      <a:pt x="9224" y="4748"/>
                    </a:lnTo>
                    <a:lnTo>
                      <a:pt x="9589" y="3880"/>
                    </a:lnTo>
                    <a:lnTo>
                      <a:pt x="36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52"/>
              <p:cNvSpPr/>
              <p:nvPr/>
            </p:nvSpPr>
            <p:spPr>
              <a:xfrm>
                <a:off x="5912339" y="1355616"/>
                <a:ext cx="123465" cy="1163102"/>
              </a:xfrm>
              <a:custGeom>
                <a:rect b="b" l="l" r="r" t="t"/>
                <a:pathLst>
                  <a:path extrusionOk="0" h="71963" w="7639">
                    <a:moveTo>
                      <a:pt x="3486" y="9532"/>
                    </a:moveTo>
                    <a:lnTo>
                      <a:pt x="3603" y="11812"/>
                    </a:lnTo>
                    <a:lnTo>
                      <a:pt x="833" y="10647"/>
                    </a:lnTo>
                    <a:lnTo>
                      <a:pt x="3486" y="9532"/>
                    </a:lnTo>
                    <a:close/>
                    <a:moveTo>
                      <a:pt x="3777" y="15210"/>
                    </a:moveTo>
                    <a:lnTo>
                      <a:pt x="3908" y="17743"/>
                    </a:lnTo>
                    <a:lnTo>
                      <a:pt x="833" y="16450"/>
                    </a:lnTo>
                    <a:lnTo>
                      <a:pt x="3777" y="15210"/>
                    </a:lnTo>
                    <a:close/>
                    <a:moveTo>
                      <a:pt x="4070" y="20891"/>
                    </a:moveTo>
                    <a:lnTo>
                      <a:pt x="4213" y="23674"/>
                    </a:lnTo>
                    <a:lnTo>
                      <a:pt x="833" y="22251"/>
                    </a:lnTo>
                    <a:lnTo>
                      <a:pt x="4070" y="20891"/>
                    </a:lnTo>
                    <a:close/>
                    <a:moveTo>
                      <a:pt x="4363" y="26568"/>
                    </a:moveTo>
                    <a:lnTo>
                      <a:pt x="4519" y="29600"/>
                    </a:lnTo>
                    <a:lnTo>
                      <a:pt x="833" y="28050"/>
                    </a:lnTo>
                    <a:lnTo>
                      <a:pt x="4363" y="26568"/>
                    </a:lnTo>
                    <a:close/>
                    <a:moveTo>
                      <a:pt x="4654" y="32245"/>
                    </a:moveTo>
                    <a:lnTo>
                      <a:pt x="4824" y="35531"/>
                    </a:lnTo>
                    <a:lnTo>
                      <a:pt x="833" y="33851"/>
                    </a:lnTo>
                    <a:lnTo>
                      <a:pt x="4654" y="32245"/>
                    </a:lnTo>
                    <a:close/>
                    <a:moveTo>
                      <a:pt x="4946" y="37922"/>
                    </a:moveTo>
                    <a:lnTo>
                      <a:pt x="5128" y="41459"/>
                    </a:lnTo>
                    <a:lnTo>
                      <a:pt x="832" y="39653"/>
                    </a:lnTo>
                    <a:lnTo>
                      <a:pt x="4946" y="37922"/>
                    </a:lnTo>
                    <a:close/>
                    <a:moveTo>
                      <a:pt x="5239" y="43599"/>
                    </a:moveTo>
                    <a:lnTo>
                      <a:pt x="5434" y="47390"/>
                    </a:lnTo>
                    <a:lnTo>
                      <a:pt x="828" y="45453"/>
                    </a:lnTo>
                    <a:lnTo>
                      <a:pt x="5239" y="43599"/>
                    </a:lnTo>
                    <a:close/>
                    <a:moveTo>
                      <a:pt x="5530" y="49276"/>
                    </a:moveTo>
                    <a:lnTo>
                      <a:pt x="5738" y="53319"/>
                    </a:lnTo>
                    <a:lnTo>
                      <a:pt x="830" y="51254"/>
                    </a:lnTo>
                    <a:lnTo>
                      <a:pt x="5530" y="49276"/>
                    </a:lnTo>
                    <a:close/>
                    <a:moveTo>
                      <a:pt x="5823" y="54959"/>
                    </a:moveTo>
                    <a:lnTo>
                      <a:pt x="6043" y="59246"/>
                    </a:lnTo>
                    <a:lnTo>
                      <a:pt x="833" y="57055"/>
                    </a:lnTo>
                    <a:lnTo>
                      <a:pt x="5823" y="54959"/>
                    </a:lnTo>
                    <a:close/>
                    <a:moveTo>
                      <a:pt x="6115" y="60636"/>
                    </a:moveTo>
                    <a:lnTo>
                      <a:pt x="6348" y="65174"/>
                    </a:lnTo>
                    <a:lnTo>
                      <a:pt x="6348" y="65174"/>
                    </a:lnTo>
                    <a:lnTo>
                      <a:pt x="835" y="62855"/>
                    </a:lnTo>
                    <a:lnTo>
                      <a:pt x="6115" y="60636"/>
                    </a:lnTo>
                    <a:close/>
                    <a:moveTo>
                      <a:pt x="6406" y="66313"/>
                    </a:moveTo>
                    <a:lnTo>
                      <a:pt x="6648" y="71021"/>
                    </a:lnTo>
                    <a:lnTo>
                      <a:pt x="6451" y="71021"/>
                    </a:lnTo>
                    <a:lnTo>
                      <a:pt x="833" y="68656"/>
                    </a:lnTo>
                    <a:lnTo>
                      <a:pt x="6406" y="66313"/>
                    </a:lnTo>
                    <a:close/>
                    <a:moveTo>
                      <a:pt x="1" y="0"/>
                    </a:moveTo>
                    <a:lnTo>
                      <a:pt x="1" y="8153"/>
                    </a:lnTo>
                    <a:lnTo>
                      <a:pt x="3415" y="8153"/>
                    </a:lnTo>
                    <a:lnTo>
                      <a:pt x="3434" y="8534"/>
                    </a:lnTo>
                    <a:lnTo>
                      <a:pt x="1" y="9977"/>
                    </a:lnTo>
                    <a:lnTo>
                      <a:pt x="1" y="11318"/>
                    </a:lnTo>
                    <a:lnTo>
                      <a:pt x="3656" y="12855"/>
                    </a:lnTo>
                    <a:lnTo>
                      <a:pt x="3727" y="14211"/>
                    </a:lnTo>
                    <a:lnTo>
                      <a:pt x="1" y="15780"/>
                    </a:lnTo>
                    <a:lnTo>
                      <a:pt x="1" y="17122"/>
                    </a:lnTo>
                    <a:lnTo>
                      <a:pt x="3963" y="18787"/>
                    </a:lnTo>
                    <a:lnTo>
                      <a:pt x="4020" y="19893"/>
                    </a:lnTo>
                    <a:lnTo>
                      <a:pt x="2" y="21581"/>
                    </a:lnTo>
                    <a:lnTo>
                      <a:pt x="2" y="22923"/>
                    </a:lnTo>
                    <a:lnTo>
                      <a:pt x="4267" y="24717"/>
                    </a:lnTo>
                    <a:lnTo>
                      <a:pt x="4311" y="25571"/>
                    </a:lnTo>
                    <a:lnTo>
                      <a:pt x="2" y="27380"/>
                    </a:lnTo>
                    <a:lnTo>
                      <a:pt x="2" y="28722"/>
                    </a:lnTo>
                    <a:lnTo>
                      <a:pt x="4572" y="30643"/>
                    </a:lnTo>
                    <a:lnTo>
                      <a:pt x="4603" y="31248"/>
                    </a:lnTo>
                    <a:lnTo>
                      <a:pt x="2" y="33181"/>
                    </a:lnTo>
                    <a:lnTo>
                      <a:pt x="2" y="34523"/>
                    </a:lnTo>
                    <a:lnTo>
                      <a:pt x="4878" y="36574"/>
                    </a:lnTo>
                    <a:lnTo>
                      <a:pt x="4896" y="36923"/>
                    </a:lnTo>
                    <a:lnTo>
                      <a:pt x="1" y="38981"/>
                    </a:lnTo>
                    <a:lnTo>
                      <a:pt x="1" y="40324"/>
                    </a:lnTo>
                    <a:lnTo>
                      <a:pt x="5182" y="42501"/>
                    </a:lnTo>
                    <a:lnTo>
                      <a:pt x="5187" y="42600"/>
                    </a:lnTo>
                    <a:lnTo>
                      <a:pt x="2" y="44780"/>
                    </a:lnTo>
                    <a:lnTo>
                      <a:pt x="2" y="46125"/>
                    </a:lnTo>
                    <a:lnTo>
                      <a:pt x="5299" y="48353"/>
                    </a:lnTo>
                    <a:lnTo>
                      <a:pt x="1" y="50582"/>
                    </a:lnTo>
                    <a:lnTo>
                      <a:pt x="1" y="51926"/>
                    </a:lnTo>
                    <a:lnTo>
                      <a:pt x="5303" y="54157"/>
                    </a:lnTo>
                    <a:lnTo>
                      <a:pt x="1" y="56384"/>
                    </a:lnTo>
                    <a:lnTo>
                      <a:pt x="1" y="57726"/>
                    </a:lnTo>
                    <a:lnTo>
                      <a:pt x="5304" y="59956"/>
                    </a:lnTo>
                    <a:lnTo>
                      <a:pt x="1" y="62185"/>
                    </a:lnTo>
                    <a:lnTo>
                      <a:pt x="1" y="63525"/>
                    </a:lnTo>
                    <a:lnTo>
                      <a:pt x="5305" y="65756"/>
                    </a:lnTo>
                    <a:lnTo>
                      <a:pt x="1" y="67985"/>
                    </a:lnTo>
                    <a:lnTo>
                      <a:pt x="1" y="69327"/>
                    </a:lnTo>
                    <a:lnTo>
                      <a:pt x="4025" y="71021"/>
                    </a:lnTo>
                    <a:lnTo>
                      <a:pt x="1" y="71021"/>
                    </a:lnTo>
                    <a:lnTo>
                      <a:pt x="1" y="71962"/>
                    </a:lnTo>
                    <a:lnTo>
                      <a:pt x="7638" y="71962"/>
                    </a:lnTo>
                    <a:lnTo>
                      <a:pt x="4333" y="7682"/>
                    </a:lnTo>
                    <a:lnTo>
                      <a:pt x="4737" y="7682"/>
                    </a:lnTo>
                    <a:lnTo>
                      <a:pt x="4737" y="5713"/>
                    </a:lnTo>
                    <a:lnTo>
                      <a:pt x="3585" y="5713"/>
                    </a:lnTo>
                    <a:lnTo>
                      <a:pt x="3585" y="5036"/>
                    </a:lnTo>
                    <a:lnTo>
                      <a:pt x="3964" y="5036"/>
                    </a:lnTo>
                    <a:lnTo>
                      <a:pt x="3964" y="4420"/>
                    </a:lnTo>
                    <a:lnTo>
                      <a:pt x="3585" y="4420"/>
                    </a:lnTo>
                    <a:lnTo>
                      <a:pt x="3585" y="3743"/>
                    </a:lnTo>
                    <a:lnTo>
                      <a:pt x="1272" y="3743"/>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52"/>
              <p:cNvSpPr/>
              <p:nvPr/>
            </p:nvSpPr>
            <p:spPr>
              <a:xfrm>
                <a:off x="4570836" y="1472163"/>
                <a:ext cx="246624" cy="1046538"/>
              </a:xfrm>
              <a:custGeom>
                <a:rect b="b" l="l" r="r" t="t"/>
                <a:pathLst>
                  <a:path extrusionOk="0" h="64751" w="15259">
                    <a:moveTo>
                      <a:pt x="11034" y="942"/>
                    </a:moveTo>
                    <a:lnTo>
                      <a:pt x="14268" y="63810"/>
                    </a:lnTo>
                    <a:lnTo>
                      <a:pt x="990" y="63810"/>
                    </a:lnTo>
                    <a:lnTo>
                      <a:pt x="4224" y="942"/>
                    </a:lnTo>
                    <a:close/>
                    <a:moveTo>
                      <a:pt x="3330" y="1"/>
                    </a:moveTo>
                    <a:lnTo>
                      <a:pt x="1" y="64750"/>
                    </a:lnTo>
                    <a:lnTo>
                      <a:pt x="15258" y="64750"/>
                    </a:lnTo>
                    <a:lnTo>
                      <a:pt x="1192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52"/>
              <p:cNvSpPr/>
              <p:nvPr/>
            </p:nvSpPr>
            <p:spPr>
              <a:xfrm>
                <a:off x="4575879" y="2410332"/>
                <a:ext cx="228877" cy="107820"/>
              </a:xfrm>
              <a:custGeom>
                <a:rect b="b" l="l" r="r" t="t"/>
                <a:pathLst>
                  <a:path extrusionOk="0" h="6671" w="14161">
                    <a:moveTo>
                      <a:pt x="13797" y="1"/>
                    </a:moveTo>
                    <a:lnTo>
                      <a:pt x="0" y="5803"/>
                    </a:lnTo>
                    <a:lnTo>
                      <a:pt x="365" y="6671"/>
                    </a:lnTo>
                    <a:lnTo>
                      <a:pt x="14161" y="868"/>
                    </a:lnTo>
                    <a:lnTo>
                      <a:pt x="13797" y="1"/>
                    </a:lnTo>
                    <a:close/>
                  </a:path>
                </a:pathLst>
              </a:custGeom>
              <a:solidFill>
                <a:srgbClr val="064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52"/>
              <p:cNvSpPr/>
              <p:nvPr/>
            </p:nvSpPr>
            <p:spPr>
              <a:xfrm>
                <a:off x="4580129" y="2417476"/>
                <a:ext cx="218856" cy="104248"/>
              </a:xfrm>
              <a:custGeom>
                <a:rect b="b" l="l" r="r" t="t"/>
                <a:pathLst>
                  <a:path extrusionOk="0" h="6450" w="13541">
                    <a:moveTo>
                      <a:pt x="368" y="0"/>
                    </a:moveTo>
                    <a:lnTo>
                      <a:pt x="1" y="866"/>
                    </a:lnTo>
                    <a:lnTo>
                      <a:pt x="13174" y="6450"/>
                    </a:lnTo>
                    <a:lnTo>
                      <a:pt x="13541" y="5584"/>
                    </a:lnTo>
                    <a:lnTo>
                      <a:pt x="368" y="0"/>
                    </a:lnTo>
                    <a:close/>
                  </a:path>
                </a:pathLst>
              </a:custGeom>
              <a:solidFill>
                <a:srgbClr val="064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52"/>
              <p:cNvSpPr/>
              <p:nvPr/>
            </p:nvSpPr>
            <p:spPr>
              <a:xfrm>
                <a:off x="4580808" y="2317397"/>
                <a:ext cx="222024" cy="104878"/>
              </a:xfrm>
              <a:custGeom>
                <a:rect b="b" l="l" r="r" t="t"/>
                <a:pathLst>
                  <a:path extrusionOk="0" h="6489" w="13737">
                    <a:moveTo>
                      <a:pt x="13373" y="0"/>
                    </a:moveTo>
                    <a:lnTo>
                      <a:pt x="1" y="5621"/>
                    </a:lnTo>
                    <a:lnTo>
                      <a:pt x="365" y="6489"/>
                    </a:lnTo>
                    <a:lnTo>
                      <a:pt x="13737" y="868"/>
                    </a:lnTo>
                    <a:lnTo>
                      <a:pt x="13373" y="0"/>
                    </a:lnTo>
                    <a:close/>
                  </a:path>
                </a:pathLst>
              </a:custGeom>
              <a:solidFill>
                <a:srgbClr val="064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52"/>
              <p:cNvSpPr/>
              <p:nvPr/>
            </p:nvSpPr>
            <p:spPr>
              <a:xfrm>
                <a:off x="4585220" y="2322586"/>
                <a:ext cx="214509" cy="101759"/>
              </a:xfrm>
              <a:custGeom>
                <a:rect b="b" l="l" r="r" t="t"/>
                <a:pathLst>
                  <a:path extrusionOk="0" h="6296" w="13272">
                    <a:moveTo>
                      <a:pt x="365" y="1"/>
                    </a:moveTo>
                    <a:lnTo>
                      <a:pt x="0" y="868"/>
                    </a:lnTo>
                    <a:lnTo>
                      <a:pt x="12907" y="6295"/>
                    </a:lnTo>
                    <a:lnTo>
                      <a:pt x="13271" y="5429"/>
                    </a:lnTo>
                    <a:lnTo>
                      <a:pt x="365" y="1"/>
                    </a:lnTo>
                    <a:close/>
                  </a:path>
                </a:pathLst>
              </a:custGeom>
              <a:solidFill>
                <a:srgbClr val="064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52"/>
              <p:cNvSpPr/>
              <p:nvPr/>
            </p:nvSpPr>
            <p:spPr>
              <a:xfrm>
                <a:off x="4585754" y="2225627"/>
                <a:ext cx="212343" cy="100854"/>
              </a:xfrm>
              <a:custGeom>
                <a:rect b="b" l="l" r="r" t="t"/>
                <a:pathLst>
                  <a:path extrusionOk="0" h="6240" w="13138">
                    <a:moveTo>
                      <a:pt x="12773" y="1"/>
                    </a:moveTo>
                    <a:lnTo>
                      <a:pt x="0" y="5372"/>
                    </a:lnTo>
                    <a:lnTo>
                      <a:pt x="365" y="6240"/>
                    </a:lnTo>
                    <a:lnTo>
                      <a:pt x="13137" y="868"/>
                    </a:lnTo>
                    <a:lnTo>
                      <a:pt x="12773" y="1"/>
                    </a:lnTo>
                    <a:close/>
                  </a:path>
                </a:pathLst>
              </a:custGeom>
              <a:solidFill>
                <a:srgbClr val="064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52"/>
              <p:cNvSpPr/>
              <p:nvPr/>
            </p:nvSpPr>
            <p:spPr>
              <a:xfrm>
                <a:off x="4589940" y="2230815"/>
                <a:ext cx="209789" cy="99771"/>
              </a:xfrm>
              <a:custGeom>
                <a:rect b="b" l="l" r="r" t="t"/>
                <a:pathLst>
                  <a:path extrusionOk="0" h="6173" w="12980">
                    <a:moveTo>
                      <a:pt x="364" y="1"/>
                    </a:moveTo>
                    <a:lnTo>
                      <a:pt x="0" y="867"/>
                    </a:lnTo>
                    <a:lnTo>
                      <a:pt x="12614" y="6172"/>
                    </a:lnTo>
                    <a:lnTo>
                      <a:pt x="12979" y="5306"/>
                    </a:lnTo>
                    <a:lnTo>
                      <a:pt x="364" y="1"/>
                    </a:lnTo>
                    <a:close/>
                  </a:path>
                </a:pathLst>
              </a:custGeom>
              <a:solidFill>
                <a:srgbClr val="064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52"/>
              <p:cNvSpPr/>
              <p:nvPr/>
            </p:nvSpPr>
            <p:spPr>
              <a:xfrm>
                <a:off x="4590700" y="2133791"/>
                <a:ext cx="202662" cy="96781"/>
              </a:xfrm>
              <a:custGeom>
                <a:rect b="b" l="l" r="r" t="t"/>
                <a:pathLst>
                  <a:path extrusionOk="0" h="5988" w="12539">
                    <a:moveTo>
                      <a:pt x="12174" y="1"/>
                    </a:moveTo>
                    <a:lnTo>
                      <a:pt x="0" y="5120"/>
                    </a:lnTo>
                    <a:lnTo>
                      <a:pt x="366" y="5988"/>
                    </a:lnTo>
                    <a:lnTo>
                      <a:pt x="12539" y="868"/>
                    </a:lnTo>
                    <a:lnTo>
                      <a:pt x="12174" y="1"/>
                    </a:lnTo>
                    <a:close/>
                  </a:path>
                </a:pathLst>
              </a:custGeom>
              <a:solidFill>
                <a:srgbClr val="064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52"/>
              <p:cNvSpPr/>
              <p:nvPr/>
            </p:nvSpPr>
            <p:spPr>
              <a:xfrm>
                <a:off x="4594627" y="2138996"/>
                <a:ext cx="203260" cy="97040"/>
              </a:xfrm>
              <a:custGeom>
                <a:rect b="b" l="l" r="r" t="t"/>
                <a:pathLst>
                  <a:path extrusionOk="0" h="6004" w="12576">
                    <a:moveTo>
                      <a:pt x="365" y="1"/>
                    </a:moveTo>
                    <a:lnTo>
                      <a:pt x="1" y="868"/>
                    </a:lnTo>
                    <a:lnTo>
                      <a:pt x="12210" y="6004"/>
                    </a:lnTo>
                    <a:lnTo>
                      <a:pt x="12576" y="5136"/>
                    </a:lnTo>
                    <a:lnTo>
                      <a:pt x="36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52"/>
              <p:cNvSpPr/>
              <p:nvPr/>
            </p:nvSpPr>
            <p:spPr>
              <a:xfrm>
                <a:off x="4595564" y="2042053"/>
                <a:ext cx="193045" cy="92740"/>
              </a:xfrm>
              <a:custGeom>
                <a:rect b="b" l="l" r="r" t="t"/>
                <a:pathLst>
                  <a:path extrusionOk="0" h="5738" w="11944">
                    <a:moveTo>
                      <a:pt x="11580" y="1"/>
                    </a:moveTo>
                    <a:lnTo>
                      <a:pt x="1" y="4870"/>
                    </a:lnTo>
                    <a:lnTo>
                      <a:pt x="365" y="5738"/>
                    </a:lnTo>
                    <a:lnTo>
                      <a:pt x="11944" y="867"/>
                    </a:lnTo>
                    <a:lnTo>
                      <a:pt x="1158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52"/>
              <p:cNvSpPr/>
              <p:nvPr/>
            </p:nvSpPr>
            <p:spPr>
              <a:xfrm>
                <a:off x="4599363" y="2047306"/>
                <a:ext cx="193594" cy="92934"/>
              </a:xfrm>
              <a:custGeom>
                <a:rect b="b" l="l" r="r" t="t"/>
                <a:pathLst>
                  <a:path extrusionOk="0" h="5750" w="11978">
                    <a:moveTo>
                      <a:pt x="365" y="0"/>
                    </a:moveTo>
                    <a:lnTo>
                      <a:pt x="0" y="869"/>
                    </a:lnTo>
                    <a:lnTo>
                      <a:pt x="11613" y="5750"/>
                    </a:lnTo>
                    <a:lnTo>
                      <a:pt x="11977" y="4883"/>
                    </a:lnTo>
                    <a:lnTo>
                      <a:pt x="36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52"/>
              <p:cNvSpPr/>
              <p:nvPr/>
            </p:nvSpPr>
            <p:spPr>
              <a:xfrm>
                <a:off x="4600510" y="1950266"/>
                <a:ext cx="183428" cy="88700"/>
              </a:xfrm>
              <a:custGeom>
                <a:rect b="b" l="l" r="r" t="t"/>
                <a:pathLst>
                  <a:path extrusionOk="0" h="5488" w="11349">
                    <a:moveTo>
                      <a:pt x="10983" y="1"/>
                    </a:moveTo>
                    <a:lnTo>
                      <a:pt x="1" y="4620"/>
                    </a:lnTo>
                    <a:lnTo>
                      <a:pt x="365" y="5487"/>
                    </a:lnTo>
                    <a:lnTo>
                      <a:pt x="11348" y="868"/>
                    </a:lnTo>
                    <a:lnTo>
                      <a:pt x="1098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52"/>
              <p:cNvSpPr/>
              <p:nvPr/>
            </p:nvSpPr>
            <p:spPr>
              <a:xfrm>
                <a:off x="4604082" y="1955551"/>
                <a:ext cx="183929" cy="88829"/>
              </a:xfrm>
              <a:custGeom>
                <a:rect b="b" l="l" r="r" t="t"/>
                <a:pathLst>
                  <a:path extrusionOk="0" h="5496" w="11380">
                    <a:moveTo>
                      <a:pt x="364" y="0"/>
                    </a:moveTo>
                    <a:lnTo>
                      <a:pt x="0" y="868"/>
                    </a:lnTo>
                    <a:lnTo>
                      <a:pt x="11015" y="5496"/>
                    </a:lnTo>
                    <a:lnTo>
                      <a:pt x="11380" y="4628"/>
                    </a:lnTo>
                    <a:lnTo>
                      <a:pt x="36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52"/>
              <p:cNvSpPr/>
              <p:nvPr/>
            </p:nvSpPr>
            <p:spPr>
              <a:xfrm>
                <a:off x="4605456" y="1858544"/>
                <a:ext cx="173731" cy="84611"/>
              </a:xfrm>
              <a:custGeom>
                <a:rect b="b" l="l" r="r" t="t"/>
                <a:pathLst>
                  <a:path extrusionOk="0" h="5235" w="10749">
                    <a:moveTo>
                      <a:pt x="10384" y="0"/>
                    </a:moveTo>
                    <a:lnTo>
                      <a:pt x="0" y="4367"/>
                    </a:lnTo>
                    <a:lnTo>
                      <a:pt x="365" y="5235"/>
                    </a:lnTo>
                    <a:lnTo>
                      <a:pt x="10749" y="867"/>
                    </a:lnTo>
                    <a:lnTo>
                      <a:pt x="1038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52"/>
              <p:cNvSpPr/>
              <p:nvPr/>
            </p:nvSpPr>
            <p:spPr>
              <a:xfrm>
                <a:off x="4608785" y="1863732"/>
                <a:ext cx="174361" cy="84869"/>
              </a:xfrm>
              <a:custGeom>
                <a:rect b="b" l="l" r="r" t="t"/>
                <a:pathLst>
                  <a:path extrusionOk="0" h="5251" w="10788">
                    <a:moveTo>
                      <a:pt x="365" y="0"/>
                    </a:moveTo>
                    <a:lnTo>
                      <a:pt x="1" y="867"/>
                    </a:lnTo>
                    <a:lnTo>
                      <a:pt x="10424" y="5251"/>
                    </a:lnTo>
                    <a:lnTo>
                      <a:pt x="10788" y="4383"/>
                    </a:lnTo>
                    <a:lnTo>
                      <a:pt x="36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52"/>
              <p:cNvSpPr/>
              <p:nvPr/>
            </p:nvSpPr>
            <p:spPr>
              <a:xfrm>
                <a:off x="4610385" y="1766806"/>
                <a:ext cx="164082" cy="80473"/>
              </a:xfrm>
              <a:custGeom>
                <a:rect b="b" l="l" r="r" t="t"/>
                <a:pathLst>
                  <a:path extrusionOk="0" h="4979" w="10152">
                    <a:moveTo>
                      <a:pt x="9788" y="0"/>
                    </a:moveTo>
                    <a:lnTo>
                      <a:pt x="1" y="4111"/>
                    </a:lnTo>
                    <a:lnTo>
                      <a:pt x="365" y="4978"/>
                    </a:lnTo>
                    <a:lnTo>
                      <a:pt x="10152" y="868"/>
                    </a:lnTo>
                    <a:lnTo>
                      <a:pt x="978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52"/>
              <p:cNvSpPr/>
              <p:nvPr/>
            </p:nvSpPr>
            <p:spPr>
              <a:xfrm>
                <a:off x="4613505" y="1771978"/>
                <a:ext cx="164712" cy="80780"/>
              </a:xfrm>
              <a:custGeom>
                <a:rect b="b" l="l" r="r" t="t"/>
                <a:pathLst>
                  <a:path extrusionOk="0" h="4998" w="10191">
                    <a:moveTo>
                      <a:pt x="365" y="0"/>
                    </a:moveTo>
                    <a:lnTo>
                      <a:pt x="0" y="867"/>
                    </a:lnTo>
                    <a:lnTo>
                      <a:pt x="9825" y="4997"/>
                    </a:lnTo>
                    <a:lnTo>
                      <a:pt x="10191" y="4130"/>
                    </a:lnTo>
                    <a:lnTo>
                      <a:pt x="36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52"/>
              <p:cNvSpPr/>
              <p:nvPr/>
            </p:nvSpPr>
            <p:spPr>
              <a:xfrm>
                <a:off x="4615315" y="1675051"/>
                <a:ext cx="154449" cy="76432"/>
              </a:xfrm>
              <a:custGeom>
                <a:rect b="b" l="l" r="r" t="t"/>
                <a:pathLst>
                  <a:path extrusionOk="0" h="4729" w="9556">
                    <a:moveTo>
                      <a:pt x="9191" y="1"/>
                    </a:moveTo>
                    <a:lnTo>
                      <a:pt x="1" y="3861"/>
                    </a:lnTo>
                    <a:lnTo>
                      <a:pt x="365" y="4729"/>
                    </a:lnTo>
                    <a:lnTo>
                      <a:pt x="9555" y="867"/>
                    </a:lnTo>
                    <a:lnTo>
                      <a:pt x="91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52"/>
              <p:cNvSpPr/>
              <p:nvPr/>
            </p:nvSpPr>
            <p:spPr>
              <a:xfrm>
                <a:off x="4618289" y="1680223"/>
                <a:ext cx="154982" cy="76740"/>
              </a:xfrm>
              <a:custGeom>
                <a:rect b="b" l="l" r="r" t="t"/>
                <a:pathLst>
                  <a:path extrusionOk="0" h="4748" w="9589">
                    <a:moveTo>
                      <a:pt x="365" y="1"/>
                    </a:moveTo>
                    <a:lnTo>
                      <a:pt x="0" y="867"/>
                    </a:lnTo>
                    <a:lnTo>
                      <a:pt x="9224" y="4748"/>
                    </a:lnTo>
                    <a:lnTo>
                      <a:pt x="9588" y="3880"/>
                    </a:lnTo>
                    <a:lnTo>
                      <a:pt x="36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52"/>
              <p:cNvSpPr/>
              <p:nvPr/>
            </p:nvSpPr>
            <p:spPr>
              <a:xfrm>
                <a:off x="4694511" y="1355616"/>
                <a:ext cx="123449" cy="1163102"/>
              </a:xfrm>
              <a:custGeom>
                <a:rect b="b" l="l" r="r" t="t"/>
                <a:pathLst>
                  <a:path extrusionOk="0" h="71963" w="7638">
                    <a:moveTo>
                      <a:pt x="3486" y="9532"/>
                    </a:moveTo>
                    <a:lnTo>
                      <a:pt x="3602" y="11812"/>
                    </a:lnTo>
                    <a:lnTo>
                      <a:pt x="832" y="10647"/>
                    </a:lnTo>
                    <a:lnTo>
                      <a:pt x="3486" y="9532"/>
                    </a:lnTo>
                    <a:close/>
                    <a:moveTo>
                      <a:pt x="3777" y="15210"/>
                    </a:moveTo>
                    <a:lnTo>
                      <a:pt x="3908" y="17743"/>
                    </a:lnTo>
                    <a:lnTo>
                      <a:pt x="831" y="16450"/>
                    </a:lnTo>
                    <a:lnTo>
                      <a:pt x="3777" y="15210"/>
                    </a:lnTo>
                    <a:close/>
                    <a:moveTo>
                      <a:pt x="4069" y="20891"/>
                    </a:moveTo>
                    <a:lnTo>
                      <a:pt x="4212" y="23674"/>
                    </a:lnTo>
                    <a:lnTo>
                      <a:pt x="831" y="22251"/>
                    </a:lnTo>
                    <a:lnTo>
                      <a:pt x="4069" y="20891"/>
                    </a:lnTo>
                    <a:close/>
                    <a:moveTo>
                      <a:pt x="4362" y="26568"/>
                    </a:moveTo>
                    <a:lnTo>
                      <a:pt x="4517" y="29600"/>
                    </a:lnTo>
                    <a:lnTo>
                      <a:pt x="831" y="28050"/>
                    </a:lnTo>
                    <a:lnTo>
                      <a:pt x="4362" y="26568"/>
                    </a:lnTo>
                    <a:close/>
                    <a:moveTo>
                      <a:pt x="4654" y="32245"/>
                    </a:moveTo>
                    <a:lnTo>
                      <a:pt x="4824" y="35531"/>
                    </a:lnTo>
                    <a:lnTo>
                      <a:pt x="831" y="33851"/>
                    </a:lnTo>
                    <a:lnTo>
                      <a:pt x="4654" y="32245"/>
                    </a:lnTo>
                    <a:close/>
                    <a:moveTo>
                      <a:pt x="4946" y="37922"/>
                    </a:moveTo>
                    <a:lnTo>
                      <a:pt x="5128" y="41459"/>
                    </a:lnTo>
                    <a:lnTo>
                      <a:pt x="5128" y="41459"/>
                    </a:lnTo>
                    <a:lnTo>
                      <a:pt x="830" y="39653"/>
                    </a:lnTo>
                    <a:lnTo>
                      <a:pt x="4946" y="37922"/>
                    </a:lnTo>
                    <a:close/>
                    <a:moveTo>
                      <a:pt x="5239" y="43599"/>
                    </a:moveTo>
                    <a:lnTo>
                      <a:pt x="5433" y="47390"/>
                    </a:lnTo>
                    <a:lnTo>
                      <a:pt x="828" y="45453"/>
                    </a:lnTo>
                    <a:lnTo>
                      <a:pt x="5239" y="43599"/>
                    </a:lnTo>
                    <a:close/>
                    <a:moveTo>
                      <a:pt x="5530" y="49276"/>
                    </a:moveTo>
                    <a:lnTo>
                      <a:pt x="5738" y="53319"/>
                    </a:lnTo>
                    <a:lnTo>
                      <a:pt x="5738" y="53319"/>
                    </a:lnTo>
                    <a:lnTo>
                      <a:pt x="829" y="51254"/>
                    </a:lnTo>
                    <a:lnTo>
                      <a:pt x="5530" y="49276"/>
                    </a:lnTo>
                    <a:close/>
                    <a:moveTo>
                      <a:pt x="5823" y="54959"/>
                    </a:moveTo>
                    <a:lnTo>
                      <a:pt x="6043" y="59246"/>
                    </a:lnTo>
                    <a:lnTo>
                      <a:pt x="832" y="57055"/>
                    </a:lnTo>
                    <a:lnTo>
                      <a:pt x="5823" y="54959"/>
                    </a:lnTo>
                    <a:close/>
                    <a:moveTo>
                      <a:pt x="6114" y="60636"/>
                    </a:moveTo>
                    <a:lnTo>
                      <a:pt x="6347" y="65174"/>
                    </a:lnTo>
                    <a:lnTo>
                      <a:pt x="835" y="62855"/>
                    </a:lnTo>
                    <a:lnTo>
                      <a:pt x="6114" y="60636"/>
                    </a:lnTo>
                    <a:close/>
                    <a:moveTo>
                      <a:pt x="6406" y="66313"/>
                    </a:moveTo>
                    <a:lnTo>
                      <a:pt x="6648" y="71021"/>
                    </a:lnTo>
                    <a:lnTo>
                      <a:pt x="6450" y="71021"/>
                    </a:lnTo>
                    <a:lnTo>
                      <a:pt x="832" y="68656"/>
                    </a:lnTo>
                    <a:lnTo>
                      <a:pt x="6406" y="66313"/>
                    </a:lnTo>
                    <a:close/>
                    <a:moveTo>
                      <a:pt x="1" y="0"/>
                    </a:moveTo>
                    <a:lnTo>
                      <a:pt x="1" y="8153"/>
                    </a:lnTo>
                    <a:lnTo>
                      <a:pt x="3415" y="8153"/>
                    </a:lnTo>
                    <a:lnTo>
                      <a:pt x="3434" y="8534"/>
                    </a:lnTo>
                    <a:lnTo>
                      <a:pt x="1" y="9977"/>
                    </a:lnTo>
                    <a:lnTo>
                      <a:pt x="1" y="11318"/>
                    </a:lnTo>
                    <a:lnTo>
                      <a:pt x="3656" y="12856"/>
                    </a:lnTo>
                    <a:lnTo>
                      <a:pt x="3727" y="14211"/>
                    </a:lnTo>
                    <a:lnTo>
                      <a:pt x="1" y="15780"/>
                    </a:lnTo>
                    <a:lnTo>
                      <a:pt x="1" y="17122"/>
                    </a:lnTo>
                    <a:lnTo>
                      <a:pt x="3962" y="18787"/>
                    </a:lnTo>
                    <a:lnTo>
                      <a:pt x="4019" y="19893"/>
                    </a:lnTo>
                    <a:lnTo>
                      <a:pt x="2" y="21581"/>
                    </a:lnTo>
                    <a:lnTo>
                      <a:pt x="2" y="22923"/>
                    </a:lnTo>
                    <a:lnTo>
                      <a:pt x="4267" y="24717"/>
                    </a:lnTo>
                    <a:lnTo>
                      <a:pt x="4311" y="25571"/>
                    </a:lnTo>
                    <a:lnTo>
                      <a:pt x="2" y="27380"/>
                    </a:lnTo>
                    <a:lnTo>
                      <a:pt x="2" y="28722"/>
                    </a:lnTo>
                    <a:lnTo>
                      <a:pt x="4572" y="30643"/>
                    </a:lnTo>
                    <a:lnTo>
                      <a:pt x="4603" y="31248"/>
                    </a:lnTo>
                    <a:lnTo>
                      <a:pt x="2" y="33181"/>
                    </a:lnTo>
                    <a:lnTo>
                      <a:pt x="2" y="34523"/>
                    </a:lnTo>
                    <a:lnTo>
                      <a:pt x="4877" y="36574"/>
                    </a:lnTo>
                    <a:lnTo>
                      <a:pt x="4895" y="36923"/>
                    </a:lnTo>
                    <a:lnTo>
                      <a:pt x="1" y="38981"/>
                    </a:lnTo>
                    <a:lnTo>
                      <a:pt x="1" y="40324"/>
                    </a:lnTo>
                    <a:lnTo>
                      <a:pt x="5181" y="42501"/>
                    </a:lnTo>
                    <a:lnTo>
                      <a:pt x="5186" y="42599"/>
                    </a:lnTo>
                    <a:lnTo>
                      <a:pt x="1" y="44780"/>
                    </a:lnTo>
                    <a:lnTo>
                      <a:pt x="1" y="46125"/>
                    </a:lnTo>
                    <a:lnTo>
                      <a:pt x="5299" y="48352"/>
                    </a:lnTo>
                    <a:lnTo>
                      <a:pt x="1" y="50582"/>
                    </a:lnTo>
                    <a:lnTo>
                      <a:pt x="1" y="51926"/>
                    </a:lnTo>
                    <a:lnTo>
                      <a:pt x="5303" y="54157"/>
                    </a:lnTo>
                    <a:lnTo>
                      <a:pt x="1" y="56384"/>
                    </a:lnTo>
                    <a:lnTo>
                      <a:pt x="1" y="57726"/>
                    </a:lnTo>
                    <a:lnTo>
                      <a:pt x="5304" y="59956"/>
                    </a:lnTo>
                    <a:lnTo>
                      <a:pt x="1" y="62185"/>
                    </a:lnTo>
                    <a:lnTo>
                      <a:pt x="1" y="63525"/>
                    </a:lnTo>
                    <a:lnTo>
                      <a:pt x="5305" y="65756"/>
                    </a:lnTo>
                    <a:lnTo>
                      <a:pt x="1" y="67985"/>
                    </a:lnTo>
                    <a:lnTo>
                      <a:pt x="1" y="69327"/>
                    </a:lnTo>
                    <a:lnTo>
                      <a:pt x="4025" y="71021"/>
                    </a:lnTo>
                    <a:lnTo>
                      <a:pt x="1" y="71021"/>
                    </a:lnTo>
                    <a:lnTo>
                      <a:pt x="1" y="71962"/>
                    </a:lnTo>
                    <a:lnTo>
                      <a:pt x="7638" y="71962"/>
                    </a:lnTo>
                    <a:lnTo>
                      <a:pt x="4333" y="7682"/>
                    </a:lnTo>
                    <a:lnTo>
                      <a:pt x="4737" y="7682"/>
                    </a:lnTo>
                    <a:lnTo>
                      <a:pt x="4737" y="5713"/>
                    </a:lnTo>
                    <a:lnTo>
                      <a:pt x="3586" y="5713"/>
                    </a:lnTo>
                    <a:lnTo>
                      <a:pt x="3586" y="5036"/>
                    </a:lnTo>
                    <a:lnTo>
                      <a:pt x="3965" y="5036"/>
                    </a:lnTo>
                    <a:lnTo>
                      <a:pt x="3965" y="4420"/>
                    </a:lnTo>
                    <a:lnTo>
                      <a:pt x="3586" y="4420"/>
                    </a:lnTo>
                    <a:lnTo>
                      <a:pt x="3586" y="3743"/>
                    </a:lnTo>
                    <a:lnTo>
                      <a:pt x="1270" y="3743"/>
                    </a:lnTo>
                    <a:lnTo>
                      <a:pt x="69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52"/>
              <p:cNvSpPr/>
              <p:nvPr/>
            </p:nvSpPr>
            <p:spPr>
              <a:xfrm>
                <a:off x="4774742" y="2017696"/>
                <a:ext cx="352520" cy="493409"/>
              </a:xfrm>
              <a:custGeom>
                <a:rect b="b" l="l" r="r" t="t"/>
                <a:pathLst>
                  <a:path extrusionOk="0" h="30528" w="21811">
                    <a:moveTo>
                      <a:pt x="10906" y="0"/>
                    </a:moveTo>
                    <a:cubicBezTo>
                      <a:pt x="6803" y="0"/>
                      <a:pt x="3478" y="684"/>
                      <a:pt x="3478" y="1530"/>
                    </a:cubicBezTo>
                    <a:cubicBezTo>
                      <a:pt x="3478" y="1541"/>
                      <a:pt x="3486" y="1553"/>
                      <a:pt x="3487" y="1565"/>
                    </a:cubicBezTo>
                    <a:lnTo>
                      <a:pt x="1" y="30528"/>
                    </a:lnTo>
                    <a:lnTo>
                      <a:pt x="21811" y="30528"/>
                    </a:lnTo>
                    <a:lnTo>
                      <a:pt x="18326" y="1565"/>
                    </a:lnTo>
                    <a:cubicBezTo>
                      <a:pt x="18327" y="1553"/>
                      <a:pt x="18335" y="1541"/>
                      <a:pt x="18335" y="1530"/>
                    </a:cubicBezTo>
                    <a:cubicBezTo>
                      <a:pt x="18335" y="684"/>
                      <a:pt x="15009" y="0"/>
                      <a:pt x="109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52"/>
              <p:cNvSpPr/>
              <p:nvPr/>
            </p:nvSpPr>
            <p:spPr>
              <a:xfrm>
                <a:off x="4774742" y="2017793"/>
                <a:ext cx="352520" cy="493312"/>
              </a:xfrm>
              <a:custGeom>
                <a:rect b="b" l="l" r="r" t="t"/>
                <a:pathLst>
                  <a:path extrusionOk="0" h="30522" w="21811">
                    <a:moveTo>
                      <a:pt x="11490" y="0"/>
                    </a:moveTo>
                    <a:lnTo>
                      <a:pt x="11490" y="10601"/>
                    </a:lnTo>
                    <a:cubicBezTo>
                      <a:pt x="11490" y="14076"/>
                      <a:pt x="8674" y="16893"/>
                      <a:pt x="5199" y="16893"/>
                    </a:cubicBezTo>
                    <a:lnTo>
                      <a:pt x="1641" y="16893"/>
                    </a:lnTo>
                    <a:lnTo>
                      <a:pt x="1" y="30522"/>
                    </a:lnTo>
                    <a:lnTo>
                      <a:pt x="21811" y="30522"/>
                    </a:lnTo>
                    <a:lnTo>
                      <a:pt x="18326" y="1559"/>
                    </a:lnTo>
                    <a:cubicBezTo>
                      <a:pt x="18327" y="1547"/>
                      <a:pt x="18335" y="1535"/>
                      <a:pt x="18335" y="1524"/>
                    </a:cubicBezTo>
                    <a:cubicBezTo>
                      <a:pt x="18335" y="720"/>
                      <a:pt x="15318" y="62"/>
                      <a:pt x="11490" y="0"/>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52"/>
              <p:cNvSpPr/>
              <p:nvPr/>
            </p:nvSpPr>
            <p:spPr>
              <a:xfrm>
                <a:off x="5052317" y="2017696"/>
                <a:ext cx="352520" cy="493409"/>
              </a:xfrm>
              <a:custGeom>
                <a:rect b="b" l="l" r="r" t="t"/>
                <a:pathLst>
                  <a:path extrusionOk="0" h="30528" w="21811">
                    <a:moveTo>
                      <a:pt x="10905" y="0"/>
                    </a:moveTo>
                    <a:cubicBezTo>
                      <a:pt x="6803" y="0"/>
                      <a:pt x="3477" y="684"/>
                      <a:pt x="3477" y="1530"/>
                    </a:cubicBezTo>
                    <a:cubicBezTo>
                      <a:pt x="3477" y="1541"/>
                      <a:pt x="3484" y="1553"/>
                      <a:pt x="3485" y="1565"/>
                    </a:cubicBezTo>
                    <a:lnTo>
                      <a:pt x="0" y="30528"/>
                    </a:lnTo>
                    <a:lnTo>
                      <a:pt x="21811" y="30528"/>
                    </a:lnTo>
                    <a:lnTo>
                      <a:pt x="18325" y="1565"/>
                    </a:lnTo>
                    <a:cubicBezTo>
                      <a:pt x="18329" y="1553"/>
                      <a:pt x="18331" y="1541"/>
                      <a:pt x="18333" y="1530"/>
                    </a:cubicBezTo>
                    <a:cubicBezTo>
                      <a:pt x="18333" y="684"/>
                      <a:pt x="15007" y="0"/>
                      <a:pt x="10905"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52"/>
              <p:cNvSpPr/>
              <p:nvPr/>
            </p:nvSpPr>
            <p:spPr>
              <a:xfrm>
                <a:off x="5052317" y="2017793"/>
                <a:ext cx="352520" cy="493312"/>
              </a:xfrm>
              <a:custGeom>
                <a:rect b="b" l="l" r="r" t="t"/>
                <a:pathLst>
                  <a:path extrusionOk="0" h="30522" w="21811">
                    <a:moveTo>
                      <a:pt x="11490" y="0"/>
                    </a:moveTo>
                    <a:lnTo>
                      <a:pt x="11490" y="10601"/>
                    </a:lnTo>
                    <a:cubicBezTo>
                      <a:pt x="11490" y="14076"/>
                      <a:pt x="8673" y="16893"/>
                      <a:pt x="5198" y="16893"/>
                    </a:cubicBezTo>
                    <a:lnTo>
                      <a:pt x="1641" y="16893"/>
                    </a:lnTo>
                    <a:lnTo>
                      <a:pt x="0" y="30522"/>
                    </a:lnTo>
                    <a:lnTo>
                      <a:pt x="21811" y="30522"/>
                    </a:lnTo>
                    <a:lnTo>
                      <a:pt x="18325" y="1559"/>
                    </a:lnTo>
                    <a:cubicBezTo>
                      <a:pt x="18329" y="1547"/>
                      <a:pt x="18331" y="1535"/>
                      <a:pt x="18333" y="1524"/>
                    </a:cubicBezTo>
                    <a:cubicBezTo>
                      <a:pt x="18333" y="720"/>
                      <a:pt x="15318" y="62"/>
                      <a:pt x="11490" y="0"/>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52"/>
              <p:cNvSpPr/>
              <p:nvPr/>
            </p:nvSpPr>
            <p:spPr>
              <a:xfrm>
                <a:off x="4050290" y="2511073"/>
                <a:ext cx="2204533" cy="70970"/>
              </a:xfrm>
              <a:custGeom>
                <a:rect b="b" l="l" r="r" t="t"/>
                <a:pathLst>
                  <a:path extrusionOk="0" h="4391" w="136398">
                    <a:moveTo>
                      <a:pt x="0" y="1"/>
                    </a:moveTo>
                    <a:lnTo>
                      <a:pt x="0" y="4391"/>
                    </a:lnTo>
                    <a:lnTo>
                      <a:pt x="136398" y="4391"/>
                    </a:lnTo>
                    <a:lnTo>
                      <a:pt x="13639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52"/>
              <p:cNvSpPr/>
              <p:nvPr/>
            </p:nvSpPr>
            <p:spPr>
              <a:xfrm>
                <a:off x="5090638" y="2511073"/>
                <a:ext cx="1164185" cy="70970"/>
              </a:xfrm>
              <a:custGeom>
                <a:rect b="b" l="l" r="r" t="t"/>
                <a:pathLst>
                  <a:path extrusionOk="0" h="4391" w="72030">
                    <a:moveTo>
                      <a:pt x="0" y="1"/>
                    </a:moveTo>
                    <a:lnTo>
                      <a:pt x="0" y="4391"/>
                    </a:lnTo>
                    <a:lnTo>
                      <a:pt x="72030" y="4391"/>
                    </a:lnTo>
                    <a:lnTo>
                      <a:pt x="720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52"/>
              <p:cNvSpPr/>
              <p:nvPr/>
            </p:nvSpPr>
            <p:spPr>
              <a:xfrm>
                <a:off x="4186718" y="1355616"/>
                <a:ext cx="246607" cy="1163086"/>
              </a:xfrm>
              <a:custGeom>
                <a:rect b="b" l="l" r="r" t="t"/>
                <a:pathLst>
                  <a:path extrusionOk="0" h="71962" w="15258">
                    <a:moveTo>
                      <a:pt x="11034" y="8153"/>
                    </a:moveTo>
                    <a:lnTo>
                      <a:pt x="11054" y="8534"/>
                    </a:lnTo>
                    <a:lnTo>
                      <a:pt x="7239" y="10137"/>
                    </a:lnTo>
                    <a:lnTo>
                      <a:pt x="4188" y="8853"/>
                    </a:lnTo>
                    <a:lnTo>
                      <a:pt x="4223" y="8153"/>
                    </a:lnTo>
                    <a:close/>
                    <a:moveTo>
                      <a:pt x="4136" y="9852"/>
                    </a:moveTo>
                    <a:lnTo>
                      <a:pt x="6025" y="10647"/>
                    </a:lnTo>
                    <a:lnTo>
                      <a:pt x="4053" y="11475"/>
                    </a:lnTo>
                    <a:lnTo>
                      <a:pt x="4053" y="11475"/>
                    </a:lnTo>
                    <a:lnTo>
                      <a:pt x="4136" y="9852"/>
                    </a:lnTo>
                    <a:close/>
                    <a:moveTo>
                      <a:pt x="11106" y="9532"/>
                    </a:moveTo>
                    <a:lnTo>
                      <a:pt x="11223" y="11812"/>
                    </a:lnTo>
                    <a:lnTo>
                      <a:pt x="8453" y="10647"/>
                    </a:lnTo>
                    <a:lnTo>
                      <a:pt x="11106" y="9532"/>
                    </a:lnTo>
                    <a:close/>
                    <a:moveTo>
                      <a:pt x="7239" y="11157"/>
                    </a:moveTo>
                    <a:lnTo>
                      <a:pt x="11276" y="12855"/>
                    </a:lnTo>
                    <a:lnTo>
                      <a:pt x="11346" y="14211"/>
                    </a:lnTo>
                    <a:lnTo>
                      <a:pt x="7239" y="15940"/>
                    </a:lnTo>
                    <a:lnTo>
                      <a:pt x="3895" y="14534"/>
                    </a:lnTo>
                    <a:lnTo>
                      <a:pt x="3999" y="12518"/>
                    </a:lnTo>
                    <a:lnTo>
                      <a:pt x="7239" y="11157"/>
                    </a:lnTo>
                    <a:close/>
                    <a:moveTo>
                      <a:pt x="3844" y="15533"/>
                    </a:moveTo>
                    <a:lnTo>
                      <a:pt x="6026" y="16450"/>
                    </a:lnTo>
                    <a:lnTo>
                      <a:pt x="3747" y="17409"/>
                    </a:lnTo>
                    <a:lnTo>
                      <a:pt x="3747" y="17409"/>
                    </a:lnTo>
                    <a:lnTo>
                      <a:pt x="3844" y="15533"/>
                    </a:lnTo>
                    <a:close/>
                    <a:moveTo>
                      <a:pt x="11397" y="15210"/>
                    </a:moveTo>
                    <a:lnTo>
                      <a:pt x="11528" y="17743"/>
                    </a:lnTo>
                    <a:lnTo>
                      <a:pt x="11528" y="17743"/>
                    </a:lnTo>
                    <a:lnTo>
                      <a:pt x="8451" y="16450"/>
                    </a:lnTo>
                    <a:lnTo>
                      <a:pt x="11397" y="15210"/>
                    </a:lnTo>
                    <a:close/>
                    <a:moveTo>
                      <a:pt x="7239" y="16961"/>
                    </a:moveTo>
                    <a:lnTo>
                      <a:pt x="11582" y="18787"/>
                    </a:lnTo>
                    <a:lnTo>
                      <a:pt x="11638" y="19892"/>
                    </a:lnTo>
                    <a:lnTo>
                      <a:pt x="7239" y="21741"/>
                    </a:lnTo>
                    <a:lnTo>
                      <a:pt x="3603" y="20211"/>
                    </a:lnTo>
                    <a:lnTo>
                      <a:pt x="3694" y="18453"/>
                    </a:lnTo>
                    <a:lnTo>
                      <a:pt x="7239" y="16961"/>
                    </a:lnTo>
                    <a:close/>
                    <a:moveTo>
                      <a:pt x="3552" y="21210"/>
                    </a:moveTo>
                    <a:lnTo>
                      <a:pt x="6025" y="22250"/>
                    </a:lnTo>
                    <a:lnTo>
                      <a:pt x="3443" y="23336"/>
                    </a:lnTo>
                    <a:lnTo>
                      <a:pt x="3552" y="21210"/>
                    </a:lnTo>
                    <a:close/>
                    <a:moveTo>
                      <a:pt x="11689" y="20891"/>
                    </a:moveTo>
                    <a:lnTo>
                      <a:pt x="11832" y="23674"/>
                    </a:lnTo>
                    <a:lnTo>
                      <a:pt x="8451" y="22251"/>
                    </a:lnTo>
                    <a:lnTo>
                      <a:pt x="11689" y="20891"/>
                    </a:lnTo>
                    <a:close/>
                    <a:moveTo>
                      <a:pt x="7238" y="22761"/>
                    </a:moveTo>
                    <a:lnTo>
                      <a:pt x="11886" y="24716"/>
                    </a:lnTo>
                    <a:lnTo>
                      <a:pt x="11930" y="25570"/>
                    </a:lnTo>
                    <a:lnTo>
                      <a:pt x="7238" y="27540"/>
                    </a:lnTo>
                    <a:lnTo>
                      <a:pt x="3312" y="25890"/>
                    </a:lnTo>
                    <a:lnTo>
                      <a:pt x="3388" y="24378"/>
                    </a:lnTo>
                    <a:lnTo>
                      <a:pt x="7238" y="22761"/>
                    </a:lnTo>
                    <a:close/>
                    <a:moveTo>
                      <a:pt x="3260" y="26888"/>
                    </a:moveTo>
                    <a:lnTo>
                      <a:pt x="6023" y="28050"/>
                    </a:lnTo>
                    <a:lnTo>
                      <a:pt x="3138" y="29261"/>
                    </a:lnTo>
                    <a:lnTo>
                      <a:pt x="3260" y="26888"/>
                    </a:lnTo>
                    <a:close/>
                    <a:moveTo>
                      <a:pt x="11982" y="26568"/>
                    </a:moveTo>
                    <a:lnTo>
                      <a:pt x="12137" y="29599"/>
                    </a:lnTo>
                    <a:lnTo>
                      <a:pt x="8451" y="28050"/>
                    </a:lnTo>
                    <a:lnTo>
                      <a:pt x="11982" y="26568"/>
                    </a:lnTo>
                    <a:close/>
                    <a:moveTo>
                      <a:pt x="7238" y="28560"/>
                    </a:moveTo>
                    <a:lnTo>
                      <a:pt x="12191" y="30642"/>
                    </a:lnTo>
                    <a:lnTo>
                      <a:pt x="12222" y="31246"/>
                    </a:lnTo>
                    <a:lnTo>
                      <a:pt x="7238" y="33341"/>
                    </a:lnTo>
                    <a:lnTo>
                      <a:pt x="3019" y="31567"/>
                    </a:lnTo>
                    <a:lnTo>
                      <a:pt x="3084" y="30304"/>
                    </a:lnTo>
                    <a:lnTo>
                      <a:pt x="7238" y="28560"/>
                    </a:lnTo>
                    <a:close/>
                    <a:moveTo>
                      <a:pt x="2968" y="32566"/>
                    </a:moveTo>
                    <a:lnTo>
                      <a:pt x="6023" y="33851"/>
                    </a:lnTo>
                    <a:lnTo>
                      <a:pt x="2833" y="35192"/>
                    </a:lnTo>
                    <a:lnTo>
                      <a:pt x="2833" y="35192"/>
                    </a:lnTo>
                    <a:lnTo>
                      <a:pt x="2968" y="32566"/>
                    </a:lnTo>
                    <a:close/>
                    <a:moveTo>
                      <a:pt x="12273" y="32245"/>
                    </a:moveTo>
                    <a:lnTo>
                      <a:pt x="12442" y="35529"/>
                    </a:lnTo>
                    <a:lnTo>
                      <a:pt x="8450" y="33851"/>
                    </a:lnTo>
                    <a:lnTo>
                      <a:pt x="12273" y="32245"/>
                    </a:lnTo>
                    <a:close/>
                    <a:moveTo>
                      <a:pt x="7238" y="34362"/>
                    </a:moveTo>
                    <a:lnTo>
                      <a:pt x="12495" y="36573"/>
                    </a:lnTo>
                    <a:lnTo>
                      <a:pt x="12513" y="36923"/>
                    </a:lnTo>
                    <a:lnTo>
                      <a:pt x="7235" y="39143"/>
                    </a:lnTo>
                    <a:lnTo>
                      <a:pt x="2727" y="37248"/>
                    </a:lnTo>
                    <a:lnTo>
                      <a:pt x="2780" y="36235"/>
                    </a:lnTo>
                    <a:lnTo>
                      <a:pt x="7238" y="34362"/>
                    </a:lnTo>
                    <a:close/>
                    <a:moveTo>
                      <a:pt x="2676" y="38247"/>
                    </a:moveTo>
                    <a:lnTo>
                      <a:pt x="6022" y="39652"/>
                    </a:lnTo>
                    <a:lnTo>
                      <a:pt x="2528" y="41123"/>
                    </a:lnTo>
                    <a:lnTo>
                      <a:pt x="2528" y="41123"/>
                    </a:lnTo>
                    <a:lnTo>
                      <a:pt x="2676" y="38247"/>
                    </a:lnTo>
                    <a:close/>
                    <a:moveTo>
                      <a:pt x="12565" y="37922"/>
                    </a:moveTo>
                    <a:lnTo>
                      <a:pt x="12747" y="41458"/>
                    </a:lnTo>
                    <a:lnTo>
                      <a:pt x="12747" y="41458"/>
                    </a:lnTo>
                    <a:lnTo>
                      <a:pt x="8449" y="39652"/>
                    </a:lnTo>
                    <a:lnTo>
                      <a:pt x="12565" y="37922"/>
                    </a:lnTo>
                    <a:close/>
                    <a:moveTo>
                      <a:pt x="7237" y="40163"/>
                    </a:moveTo>
                    <a:lnTo>
                      <a:pt x="12801" y="42501"/>
                    </a:lnTo>
                    <a:lnTo>
                      <a:pt x="12806" y="42600"/>
                    </a:lnTo>
                    <a:lnTo>
                      <a:pt x="7233" y="44943"/>
                    </a:lnTo>
                    <a:lnTo>
                      <a:pt x="2436" y="42926"/>
                    </a:lnTo>
                    <a:lnTo>
                      <a:pt x="2475" y="42165"/>
                    </a:lnTo>
                    <a:lnTo>
                      <a:pt x="7237" y="40163"/>
                    </a:lnTo>
                    <a:close/>
                    <a:moveTo>
                      <a:pt x="2384" y="43925"/>
                    </a:moveTo>
                    <a:lnTo>
                      <a:pt x="6019" y="45452"/>
                    </a:lnTo>
                    <a:lnTo>
                      <a:pt x="2223" y="47048"/>
                    </a:lnTo>
                    <a:lnTo>
                      <a:pt x="2384" y="43925"/>
                    </a:lnTo>
                    <a:close/>
                    <a:moveTo>
                      <a:pt x="12858" y="43599"/>
                    </a:moveTo>
                    <a:lnTo>
                      <a:pt x="13052" y="47390"/>
                    </a:lnTo>
                    <a:lnTo>
                      <a:pt x="8447" y="45453"/>
                    </a:lnTo>
                    <a:lnTo>
                      <a:pt x="12858" y="43599"/>
                    </a:lnTo>
                    <a:close/>
                    <a:moveTo>
                      <a:pt x="7233" y="45963"/>
                    </a:moveTo>
                    <a:lnTo>
                      <a:pt x="12919" y="48353"/>
                    </a:lnTo>
                    <a:lnTo>
                      <a:pt x="7234" y="50744"/>
                    </a:lnTo>
                    <a:lnTo>
                      <a:pt x="2143" y="48602"/>
                    </a:lnTo>
                    <a:lnTo>
                      <a:pt x="2169" y="48092"/>
                    </a:lnTo>
                    <a:lnTo>
                      <a:pt x="7233" y="45963"/>
                    </a:lnTo>
                    <a:close/>
                    <a:moveTo>
                      <a:pt x="2092" y="49601"/>
                    </a:moveTo>
                    <a:lnTo>
                      <a:pt x="6022" y="51253"/>
                    </a:lnTo>
                    <a:lnTo>
                      <a:pt x="1918" y="52981"/>
                    </a:lnTo>
                    <a:lnTo>
                      <a:pt x="2092" y="49601"/>
                    </a:lnTo>
                    <a:close/>
                    <a:moveTo>
                      <a:pt x="13149" y="49276"/>
                    </a:moveTo>
                    <a:lnTo>
                      <a:pt x="13357" y="53319"/>
                    </a:lnTo>
                    <a:lnTo>
                      <a:pt x="8448" y="51254"/>
                    </a:lnTo>
                    <a:lnTo>
                      <a:pt x="13149" y="49276"/>
                    </a:lnTo>
                    <a:close/>
                    <a:moveTo>
                      <a:pt x="7235" y="51765"/>
                    </a:moveTo>
                    <a:lnTo>
                      <a:pt x="12922" y="54157"/>
                    </a:lnTo>
                    <a:lnTo>
                      <a:pt x="7238" y="56545"/>
                    </a:lnTo>
                    <a:lnTo>
                      <a:pt x="1851" y="54279"/>
                    </a:lnTo>
                    <a:lnTo>
                      <a:pt x="1865" y="54024"/>
                    </a:lnTo>
                    <a:lnTo>
                      <a:pt x="7235" y="51765"/>
                    </a:lnTo>
                    <a:close/>
                    <a:moveTo>
                      <a:pt x="1800" y="55278"/>
                    </a:moveTo>
                    <a:lnTo>
                      <a:pt x="6024" y="57054"/>
                    </a:lnTo>
                    <a:lnTo>
                      <a:pt x="1613" y="58907"/>
                    </a:lnTo>
                    <a:lnTo>
                      <a:pt x="1613" y="58907"/>
                    </a:lnTo>
                    <a:lnTo>
                      <a:pt x="1800" y="55278"/>
                    </a:lnTo>
                    <a:close/>
                    <a:moveTo>
                      <a:pt x="13442" y="54959"/>
                    </a:moveTo>
                    <a:lnTo>
                      <a:pt x="13662" y="59246"/>
                    </a:lnTo>
                    <a:lnTo>
                      <a:pt x="8451" y="57055"/>
                    </a:lnTo>
                    <a:lnTo>
                      <a:pt x="13442" y="54959"/>
                    </a:lnTo>
                    <a:close/>
                    <a:moveTo>
                      <a:pt x="7238" y="57565"/>
                    </a:moveTo>
                    <a:lnTo>
                      <a:pt x="12923" y="59956"/>
                    </a:lnTo>
                    <a:lnTo>
                      <a:pt x="7240" y="62345"/>
                    </a:lnTo>
                    <a:lnTo>
                      <a:pt x="1560" y="59956"/>
                    </a:lnTo>
                    <a:lnTo>
                      <a:pt x="1560" y="59951"/>
                    </a:lnTo>
                    <a:lnTo>
                      <a:pt x="7238" y="57565"/>
                    </a:lnTo>
                    <a:close/>
                    <a:moveTo>
                      <a:pt x="1508" y="60955"/>
                    </a:moveTo>
                    <a:lnTo>
                      <a:pt x="6026" y="62854"/>
                    </a:lnTo>
                    <a:lnTo>
                      <a:pt x="1308" y="64838"/>
                    </a:lnTo>
                    <a:lnTo>
                      <a:pt x="1308" y="64838"/>
                    </a:lnTo>
                    <a:lnTo>
                      <a:pt x="1508" y="60955"/>
                    </a:lnTo>
                    <a:close/>
                    <a:moveTo>
                      <a:pt x="13733" y="60635"/>
                    </a:moveTo>
                    <a:lnTo>
                      <a:pt x="13966" y="65174"/>
                    </a:lnTo>
                    <a:lnTo>
                      <a:pt x="8454" y="62855"/>
                    </a:lnTo>
                    <a:lnTo>
                      <a:pt x="13733" y="60635"/>
                    </a:lnTo>
                    <a:close/>
                    <a:moveTo>
                      <a:pt x="7240" y="63365"/>
                    </a:moveTo>
                    <a:lnTo>
                      <a:pt x="12924" y="65756"/>
                    </a:lnTo>
                    <a:lnTo>
                      <a:pt x="7239" y="68146"/>
                    </a:lnTo>
                    <a:lnTo>
                      <a:pt x="1557" y="65754"/>
                    </a:lnTo>
                    <a:lnTo>
                      <a:pt x="7240" y="63365"/>
                    </a:lnTo>
                    <a:close/>
                    <a:moveTo>
                      <a:pt x="1217" y="66632"/>
                    </a:moveTo>
                    <a:lnTo>
                      <a:pt x="6026" y="68655"/>
                    </a:lnTo>
                    <a:lnTo>
                      <a:pt x="1004" y="70767"/>
                    </a:lnTo>
                    <a:lnTo>
                      <a:pt x="1217" y="66632"/>
                    </a:lnTo>
                    <a:close/>
                    <a:moveTo>
                      <a:pt x="7239" y="69166"/>
                    </a:moveTo>
                    <a:lnTo>
                      <a:pt x="11645" y="71021"/>
                    </a:lnTo>
                    <a:lnTo>
                      <a:pt x="2827" y="71021"/>
                    </a:lnTo>
                    <a:lnTo>
                      <a:pt x="7239" y="69166"/>
                    </a:lnTo>
                    <a:close/>
                    <a:moveTo>
                      <a:pt x="14025" y="66313"/>
                    </a:moveTo>
                    <a:lnTo>
                      <a:pt x="14267" y="71021"/>
                    </a:lnTo>
                    <a:lnTo>
                      <a:pt x="14069" y="71021"/>
                    </a:lnTo>
                    <a:lnTo>
                      <a:pt x="8451" y="68656"/>
                    </a:lnTo>
                    <a:lnTo>
                      <a:pt x="14025" y="66313"/>
                    </a:lnTo>
                    <a:close/>
                    <a:moveTo>
                      <a:pt x="6948" y="0"/>
                    </a:moveTo>
                    <a:lnTo>
                      <a:pt x="6367" y="3743"/>
                    </a:lnTo>
                    <a:lnTo>
                      <a:pt x="4053" y="3743"/>
                    </a:lnTo>
                    <a:lnTo>
                      <a:pt x="4053" y="4420"/>
                    </a:lnTo>
                    <a:lnTo>
                      <a:pt x="3675" y="4420"/>
                    </a:lnTo>
                    <a:lnTo>
                      <a:pt x="3675" y="5036"/>
                    </a:lnTo>
                    <a:lnTo>
                      <a:pt x="4053" y="5036"/>
                    </a:lnTo>
                    <a:lnTo>
                      <a:pt x="4053" y="5713"/>
                    </a:lnTo>
                    <a:lnTo>
                      <a:pt x="2901" y="5713"/>
                    </a:lnTo>
                    <a:lnTo>
                      <a:pt x="2901" y="7682"/>
                    </a:lnTo>
                    <a:lnTo>
                      <a:pt x="3305" y="7682"/>
                    </a:lnTo>
                    <a:lnTo>
                      <a:pt x="1" y="71961"/>
                    </a:lnTo>
                    <a:lnTo>
                      <a:pt x="15258" y="71961"/>
                    </a:lnTo>
                    <a:lnTo>
                      <a:pt x="11952" y="7682"/>
                    </a:lnTo>
                    <a:lnTo>
                      <a:pt x="12356" y="7682"/>
                    </a:lnTo>
                    <a:lnTo>
                      <a:pt x="12356" y="5713"/>
                    </a:lnTo>
                    <a:lnTo>
                      <a:pt x="11205" y="5713"/>
                    </a:lnTo>
                    <a:lnTo>
                      <a:pt x="11205" y="5036"/>
                    </a:lnTo>
                    <a:lnTo>
                      <a:pt x="11584" y="5036"/>
                    </a:lnTo>
                    <a:lnTo>
                      <a:pt x="11584" y="4420"/>
                    </a:lnTo>
                    <a:lnTo>
                      <a:pt x="11205" y="4420"/>
                    </a:lnTo>
                    <a:lnTo>
                      <a:pt x="11205" y="3743"/>
                    </a:lnTo>
                    <a:lnTo>
                      <a:pt x="8892" y="3743"/>
                    </a:lnTo>
                    <a:lnTo>
                      <a:pt x="831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52"/>
              <p:cNvSpPr/>
              <p:nvPr/>
            </p:nvSpPr>
            <p:spPr>
              <a:xfrm>
                <a:off x="4492448" y="2313001"/>
                <a:ext cx="649991" cy="198088"/>
              </a:xfrm>
              <a:custGeom>
                <a:rect b="b" l="l" r="r" t="t"/>
                <a:pathLst>
                  <a:path extrusionOk="0" h="12256" w="40216">
                    <a:moveTo>
                      <a:pt x="1" y="1"/>
                    </a:moveTo>
                    <a:lnTo>
                      <a:pt x="1" y="12256"/>
                    </a:lnTo>
                    <a:lnTo>
                      <a:pt x="40215" y="12256"/>
                    </a:lnTo>
                    <a:lnTo>
                      <a:pt x="4021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52"/>
              <p:cNvSpPr/>
              <p:nvPr/>
            </p:nvSpPr>
            <p:spPr>
              <a:xfrm>
                <a:off x="4921950" y="2300651"/>
                <a:ext cx="228879" cy="210436"/>
              </a:xfrm>
              <a:custGeom>
                <a:rect b="b" l="l" r="r" t="t"/>
                <a:pathLst>
                  <a:path extrusionOk="0" h="12256" w="13642">
                    <a:moveTo>
                      <a:pt x="1" y="1"/>
                    </a:moveTo>
                    <a:lnTo>
                      <a:pt x="1" y="12256"/>
                    </a:lnTo>
                    <a:lnTo>
                      <a:pt x="13641" y="12256"/>
                    </a:lnTo>
                    <a:lnTo>
                      <a:pt x="1364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52"/>
              <p:cNvSpPr/>
              <p:nvPr/>
            </p:nvSpPr>
            <p:spPr>
              <a:xfrm>
                <a:off x="4553275" y="2187574"/>
                <a:ext cx="228085" cy="140668"/>
              </a:xfrm>
              <a:custGeom>
                <a:rect b="b" l="l" r="r" t="t"/>
                <a:pathLst>
                  <a:path extrusionOk="0" h="7761" w="14112">
                    <a:moveTo>
                      <a:pt x="0" y="0"/>
                    </a:moveTo>
                    <a:lnTo>
                      <a:pt x="0" y="7761"/>
                    </a:lnTo>
                    <a:lnTo>
                      <a:pt x="14111" y="7761"/>
                    </a:lnTo>
                    <a:lnTo>
                      <a:pt x="1411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52"/>
              <p:cNvSpPr/>
              <p:nvPr/>
            </p:nvSpPr>
            <p:spPr>
              <a:xfrm>
                <a:off x="4678704" y="2187580"/>
                <a:ext cx="102648" cy="125437"/>
              </a:xfrm>
              <a:custGeom>
                <a:rect b="b" l="l" r="r" t="t"/>
                <a:pathLst>
                  <a:path extrusionOk="0" h="7761" w="6351">
                    <a:moveTo>
                      <a:pt x="1" y="0"/>
                    </a:moveTo>
                    <a:lnTo>
                      <a:pt x="1" y="7761"/>
                    </a:lnTo>
                    <a:lnTo>
                      <a:pt x="6350" y="7761"/>
                    </a:lnTo>
                    <a:lnTo>
                      <a:pt x="6350"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52"/>
              <p:cNvSpPr/>
              <p:nvPr/>
            </p:nvSpPr>
            <p:spPr>
              <a:xfrm>
                <a:off x="4809831" y="2243745"/>
                <a:ext cx="301237" cy="69272"/>
              </a:xfrm>
              <a:custGeom>
                <a:rect b="b" l="l" r="r" t="t"/>
                <a:pathLst>
                  <a:path extrusionOk="0" h="4286" w="18638">
                    <a:moveTo>
                      <a:pt x="1" y="1"/>
                    </a:moveTo>
                    <a:lnTo>
                      <a:pt x="1" y="4286"/>
                    </a:lnTo>
                    <a:lnTo>
                      <a:pt x="18638" y="4286"/>
                    </a:lnTo>
                    <a:lnTo>
                      <a:pt x="18638"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52"/>
              <p:cNvSpPr/>
              <p:nvPr/>
            </p:nvSpPr>
            <p:spPr>
              <a:xfrm>
                <a:off x="4778375" y="2243750"/>
                <a:ext cx="193023" cy="84595"/>
              </a:xfrm>
              <a:custGeom>
                <a:rect b="b" l="l" r="r" t="t"/>
                <a:pathLst>
                  <a:path extrusionOk="0" h="4286" w="9996">
                    <a:moveTo>
                      <a:pt x="1" y="1"/>
                    </a:moveTo>
                    <a:lnTo>
                      <a:pt x="1" y="4286"/>
                    </a:lnTo>
                    <a:lnTo>
                      <a:pt x="9995" y="4286"/>
                    </a:lnTo>
                    <a:lnTo>
                      <a:pt x="999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52"/>
              <p:cNvSpPr/>
              <p:nvPr/>
            </p:nvSpPr>
            <p:spPr>
              <a:xfrm>
                <a:off x="5185480" y="2422244"/>
                <a:ext cx="947721" cy="88845"/>
              </a:xfrm>
              <a:custGeom>
                <a:rect b="b" l="l" r="r" t="t"/>
                <a:pathLst>
                  <a:path extrusionOk="0" h="5497" w="58637">
                    <a:moveTo>
                      <a:pt x="1" y="1"/>
                    </a:moveTo>
                    <a:lnTo>
                      <a:pt x="1" y="5497"/>
                    </a:lnTo>
                    <a:lnTo>
                      <a:pt x="58636" y="5497"/>
                    </a:lnTo>
                    <a:lnTo>
                      <a:pt x="5863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52"/>
              <p:cNvSpPr/>
              <p:nvPr/>
            </p:nvSpPr>
            <p:spPr>
              <a:xfrm>
                <a:off x="5669482" y="2422244"/>
                <a:ext cx="463718" cy="88845"/>
              </a:xfrm>
              <a:custGeom>
                <a:rect b="b" l="l" r="r" t="t"/>
                <a:pathLst>
                  <a:path extrusionOk="0" h="5497" w="28691">
                    <a:moveTo>
                      <a:pt x="0" y="1"/>
                    </a:moveTo>
                    <a:lnTo>
                      <a:pt x="0" y="5497"/>
                    </a:lnTo>
                    <a:lnTo>
                      <a:pt x="28690" y="5497"/>
                    </a:lnTo>
                    <a:lnTo>
                      <a:pt x="28690"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52"/>
              <p:cNvSpPr/>
              <p:nvPr/>
            </p:nvSpPr>
            <p:spPr>
              <a:xfrm>
                <a:off x="5228569" y="2389466"/>
                <a:ext cx="864080" cy="32810"/>
              </a:xfrm>
              <a:custGeom>
                <a:rect b="b" l="l" r="r" t="t"/>
                <a:pathLst>
                  <a:path extrusionOk="0" h="2030" w="53462">
                    <a:moveTo>
                      <a:pt x="0" y="0"/>
                    </a:moveTo>
                    <a:lnTo>
                      <a:pt x="0" y="2030"/>
                    </a:lnTo>
                    <a:lnTo>
                      <a:pt x="53462" y="2030"/>
                    </a:lnTo>
                    <a:lnTo>
                      <a:pt x="5346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52"/>
              <p:cNvSpPr/>
              <p:nvPr/>
            </p:nvSpPr>
            <p:spPr>
              <a:xfrm>
                <a:off x="5228569" y="2389466"/>
                <a:ext cx="480188" cy="32810"/>
              </a:xfrm>
              <a:custGeom>
                <a:rect b="b" l="l" r="r" t="t"/>
                <a:pathLst>
                  <a:path extrusionOk="0" h="2030" w="29710">
                    <a:moveTo>
                      <a:pt x="0" y="0"/>
                    </a:moveTo>
                    <a:lnTo>
                      <a:pt x="0" y="2030"/>
                    </a:lnTo>
                    <a:lnTo>
                      <a:pt x="29710" y="2030"/>
                    </a:lnTo>
                    <a:lnTo>
                      <a:pt x="29710"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52"/>
              <p:cNvSpPr/>
              <p:nvPr/>
            </p:nvSpPr>
            <p:spPr>
              <a:xfrm>
                <a:off x="5221279" y="2399277"/>
                <a:ext cx="882472" cy="13172"/>
              </a:xfrm>
              <a:custGeom>
                <a:rect b="b" l="l" r="r" t="t"/>
                <a:pathLst>
                  <a:path extrusionOk="0" h="815" w="54600">
                    <a:moveTo>
                      <a:pt x="1" y="1"/>
                    </a:moveTo>
                    <a:lnTo>
                      <a:pt x="1" y="814"/>
                    </a:lnTo>
                    <a:lnTo>
                      <a:pt x="54599" y="814"/>
                    </a:lnTo>
                    <a:lnTo>
                      <a:pt x="5459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52"/>
              <p:cNvSpPr/>
              <p:nvPr/>
            </p:nvSpPr>
            <p:spPr>
              <a:xfrm>
                <a:off x="5691641" y="2399277"/>
                <a:ext cx="412111" cy="13172"/>
              </a:xfrm>
              <a:custGeom>
                <a:rect b="b" l="l" r="r" t="t"/>
                <a:pathLst>
                  <a:path extrusionOk="0" h="815" w="25498">
                    <a:moveTo>
                      <a:pt x="1" y="1"/>
                    </a:moveTo>
                    <a:lnTo>
                      <a:pt x="1" y="814"/>
                    </a:lnTo>
                    <a:lnTo>
                      <a:pt x="25497" y="814"/>
                    </a:lnTo>
                    <a:lnTo>
                      <a:pt x="25497"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52"/>
              <p:cNvSpPr/>
              <p:nvPr/>
            </p:nvSpPr>
            <p:spPr>
              <a:xfrm>
                <a:off x="5185480" y="2300637"/>
                <a:ext cx="947721" cy="88845"/>
              </a:xfrm>
              <a:custGeom>
                <a:rect b="b" l="l" r="r" t="t"/>
                <a:pathLst>
                  <a:path extrusionOk="0" h="5497" w="58637">
                    <a:moveTo>
                      <a:pt x="1" y="0"/>
                    </a:moveTo>
                    <a:lnTo>
                      <a:pt x="1" y="5496"/>
                    </a:lnTo>
                    <a:lnTo>
                      <a:pt x="58636" y="5496"/>
                    </a:lnTo>
                    <a:lnTo>
                      <a:pt x="5863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52"/>
              <p:cNvSpPr/>
              <p:nvPr/>
            </p:nvSpPr>
            <p:spPr>
              <a:xfrm>
                <a:off x="5669482" y="2300637"/>
                <a:ext cx="463718" cy="88845"/>
              </a:xfrm>
              <a:custGeom>
                <a:rect b="b" l="l" r="r" t="t"/>
                <a:pathLst>
                  <a:path extrusionOk="0" h="5497" w="28691">
                    <a:moveTo>
                      <a:pt x="0" y="0"/>
                    </a:moveTo>
                    <a:lnTo>
                      <a:pt x="0" y="5496"/>
                    </a:lnTo>
                    <a:lnTo>
                      <a:pt x="28690" y="5496"/>
                    </a:lnTo>
                    <a:lnTo>
                      <a:pt x="28690"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52"/>
              <p:cNvSpPr/>
              <p:nvPr/>
            </p:nvSpPr>
            <p:spPr>
              <a:xfrm>
                <a:off x="5228569" y="2267827"/>
                <a:ext cx="864080" cy="32826"/>
              </a:xfrm>
              <a:custGeom>
                <a:rect b="b" l="l" r="r" t="t"/>
                <a:pathLst>
                  <a:path extrusionOk="0" h="2031" w="53462">
                    <a:moveTo>
                      <a:pt x="0" y="1"/>
                    </a:moveTo>
                    <a:lnTo>
                      <a:pt x="0" y="2030"/>
                    </a:lnTo>
                    <a:lnTo>
                      <a:pt x="53462" y="2030"/>
                    </a:lnTo>
                    <a:lnTo>
                      <a:pt x="5346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52"/>
              <p:cNvSpPr/>
              <p:nvPr/>
            </p:nvSpPr>
            <p:spPr>
              <a:xfrm>
                <a:off x="5228569" y="2267827"/>
                <a:ext cx="480188" cy="32826"/>
              </a:xfrm>
              <a:custGeom>
                <a:rect b="b" l="l" r="r" t="t"/>
                <a:pathLst>
                  <a:path extrusionOk="0" h="2031" w="29710">
                    <a:moveTo>
                      <a:pt x="0" y="1"/>
                    </a:moveTo>
                    <a:lnTo>
                      <a:pt x="0" y="2030"/>
                    </a:lnTo>
                    <a:lnTo>
                      <a:pt x="29710" y="2030"/>
                    </a:lnTo>
                    <a:lnTo>
                      <a:pt x="29710"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52"/>
              <p:cNvSpPr/>
              <p:nvPr/>
            </p:nvSpPr>
            <p:spPr>
              <a:xfrm>
                <a:off x="5221279" y="2277654"/>
                <a:ext cx="882472" cy="13172"/>
              </a:xfrm>
              <a:custGeom>
                <a:rect b="b" l="l" r="r" t="t"/>
                <a:pathLst>
                  <a:path extrusionOk="0" h="815" w="54600">
                    <a:moveTo>
                      <a:pt x="1" y="0"/>
                    </a:moveTo>
                    <a:lnTo>
                      <a:pt x="1" y="815"/>
                    </a:lnTo>
                    <a:lnTo>
                      <a:pt x="54599" y="815"/>
                    </a:lnTo>
                    <a:lnTo>
                      <a:pt x="5459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52"/>
              <p:cNvSpPr/>
              <p:nvPr/>
            </p:nvSpPr>
            <p:spPr>
              <a:xfrm>
                <a:off x="5691641" y="2277654"/>
                <a:ext cx="412111" cy="13172"/>
              </a:xfrm>
              <a:custGeom>
                <a:rect b="b" l="l" r="r" t="t"/>
                <a:pathLst>
                  <a:path extrusionOk="0" h="815" w="25498">
                    <a:moveTo>
                      <a:pt x="1" y="0"/>
                    </a:moveTo>
                    <a:lnTo>
                      <a:pt x="1" y="815"/>
                    </a:lnTo>
                    <a:lnTo>
                      <a:pt x="25497" y="815"/>
                    </a:lnTo>
                    <a:lnTo>
                      <a:pt x="25497"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52"/>
              <p:cNvSpPr/>
              <p:nvPr/>
            </p:nvSpPr>
            <p:spPr>
              <a:xfrm>
                <a:off x="5185480" y="2178998"/>
                <a:ext cx="947721" cy="88845"/>
              </a:xfrm>
              <a:custGeom>
                <a:rect b="b" l="l" r="r" t="t"/>
                <a:pathLst>
                  <a:path extrusionOk="0" h="5497" w="58637">
                    <a:moveTo>
                      <a:pt x="1" y="1"/>
                    </a:moveTo>
                    <a:lnTo>
                      <a:pt x="1" y="5497"/>
                    </a:lnTo>
                    <a:lnTo>
                      <a:pt x="58636" y="5497"/>
                    </a:lnTo>
                    <a:lnTo>
                      <a:pt x="5863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52"/>
              <p:cNvSpPr/>
              <p:nvPr/>
            </p:nvSpPr>
            <p:spPr>
              <a:xfrm>
                <a:off x="5669482" y="2178998"/>
                <a:ext cx="463718" cy="88845"/>
              </a:xfrm>
              <a:custGeom>
                <a:rect b="b" l="l" r="r" t="t"/>
                <a:pathLst>
                  <a:path extrusionOk="0" h="5497" w="28691">
                    <a:moveTo>
                      <a:pt x="0" y="1"/>
                    </a:moveTo>
                    <a:lnTo>
                      <a:pt x="0" y="5497"/>
                    </a:lnTo>
                    <a:lnTo>
                      <a:pt x="28690" y="5497"/>
                    </a:lnTo>
                    <a:lnTo>
                      <a:pt x="28690"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52"/>
              <p:cNvSpPr/>
              <p:nvPr/>
            </p:nvSpPr>
            <p:spPr>
              <a:xfrm>
                <a:off x="5185480" y="2057375"/>
                <a:ext cx="947721" cy="88845"/>
              </a:xfrm>
              <a:custGeom>
                <a:rect b="b" l="l" r="r" t="t"/>
                <a:pathLst>
                  <a:path extrusionOk="0" h="5497" w="58637">
                    <a:moveTo>
                      <a:pt x="1" y="0"/>
                    </a:moveTo>
                    <a:lnTo>
                      <a:pt x="1" y="5496"/>
                    </a:lnTo>
                    <a:lnTo>
                      <a:pt x="58636" y="5496"/>
                    </a:lnTo>
                    <a:lnTo>
                      <a:pt x="5863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52"/>
              <p:cNvSpPr/>
              <p:nvPr/>
            </p:nvSpPr>
            <p:spPr>
              <a:xfrm>
                <a:off x="5669482" y="2057375"/>
                <a:ext cx="463718" cy="88845"/>
              </a:xfrm>
              <a:custGeom>
                <a:rect b="b" l="l" r="r" t="t"/>
                <a:pathLst>
                  <a:path extrusionOk="0" h="5497" w="28691">
                    <a:moveTo>
                      <a:pt x="0" y="0"/>
                    </a:moveTo>
                    <a:lnTo>
                      <a:pt x="0" y="5496"/>
                    </a:lnTo>
                    <a:lnTo>
                      <a:pt x="28690" y="5496"/>
                    </a:lnTo>
                    <a:lnTo>
                      <a:pt x="28690"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52"/>
              <p:cNvSpPr/>
              <p:nvPr/>
            </p:nvSpPr>
            <p:spPr>
              <a:xfrm>
                <a:off x="5228569" y="2146204"/>
                <a:ext cx="864080" cy="32810"/>
              </a:xfrm>
              <a:custGeom>
                <a:rect b="b" l="l" r="r" t="t"/>
                <a:pathLst>
                  <a:path extrusionOk="0" h="2030" w="53462">
                    <a:moveTo>
                      <a:pt x="0" y="0"/>
                    </a:moveTo>
                    <a:lnTo>
                      <a:pt x="0" y="2030"/>
                    </a:lnTo>
                    <a:lnTo>
                      <a:pt x="53462" y="2030"/>
                    </a:lnTo>
                    <a:lnTo>
                      <a:pt x="5346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52"/>
              <p:cNvSpPr/>
              <p:nvPr/>
            </p:nvSpPr>
            <p:spPr>
              <a:xfrm>
                <a:off x="5228569" y="2146204"/>
                <a:ext cx="480188" cy="32810"/>
              </a:xfrm>
              <a:custGeom>
                <a:rect b="b" l="l" r="r" t="t"/>
                <a:pathLst>
                  <a:path extrusionOk="0" h="2030" w="29710">
                    <a:moveTo>
                      <a:pt x="0" y="0"/>
                    </a:moveTo>
                    <a:lnTo>
                      <a:pt x="0" y="2030"/>
                    </a:lnTo>
                    <a:lnTo>
                      <a:pt x="29710" y="2030"/>
                    </a:lnTo>
                    <a:lnTo>
                      <a:pt x="29710"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52"/>
              <p:cNvSpPr/>
              <p:nvPr/>
            </p:nvSpPr>
            <p:spPr>
              <a:xfrm>
                <a:off x="5221279" y="2156015"/>
                <a:ext cx="882472" cy="13189"/>
              </a:xfrm>
              <a:custGeom>
                <a:rect b="b" l="l" r="r" t="t"/>
                <a:pathLst>
                  <a:path extrusionOk="0" h="816" w="54600">
                    <a:moveTo>
                      <a:pt x="1" y="1"/>
                    </a:moveTo>
                    <a:lnTo>
                      <a:pt x="1" y="815"/>
                    </a:lnTo>
                    <a:lnTo>
                      <a:pt x="54599" y="815"/>
                    </a:lnTo>
                    <a:lnTo>
                      <a:pt x="5459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52"/>
              <p:cNvSpPr/>
              <p:nvPr/>
            </p:nvSpPr>
            <p:spPr>
              <a:xfrm>
                <a:off x="5691641" y="2156015"/>
                <a:ext cx="412111" cy="13189"/>
              </a:xfrm>
              <a:custGeom>
                <a:rect b="b" l="l" r="r" t="t"/>
                <a:pathLst>
                  <a:path extrusionOk="0" h="816" w="25498">
                    <a:moveTo>
                      <a:pt x="1" y="1"/>
                    </a:moveTo>
                    <a:lnTo>
                      <a:pt x="1" y="815"/>
                    </a:lnTo>
                    <a:lnTo>
                      <a:pt x="25497" y="815"/>
                    </a:lnTo>
                    <a:lnTo>
                      <a:pt x="25497"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52"/>
              <p:cNvSpPr/>
              <p:nvPr/>
            </p:nvSpPr>
            <p:spPr>
              <a:xfrm>
                <a:off x="4530090" y="2345051"/>
                <a:ext cx="352536" cy="28398"/>
              </a:xfrm>
              <a:custGeom>
                <a:rect b="b" l="l" r="r" t="t"/>
                <a:pathLst>
                  <a:path extrusionOk="0" h="1757" w="21812">
                    <a:moveTo>
                      <a:pt x="0" y="0"/>
                    </a:moveTo>
                    <a:lnTo>
                      <a:pt x="0" y="1756"/>
                    </a:lnTo>
                    <a:lnTo>
                      <a:pt x="21812" y="1756"/>
                    </a:lnTo>
                    <a:lnTo>
                      <a:pt x="21812" y="0"/>
                    </a:lnTo>
                    <a:close/>
                  </a:path>
                </a:pathLst>
              </a:custGeom>
              <a:solidFill>
                <a:srgbClr val="B2E2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52"/>
              <p:cNvSpPr/>
              <p:nvPr/>
            </p:nvSpPr>
            <p:spPr>
              <a:xfrm>
                <a:off x="4530090" y="2396109"/>
                <a:ext cx="352536" cy="28414"/>
              </a:xfrm>
              <a:custGeom>
                <a:rect b="b" l="l" r="r" t="t"/>
                <a:pathLst>
                  <a:path extrusionOk="0" h="1758" w="21812">
                    <a:moveTo>
                      <a:pt x="0" y="1"/>
                    </a:moveTo>
                    <a:lnTo>
                      <a:pt x="0" y="1758"/>
                    </a:lnTo>
                    <a:lnTo>
                      <a:pt x="21812" y="1758"/>
                    </a:lnTo>
                    <a:lnTo>
                      <a:pt x="21812" y="1"/>
                    </a:lnTo>
                    <a:close/>
                  </a:path>
                </a:pathLst>
              </a:custGeom>
              <a:solidFill>
                <a:srgbClr val="B2E2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52"/>
              <p:cNvSpPr/>
              <p:nvPr/>
            </p:nvSpPr>
            <p:spPr>
              <a:xfrm>
                <a:off x="5212730" y="2090573"/>
                <a:ext cx="420952" cy="22434"/>
              </a:xfrm>
              <a:custGeom>
                <a:rect b="b" l="l" r="r" t="t"/>
                <a:pathLst>
                  <a:path extrusionOk="0" h="1388" w="26045">
                    <a:moveTo>
                      <a:pt x="0" y="0"/>
                    </a:moveTo>
                    <a:lnTo>
                      <a:pt x="0" y="1388"/>
                    </a:lnTo>
                    <a:lnTo>
                      <a:pt x="26045" y="1388"/>
                    </a:lnTo>
                    <a:lnTo>
                      <a:pt x="2604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52"/>
              <p:cNvSpPr/>
              <p:nvPr/>
            </p:nvSpPr>
            <p:spPr>
              <a:xfrm>
                <a:off x="5212730" y="2212196"/>
                <a:ext cx="420952" cy="22450"/>
              </a:xfrm>
              <a:custGeom>
                <a:rect b="b" l="l" r="r" t="t"/>
                <a:pathLst>
                  <a:path extrusionOk="0" h="1389" w="26045">
                    <a:moveTo>
                      <a:pt x="0" y="1"/>
                    </a:moveTo>
                    <a:lnTo>
                      <a:pt x="0" y="1389"/>
                    </a:lnTo>
                    <a:lnTo>
                      <a:pt x="26045" y="1389"/>
                    </a:lnTo>
                    <a:lnTo>
                      <a:pt x="2604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52"/>
              <p:cNvSpPr/>
              <p:nvPr/>
            </p:nvSpPr>
            <p:spPr>
              <a:xfrm>
                <a:off x="5212730" y="2333835"/>
                <a:ext cx="420952" cy="22434"/>
              </a:xfrm>
              <a:custGeom>
                <a:rect b="b" l="l" r="r" t="t"/>
                <a:pathLst>
                  <a:path extrusionOk="0" h="1388" w="26045">
                    <a:moveTo>
                      <a:pt x="0" y="0"/>
                    </a:moveTo>
                    <a:lnTo>
                      <a:pt x="0" y="1387"/>
                    </a:lnTo>
                    <a:lnTo>
                      <a:pt x="26045" y="1387"/>
                    </a:lnTo>
                    <a:lnTo>
                      <a:pt x="2604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52"/>
              <p:cNvSpPr/>
              <p:nvPr/>
            </p:nvSpPr>
            <p:spPr>
              <a:xfrm>
                <a:off x="5212730" y="2455474"/>
                <a:ext cx="420952" cy="22417"/>
              </a:xfrm>
              <a:custGeom>
                <a:rect b="b" l="l" r="r" t="t"/>
                <a:pathLst>
                  <a:path extrusionOk="0" h="1387" w="26045">
                    <a:moveTo>
                      <a:pt x="0" y="0"/>
                    </a:moveTo>
                    <a:lnTo>
                      <a:pt x="0" y="1387"/>
                    </a:lnTo>
                    <a:lnTo>
                      <a:pt x="26045" y="1387"/>
                    </a:lnTo>
                    <a:lnTo>
                      <a:pt x="2604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52"/>
              <p:cNvSpPr/>
              <p:nvPr/>
            </p:nvSpPr>
            <p:spPr>
              <a:xfrm>
                <a:off x="4309876" y="1355616"/>
                <a:ext cx="123449" cy="1163102"/>
              </a:xfrm>
              <a:custGeom>
                <a:rect b="b" l="l" r="r" t="t"/>
                <a:pathLst>
                  <a:path extrusionOk="0" h="71963" w="7638">
                    <a:moveTo>
                      <a:pt x="3486" y="9532"/>
                    </a:moveTo>
                    <a:lnTo>
                      <a:pt x="3603" y="11812"/>
                    </a:lnTo>
                    <a:lnTo>
                      <a:pt x="833" y="10647"/>
                    </a:lnTo>
                    <a:lnTo>
                      <a:pt x="3486" y="9532"/>
                    </a:lnTo>
                    <a:close/>
                    <a:moveTo>
                      <a:pt x="3777" y="15210"/>
                    </a:moveTo>
                    <a:lnTo>
                      <a:pt x="3908" y="17743"/>
                    </a:lnTo>
                    <a:lnTo>
                      <a:pt x="3908" y="17743"/>
                    </a:lnTo>
                    <a:lnTo>
                      <a:pt x="831" y="16450"/>
                    </a:lnTo>
                    <a:lnTo>
                      <a:pt x="3777" y="15210"/>
                    </a:lnTo>
                    <a:close/>
                    <a:moveTo>
                      <a:pt x="4069" y="20891"/>
                    </a:moveTo>
                    <a:lnTo>
                      <a:pt x="4212" y="23674"/>
                    </a:lnTo>
                    <a:lnTo>
                      <a:pt x="831" y="22251"/>
                    </a:lnTo>
                    <a:lnTo>
                      <a:pt x="4069" y="20891"/>
                    </a:lnTo>
                    <a:close/>
                    <a:moveTo>
                      <a:pt x="4362" y="26568"/>
                    </a:moveTo>
                    <a:lnTo>
                      <a:pt x="4517" y="29600"/>
                    </a:lnTo>
                    <a:lnTo>
                      <a:pt x="831" y="28050"/>
                    </a:lnTo>
                    <a:lnTo>
                      <a:pt x="4362" y="26568"/>
                    </a:lnTo>
                    <a:close/>
                    <a:moveTo>
                      <a:pt x="4653" y="32245"/>
                    </a:moveTo>
                    <a:lnTo>
                      <a:pt x="4822" y="35529"/>
                    </a:lnTo>
                    <a:lnTo>
                      <a:pt x="831" y="33851"/>
                    </a:lnTo>
                    <a:lnTo>
                      <a:pt x="4653" y="32245"/>
                    </a:lnTo>
                    <a:close/>
                    <a:moveTo>
                      <a:pt x="4946" y="37922"/>
                    </a:moveTo>
                    <a:lnTo>
                      <a:pt x="5127" y="41458"/>
                    </a:lnTo>
                    <a:lnTo>
                      <a:pt x="5127" y="41458"/>
                    </a:lnTo>
                    <a:lnTo>
                      <a:pt x="830" y="39653"/>
                    </a:lnTo>
                    <a:lnTo>
                      <a:pt x="4946" y="37922"/>
                    </a:lnTo>
                    <a:close/>
                    <a:moveTo>
                      <a:pt x="5238" y="43599"/>
                    </a:moveTo>
                    <a:lnTo>
                      <a:pt x="5433" y="47390"/>
                    </a:lnTo>
                    <a:lnTo>
                      <a:pt x="828" y="45453"/>
                    </a:lnTo>
                    <a:lnTo>
                      <a:pt x="5238" y="43599"/>
                    </a:lnTo>
                    <a:close/>
                    <a:moveTo>
                      <a:pt x="5530" y="49276"/>
                    </a:moveTo>
                    <a:lnTo>
                      <a:pt x="5738" y="53319"/>
                    </a:lnTo>
                    <a:lnTo>
                      <a:pt x="5738" y="53319"/>
                    </a:lnTo>
                    <a:lnTo>
                      <a:pt x="828" y="51254"/>
                    </a:lnTo>
                    <a:lnTo>
                      <a:pt x="5530" y="49276"/>
                    </a:lnTo>
                    <a:close/>
                    <a:moveTo>
                      <a:pt x="5822" y="54959"/>
                    </a:moveTo>
                    <a:lnTo>
                      <a:pt x="6043" y="59246"/>
                    </a:lnTo>
                    <a:lnTo>
                      <a:pt x="833" y="57055"/>
                    </a:lnTo>
                    <a:lnTo>
                      <a:pt x="5822" y="54959"/>
                    </a:lnTo>
                    <a:close/>
                    <a:moveTo>
                      <a:pt x="6115" y="60636"/>
                    </a:moveTo>
                    <a:lnTo>
                      <a:pt x="6347" y="65174"/>
                    </a:lnTo>
                    <a:lnTo>
                      <a:pt x="6347" y="65174"/>
                    </a:lnTo>
                    <a:lnTo>
                      <a:pt x="834" y="62855"/>
                    </a:lnTo>
                    <a:lnTo>
                      <a:pt x="6115" y="60636"/>
                    </a:lnTo>
                    <a:close/>
                    <a:moveTo>
                      <a:pt x="6406" y="66313"/>
                    </a:moveTo>
                    <a:lnTo>
                      <a:pt x="6648" y="71021"/>
                    </a:lnTo>
                    <a:lnTo>
                      <a:pt x="6450" y="71021"/>
                    </a:lnTo>
                    <a:lnTo>
                      <a:pt x="833" y="68656"/>
                    </a:lnTo>
                    <a:lnTo>
                      <a:pt x="6406" y="66313"/>
                    </a:lnTo>
                    <a:close/>
                    <a:moveTo>
                      <a:pt x="1" y="0"/>
                    </a:moveTo>
                    <a:lnTo>
                      <a:pt x="1" y="8153"/>
                    </a:lnTo>
                    <a:lnTo>
                      <a:pt x="3414" y="8153"/>
                    </a:lnTo>
                    <a:lnTo>
                      <a:pt x="3434" y="8534"/>
                    </a:lnTo>
                    <a:lnTo>
                      <a:pt x="1" y="9977"/>
                    </a:lnTo>
                    <a:lnTo>
                      <a:pt x="1" y="11318"/>
                    </a:lnTo>
                    <a:lnTo>
                      <a:pt x="3656" y="12856"/>
                    </a:lnTo>
                    <a:lnTo>
                      <a:pt x="3726" y="14211"/>
                    </a:lnTo>
                    <a:lnTo>
                      <a:pt x="1" y="15780"/>
                    </a:lnTo>
                    <a:lnTo>
                      <a:pt x="1" y="17122"/>
                    </a:lnTo>
                    <a:lnTo>
                      <a:pt x="3962" y="18787"/>
                    </a:lnTo>
                    <a:lnTo>
                      <a:pt x="4018" y="19893"/>
                    </a:lnTo>
                    <a:lnTo>
                      <a:pt x="1" y="21581"/>
                    </a:lnTo>
                    <a:lnTo>
                      <a:pt x="1" y="22923"/>
                    </a:lnTo>
                    <a:lnTo>
                      <a:pt x="4267" y="24717"/>
                    </a:lnTo>
                    <a:lnTo>
                      <a:pt x="4311" y="25571"/>
                    </a:lnTo>
                    <a:lnTo>
                      <a:pt x="1" y="27380"/>
                    </a:lnTo>
                    <a:lnTo>
                      <a:pt x="1" y="28722"/>
                    </a:lnTo>
                    <a:lnTo>
                      <a:pt x="4571" y="30643"/>
                    </a:lnTo>
                    <a:lnTo>
                      <a:pt x="4603" y="31248"/>
                    </a:lnTo>
                    <a:lnTo>
                      <a:pt x="1" y="33181"/>
                    </a:lnTo>
                    <a:lnTo>
                      <a:pt x="1" y="34523"/>
                    </a:lnTo>
                    <a:lnTo>
                      <a:pt x="4876" y="36574"/>
                    </a:lnTo>
                    <a:lnTo>
                      <a:pt x="4894" y="36923"/>
                    </a:lnTo>
                    <a:lnTo>
                      <a:pt x="1" y="38981"/>
                    </a:lnTo>
                    <a:lnTo>
                      <a:pt x="1" y="40324"/>
                    </a:lnTo>
                    <a:lnTo>
                      <a:pt x="5181" y="42501"/>
                    </a:lnTo>
                    <a:lnTo>
                      <a:pt x="5186" y="42599"/>
                    </a:lnTo>
                    <a:lnTo>
                      <a:pt x="1" y="44780"/>
                    </a:lnTo>
                    <a:lnTo>
                      <a:pt x="1" y="46125"/>
                    </a:lnTo>
                    <a:lnTo>
                      <a:pt x="5299" y="48353"/>
                    </a:lnTo>
                    <a:lnTo>
                      <a:pt x="1" y="50582"/>
                    </a:lnTo>
                    <a:lnTo>
                      <a:pt x="1" y="51926"/>
                    </a:lnTo>
                    <a:lnTo>
                      <a:pt x="5302" y="54157"/>
                    </a:lnTo>
                    <a:lnTo>
                      <a:pt x="1" y="56384"/>
                    </a:lnTo>
                    <a:lnTo>
                      <a:pt x="1" y="57726"/>
                    </a:lnTo>
                    <a:lnTo>
                      <a:pt x="5303" y="59956"/>
                    </a:lnTo>
                    <a:lnTo>
                      <a:pt x="1" y="62185"/>
                    </a:lnTo>
                    <a:lnTo>
                      <a:pt x="1" y="63525"/>
                    </a:lnTo>
                    <a:lnTo>
                      <a:pt x="5304" y="65756"/>
                    </a:lnTo>
                    <a:lnTo>
                      <a:pt x="1" y="67985"/>
                    </a:lnTo>
                    <a:lnTo>
                      <a:pt x="1" y="69327"/>
                    </a:lnTo>
                    <a:lnTo>
                      <a:pt x="4025" y="71021"/>
                    </a:lnTo>
                    <a:lnTo>
                      <a:pt x="1" y="71021"/>
                    </a:lnTo>
                    <a:lnTo>
                      <a:pt x="1" y="71962"/>
                    </a:lnTo>
                    <a:lnTo>
                      <a:pt x="7638" y="71962"/>
                    </a:lnTo>
                    <a:lnTo>
                      <a:pt x="4332" y="7682"/>
                    </a:lnTo>
                    <a:lnTo>
                      <a:pt x="4736" y="7682"/>
                    </a:lnTo>
                    <a:lnTo>
                      <a:pt x="4736" y="5713"/>
                    </a:lnTo>
                    <a:lnTo>
                      <a:pt x="3585" y="5713"/>
                    </a:lnTo>
                    <a:lnTo>
                      <a:pt x="3585" y="5036"/>
                    </a:lnTo>
                    <a:lnTo>
                      <a:pt x="3964" y="5036"/>
                    </a:lnTo>
                    <a:lnTo>
                      <a:pt x="3964" y="4420"/>
                    </a:lnTo>
                    <a:lnTo>
                      <a:pt x="3585" y="4420"/>
                    </a:lnTo>
                    <a:lnTo>
                      <a:pt x="3585" y="3743"/>
                    </a:lnTo>
                    <a:lnTo>
                      <a:pt x="1272" y="3743"/>
                    </a:lnTo>
                    <a:lnTo>
                      <a:pt x="69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52"/>
              <p:cNvSpPr/>
              <p:nvPr/>
            </p:nvSpPr>
            <p:spPr>
              <a:xfrm>
                <a:off x="4121211" y="2582026"/>
                <a:ext cx="449625" cy="130076"/>
              </a:xfrm>
              <a:custGeom>
                <a:rect b="b" l="l" r="r" t="t"/>
                <a:pathLst>
                  <a:path extrusionOk="0" h="8048" w="27819">
                    <a:moveTo>
                      <a:pt x="0" y="1"/>
                    </a:moveTo>
                    <a:lnTo>
                      <a:pt x="0" y="8048"/>
                    </a:lnTo>
                    <a:lnTo>
                      <a:pt x="27819" y="8048"/>
                    </a:lnTo>
                    <a:lnTo>
                      <a:pt x="27819"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52"/>
              <p:cNvSpPr/>
              <p:nvPr/>
            </p:nvSpPr>
            <p:spPr>
              <a:xfrm>
                <a:off x="4346032" y="2582026"/>
                <a:ext cx="224820" cy="130076"/>
              </a:xfrm>
              <a:custGeom>
                <a:rect b="b" l="l" r="r" t="t"/>
                <a:pathLst>
                  <a:path extrusionOk="0" h="8048" w="13910">
                    <a:moveTo>
                      <a:pt x="0" y="1"/>
                    </a:moveTo>
                    <a:lnTo>
                      <a:pt x="0" y="8048"/>
                    </a:lnTo>
                    <a:lnTo>
                      <a:pt x="13910" y="8048"/>
                    </a:lnTo>
                    <a:lnTo>
                      <a:pt x="13910"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52"/>
              <p:cNvSpPr/>
              <p:nvPr/>
            </p:nvSpPr>
            <p:spPr>
              <a:xfrm>
                <a:off x="4998948" y="2582026"/>
                <a:ext cx="318498" cy="130076"/>
              </a:xfrm>
              <a:custGeom>
                <a:rect b="b" l="l" r="r" t="t"/>
                <a:pathLst>
                  <a:path extrusionOk="0" h="8048" w="19706">
                    <a:moveTo>
                      <a:pt x="1" y="1"/>
                    </a:moveTo>
                    <a:lnTo>
                      <a:pt x="1" y="8048"/>
                    </a:lnTo>
                    <a:lnTo>
                      <a:pt x="19705" y="8048"/>
                    </a:lnTo>
                    <a:lnTo>
                      <a:pt x="19705"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52"/>
              <p:cNvSpPr/>
              <p:nvPr/>
            </p:nvSpPr>
            <p:spPr>
              <a:xfrm>
                <a:off x="5142423" y="2582026"/>
                <a:ext cx="175024" cy="130076"/>
              </a:xfrm>
              <a:custGeom>
                <a:rect b="b" l="l" r="r" t="t"/>
                <a:pathLst>
                  <a:path extrusionOk="0" h="8048" w="10829">
                    <a:moveTo>
                      <a:pt x="0" y="1"/>
                    </a:moveTo>
                    <a:lnTo>
                      <a:pt x="0" y="8048"/>
                    </a:lnTo>
                    <a:lnTo>
                      <a:pt x="10828" y="8048"/>
                    </a:lnTo>
                    <a:lnTo>
                      <a:pt x="1082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52"/>
              <p:cNvSpPr/>
              <p:nvPr/>
            </p:nvSpPr>
            <p:spPr>
              <a:xfrm>
                <a:off x="5745559" y="2582026"/>
                <a:ext cx="449625" cy="130076"/>
              </a:xfrm>
              <a:custGeom>
                <a:rect b="b" l="l" r="r" t="t"/>
                <a:pathLst>
                  <a:path extrusionOk="0" h="8048" w="27819">
                    <a:moveTo>
                      <a:pt x="0" y="1"/>
                    </a:moveTo>
                    <a:lnTo>
                      <a:pt x="0" y="8048"/>
                    </a:lnTo>
                    <a:lnTo>
                      <a:pt x="27819" y="8048"/>
                    </a:lnTo>
                    <a:lnTo>
                      <a:pt x="27819"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52"/>
              <p:cNvSpPr/>
              <p:nvPr/>
            </p:nvSpPr>
            <p:spPr>
              <a:xfrm>
                <a:off x="5818322" y="2693062"/>
                <a:ext cx="289147" cy="2049179"/>
              </a:xfrm>
              <a:custGeom>
                <a:rect b="b" l="l" r="r" t="t"/>
                <a:pathLst>
                  <a:path extrusionOk="0" h="126786" w="17890">
                    <a:moveTo>
                      <a:pt x="13906" y="2334"/>
                    </a:moveTo>
                    <a:lnTo>
                      <a:pt x="8945" y="7296"/>
                    </a:lnTo>
                    <a:lnTo>
                      <a:pt x="3983" y="2334"/>
                    </a:lnTo>
                    <a:close/>
                    <a:moveTo>
                      <a:pt x="2333" y="3983"/>
                    </a:moveTo>
                    <a:lnTo>
                      <a:pt x="7295" y="8945"/>
                    </a:lnTo>
                    <a:lnTo>
                      <a:pt x="2333" y="13906"/>
                    </a:lnTo>
                    <a:lnTo>
                      <a:pt x="2333" y="3983"/>
                    </a:lnTo>
                    <a:close/>
                    <a:moveTo>
                      <a:pt x="15555" y="3983"/>
                    </a:moveTo>
                    <a:lnTo>
                      <a:pt x="15555" y="13906"/>
                    </a:lnTo>
                    <a:lnTo>
                      <a:pt x="10595" y="8944"/>
                    </a:lnTo>
                    <a:lnTo>
                      <a:pt x="15555" y="3983"/>
                    </a:lnTo>
                    <a:close/>
                    <a:moveTo>
                      <a:pt x="8945" y="10595"/>
                    </a:moveTo>
                    <a:lnTo>
                      <a:pt x="13906" y="15557"/>
                    </a:lnTo>
                    <a:lnTo>
                      <a:pt x="3983" y="15557"/>
                    </a:lnTo>
                    <a:lnTo>
                      <a:pt x="8945" y="10595"/>
                    </a:lnTo>
                    <a:close/>
                    <a:moveTo>
                      <a:pt x="13906" y="17890"/>
                    </a:moveTo>
                    <a:lnTo>
                      <a:pt x="8945" y="22851"/>
                    </a:lnTo>
                    <a:lnTo>
                      <a:pt x="3983" y="17890"/>
                    </a:lnTo>
                    <a:close/>
                    <a:moveTo>
                      <a:pt x="2333" y="19540"/>
                    </a:moveTo>
                    <a:lnTo>
                      <a:pt x="7295" y="24502"/>
                    </a:lnTo>
                    <a:lnTo>
                      <a:pt x="2333" y="29463"/>
                    </a:lnTo>
                    <a:lnTo>
                      <a:pt x="2333" y="19540"/>
                    </a:lnTo>
                    <a:close/>
                    <a:moveTo>
                      <a:pt x="15555" y="19540"/>
                    </a:moveTo>
                    <a:lnTo>
                      <a:pt x="15555" y="29463"/>
                    </a:lnTo>
                    <a:lnTo>
                      <a:pt x="10595" y="24501"/>
                    </a:lnTo>
                    <a:lnTo>
                      <a:pt x="15555" y="19540"/>
                    </a:lnTo>
                    <a:close/>
                    <a:moveTo>
                      <a:pt x="8945" y="26152"/>
                    </a:moveTo>
                    <a:lnTo>
                      <a:pt x="13906" y="31112"/>
                    </a:lnTo>
                    <a:lnTo>
                      <a:pt x="3983" y="31112"/>
                    </a:lnTo>
                    <a:lnTo>
                      <a:pt x="8945" y="26152"/>
                    </a:lnTo>
                    <a:close/>
                    <a:moveTo>
                      <a:pt x="13906" y="33445"/>
                    </a:moveTo>
                    <a:lnTo>
                      <a:pt x="8945" y="38407"/>
                    </a:lnTo>
                    <a:lnTo>
                      <a:pt x="3983" y="33445"/>
                    </a:lnTo>
                    <a:close/>
                    <a:moveTo>
                      <a:pt x="2333" y="35096"/>
                    </a:moveTo>
                    <a:lnTo>
                      <a:pt x="7295" y="40057"/>
                    </a:lnTo>
                    <a:lnTo>
                      <a:pt x="2333" y="45019"/>
                    </a:lnTo>
                    <a:lnTo>
                      <a:pt x="2333" y="35096"/>
                    </a:lnTo>
                    <a:close/>
                    <a:moveTo>
                      <a:pt x="15555" y="35096"/>
                    </a:moveTo>
                    <a:lnTo>
                      <a:pt x="15555" y="45019"/>
                    </a:lnTo>
                    <a:lnTo>
                      <a:pt x="10595" y="40057"/>
                    </a:lnTo>
                    <a:lnTo>
                      <a:pt x="15555" y="35096"/>
                    </a:lnTo>
                    <a:close/>
                    <a:moveTo>
                      <a:pt x="8945" y="41708"/>
                    </a:moveTo>
                    <a:lnTo>
                      <a:pt x="13906" y="46670"/>
                    </a:lnTo>
                    <a:lnTo>
                      <a:pt x="3983" y="46670"/>
                    </a:lnTo>
                    <a:lnTo>
                      <a:pt x="8945" y="41708"/>
                    </a:lnTo>
                    <a:close/>
                    <a:moveTo>
                      <a:pt x="13906" y="49003"/>
                    </a:moveTo>
                    <a:lnTo>
                      <a:pt x="8945" y="53964"/>
                    </a:lnTo>
                    <a:lnTo>
                      <a:pt x="3983" y="49003"/>
                    </a:lnTo>
                    <a:close/>
                    <a:moveTo>
                      <a:pt x="2333" y="50653"/>
                    </a:moveTo>
                    <a:lnTo>
                      <a:pt x="7295" y="55615"/>
                    </a:lnTo>
                    <a:lnTo>
                      <a:pt x="2333" y="60576"/>
                    </a:lnTo>
                    <a:lnTo>
                      <a:pt x="2333" y="50653"/>
                    </a:lnTo>
                    <a:close/>
                    <a:moveTo>
                      <a:pt x="15555" y="50653"/>
                    </a:moveTo>
                    <a:lnTo>
                      <a:pt x="15555" y="60576"/>
                    </a:lnTo>
                    <a:lnTo>
                      <a:pt x="10595" y="55614"/>
                    </a:lnTo>
                    <a:lnTo>
                      <a:pt x="15555" y="50653"/>
                    </a:lnTo>
                    <a:close/>
                    <a:moveTo>
                      <a:pt x="8944" y="57264"/>
                    </a:moveTo>
                    <a:lnTo>
                      <a:pt x="13906" y="62225"/>
                    </a:lnTo>
                    <a:lnTo>
                      <a:pt x="3983" y="62225"/>
                    </a:lnTo>
                    <a:lnTo>
                      <a:pt x="8944" y="57264"/>
                    </a:lnTo>
                    <a:close/>
                    <a:moveTo>
                      <a:pt x="13906" y="64559"/>
                    </a:moveTo>
                    <a:lnTo>
                      <a:pt x="8944" y="69520"/>
                    </a:lnTo>
                    <a:lnTo>
                      <a:pt x="3983" y="64559"/>
                    </a:lnTo>
                    <a:close/>
                    <a:moveTo>
                      <a:pt x="2333" y="66209"/>
                    </a:moveTo>
                    <a:lnTo>
                      <a:pt x="7294" y="71171"/>
                    </a:lnTo>
                    <a:lnTo>
                      <a:pt x="2333" y="76132"/>
                    </a:lnTo>
                    <a:lnTo>
                      <a:pt x="2333" y="66209"/>
                    </a:lnTo>
                    <a:close/>
                    <a:moveTo>
                      <a:pt x="15555" y="66209"/>
                    </a:moveTo>
                    <a:lnTo>
                      <a:pt x="15555" y="76132"/>
                    </a:lnTo>
                    <a:lnTo>
                      <a:pt x="10595" y="71170"/>
                    </a:lnTo>
                    <a:lnTo>
                      <a:pt x="15555" y="66209"/>
                    </a:lnTo>
                    <a:close/>
                    <a:moveTo>
                      <a:pt x="8944" y="72821"/>
                    </a:moveTo>
                    <a:lnTo>
                      <a:pt x="13906" y="77782"/>
                    </a:lnTo>
                    <a:lnTo>
                      <a:pt x="3983" y="77782"/>
                    </a:lnTo>
                    <a:lnTo>
                      <a:pt x="8944" y="72821"/>
                    </a:lnTo>
                    <a:close/>
                    <a:moveTo>
                      <a:pt x="13906" y="80116"/>
                    </a:moveTo>
                    <a:lnTo>
                      <a:pt x="8944" y="85077"/>
                    </a:lnTo>
                    <a:lnTo>
                      <a:pt x="3983" y="80116"/>
                    </a:lnTo>
                    <a:close/>
                    <a:moveTo>
                      <a:pt x="15555" y="81765"/>
                    </a:moveTo>
                    <a:lnTo>
                      <a:pt x="15555" y="91687"/>
                    </a:lnTo>
                    <a:lnTo>
                      <a:pt x="10595" y="86727"/>
                    </a:lnTo>
                    <a:lnTo>
                      <a:pt x="15555" y="81765"/>
                    </a:lnTo>
                    <a:close/>
                    <a:moveTo>
                      <a:pt x="2333" y="81767"/>
                    </a:moveTo>
                    <a:lnTo>
                      <a:pt x="7295" y="86728"/>
                    </a:lnTo>
                    <a:lnTo>
                      <a:pt x="2333" y="91690"/>
                    </a:lnTo>
                    <a:lnTo>
                      <a:pt x="2333" y="81767"/>
                    </a:lnTo>
                    <a:close/>
                    <a:moveTo>
                      <a:pt x="8945" y="88377"/>
                    </a:moveTo>
                    <a:lnTo>
                      <a:pt x="13906" y="93339"/>
                    </a:lnTo>
                    <a:lnTo>
                      <a:pt x="3983" y="93339"/>
                    </a:lnTo>
                    <a:lnTo>
                      <a:pt x="8945" y="88377"/>
                    </a:lnTo>
                    <a:close/>
                    <a:moveTo>
                      <a:pt x="13906" y="95672"/>
                    </a:moveTo>
                    <a:lnTo>
                      <a:pt x="8945" y="100634"/>
                    </a:lnTo>
                    <a:lnTo>
                      <a:pt x="3983" y="95672"/>
                    </a:lnTo>
                    <a:close/>
                    <a:moveTo>
                      <a:pt x="15555" y="97321"/>
                    </a:moveTo>
                    <a:lnTo>
                      <a:pt x="15555" y="107244"/>
                    </a:lnTo>
                    <a:lnTo>
                      <a:pt x="10595" y="102283"/>
                    </a:lnTo>
                    <a:lnTo>
                      <a:pt x="15555" y="97321"/>
                    </a:lnTo>
                    <a:close/>
                    <a:moveTo>
                      <a:pt x="2333" y="97322"/>
                    </a:moveTo>
                    <a:lnTo>
                      <a:pt x="7295" y="102283"/>
                    </a:lnTo>
                    <a:lnTo>
                      <a:pt x="2333" y="107245"/>
                    </a:lnTo>
                    <a:lnTo>
                      <a:pt x="2333" y="97322"/>
                    </a:lnTo>
                    <a:close/>
                    <a:moveTo>
                      <a:pt x="8945" y="103933"/>
                    </a:moveTo>
                    <a:lnTo>
                      <a:pt x="13906" y="108895"/>
                    </a:lnTo>
                    <a:lnTo>
                      <a:pt x="3983" y="108895"/>
                    </a:lnTo>
                    <a:lnTo>
                      <a:pt x="8945" y="103933"/>
                    </a:lnTo>
                    <a:close/>
                    <a:moveTo>
                      <a:pt x="13906" y="111228"/>
                    </a:moveTo>
                    <a:lnTo>
                      <a:pt x="8945" y="116190"/>
                    </a:lnTo>
                    <a:lnTo>
                      <a:pt x="3983" y="111228"/>
                    </a:lnTo>
                    <a:close/>
                    <a:moveTo>
                      <a:pt x="2333" y="112878"/>
                    </a:moveTo>
                    <a:lnTo>
                      <a:pt x="7295" y="117839"/>
                    </a:lnTo>
                    <a:lnTo>
                      <a:pt x="2333" y="122800"/>
                    </a:lnTo>
                    <a:lnTo>
                      <a:pt x="2333" y="112878"/>
                    </a:lnTo>
                    <a:close/>
                    <a:moveTo>
                      <a:pt x="15555" y="112878"/>
                    </a:moveTo>
                    <a:lnTo>
                      <a:pt x="15555" y="122800"/>
                    </a:lnTo>
                    <a:lnTo>
                      <a:pt x="10595" y="117839"/>
                    </a:lnTo>
                    <a:lnTo>
                      <a:pt x="15555" y="112878"/>
                    </a:lnTo>
                    <a:close/>
                    <a:moveTo>
                      <a:pt x="8945" y="119489"/>
                    </a:moveTo>
                    <a:lnTo>
                      <a:pt x="13906" y="124450"/>
                    </a:lnTo>
                    <a:lnTo>
                      <a:pt x="3983" y="124450"/>
                    </a:lnTo>
                    <a:lnTo>
                      <a:pt x="8945" y="119489"/>
                    </a:lnTo>
                    <a:close/>
                    <a:moveTo>
                      <a:pt x="0" y="1"/>
                    </a:moveTo>
                    <a:lnTo>
                      <a:pt x="0" y="126785"/>
                    </a:lnTo>
                    <a:lnTo>
                      <a:pt x="17890" y="126785"/>
                    </a:lnTo>
                    <a:lnTo>
                      <a:pt x="1789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52"/>
              <p:cNvSpPr/>
              <p:nvPr/>
            </p:nvSpPr>
            <p:spPr>
              <a:xfrm>
                <a:off x="5970379" y="2582026"/>
                <a:ext cx="224804" cy="130076"/>
              </a:xfrm>
              <a:custGeom>
                <a:rect b="b" l="l" r="r" t="t"/>
                <a:pathLst>
                  <a:path extrusionOk="0" h="8048" w="13909">
                    <a:moveTo>
                      <a:pt x="0" y="1"/>
                    </a:moveTo>
                    <a:lnTo>
                      <a:pt x="0" y="8048"/>
                    </a:lnTo>
                    <a:lnTo>
                      <a:pt x="13909" y="8048"/>
                    </a:lnTo>
                    <a:lnTo>
                      <a:pt x="13909"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52"/>
              <p:cNvSpPr/>
              <p:nvPr/>
            </p:nvSpPr>
            <p:spPr>
              <a:xfrm>
                <a:off x="5088456" y="2712086"/>
                <a:ext cx="139499" cy="140662"/>
              </a:xfrm>
              <a:custGeom>
                <a:rect b="b" l="l" r="r" t="t"/>
                <a:pathLst>
                  <a:path extrusionOk="0" h="8703" w="8631">
                    <a:moveTo>
                      <a:pt x="1" y="1"/>
                    </a:moveTo>
                    <a:lnTo>
                      <a:pt x="1381" y="8702"/>
                    </a:lnTo>
                    <a:lnTo>
                      <a:pt x="7249" y="8702"/>
                    </a:lnTo>
                    <a:lnTo>
                      <a:pt x="8631" y="1"/>
                    </a:lnTo>
                    <a:close/>
                  </a:path>
                </a:pathLst>
              </a:custGeom>
              <a:solidFill>
                <a:srgbClr val="000E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52"/>
              <p:cNvSpPr/>
              <p:nvPr/>
            </p:nvSpPr>
            <p:spPr>
              <a:xfrm>
                <a:off x="5088456" y="2712086"/>
                <a:ext cx="139499" cy="140662"/>
              </a:xfrm>
              <a:custGeom>
                <a:rect b="b" l="l" r="r" t="t"/>
                <a:pathLst>
                  <a:path extrusionOk="0" h="8703" w="8631">
                    <a:moveTo>
                      <a:pt x="1" y="1"/>
                    </a:moveTo>
                    <a:lnTo>
                      <a:pt x="1381" y="8702"/>
                    </a:lnTo>
                    <a:lnTo>
                      <a:pt x="7249" y="8702"/>
                    </a:lnTo>
                    <a:lnTo>
                      <a:pt x="8631"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52"/>
              <p:cNvSpPr/>
              <p:nvPr/>
            </p:nvSpPr>
            <p:spPr>
              <a:xfrm>
                <a:off x="5158197" y="2712086"/>
                <a:ext cx="69757" cy="140662"/>
              </a:xfrm>
              <a:custGeom>
                <a:rect b="b" l="l" r="r" t="t"/>
                <a:pathLst>
                  <a:path extrusionOk="0" h="8703" w="4316">
                    <a:moveTo>
                      <a:pt x="0" y="1"/>
                    </a:moveTo>
                    <a:lnTo>
                      <a:pt x="0" y="8702"/>
                    </a:lnTo>
                    <a:lnTo>
                      <a:pt x="2934" y="8702"/>
                    </a:lnTo>
                    <a:lnTo>
                      <a:pt x="431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4" name="Google Shape;1264;p52"/>
            <p:cNvSpPr/>
            <p:nvPr/>
          </p:nvSpPr>
          <p:spPr>
            <a:xfrm>
              <a:off x="4208931" y="4246962"/>
              <a:ext cx="289147" cy="2049179"/>
            </a:xfrm>
            <a:custGeom>
              <a:rect b="b" l="l" r="r" t="t"/>
              <a:pathLst>
                <a:path extrusionOk="0" h="126786" w="17890">
                  <a:moveTo>
                    <a:pt x="13907" y="2334"/>
                  </a:moveTo>
                  <a:lnTo>
                    <a:pt x="8945" y="7296"/>
                  </a:lnTo>
                  <a:lnTo>
                    <a:pt x="3984" y="2334"/>
                  </a:lnTo>
                  <a:close/>
                  <a:moveTo>
                    <a:pt x="2335" y="3983"/>
                  </a:moveTo>
                  <a:lnTo>
                    <a:pt x="7295" y="8945"/>
                  </a:lnTo>
                  <a:lnTo>
                    <a:pt x="2335" y="13906"/>
                  </a:lnTo>
                  <a:lnTo>
                    <a:pt x="2335" y="3983"/>
                  </a:lnTo>
                  <a:close/>
                  <a:moveTo>
                    <a:pt x="15556" y="3983"/>
                  </a:moveTo>
                  <a:lnTo>
                    <a:pt x="15556" y="13906"/>
                  </a:lnTo>
                  <a:lnTo>
                    <a:pt x="10595" y="8944"/>
                  </a:lnTo>
                  <a:lnTo>
                    <a:pt x="15556" y="3983"/>
                  </a:lnTo>
                  <a:close/>
                  <a:moveTo>
                    <a:pt x="8945" y="10595"/>
                  </a:moveTo>
                  <a:lnTo>
                    <a:pt x="13907" y="15557"/>
                  </a:lnTo>
                  <a:lnTo>
                    <a:pt x="3984" y="15557"/>
                  </a:lnTo>
                  <a:lnTo>
                    <a:pt x="8945" y="10595"/>
                  </a:lnTo>
                  <a:close/>
                  <a:moveTo>
                    <a:pt x="13907" y="17890"/>
                  </a:moveTo>
                  <a:lnTo>
                    <a:pt x="8945" y="22851"/>
                  </a:lnTo>
                  <a:lnTo>
                    <a:pt x="3984" y="17890"/>
                  </a:lnTo>
                  <a:close/>
                  <a:moveTo>
                    <a:pt x="2333" y="19540"/>
                  </a:moveTo>
                  <a:lnTo>
                    <a:pt x="7295" y="24502"/>
                  </a:lnTo>
                  <a:lnTo>
                    <a:pt x="2333" y="29463"/>
                  </a:lnTo>
                  <a:lnTo>
                    <a:pt x="2333" y="19540"/>
                  </a:lnTo>
                  <a:close/>
                  <a:moveTo>
                    <a:pt x="15556" y="19540"/>
                  </a:moveTo>
                  <a:lnTo>
                    <a:pt x="15556" y="29463"/>
                  </a:lnTo>
                  <a:lnTo>
                    <a:pt x="10595" y="24501"/>
                  </a:lnTo>
                  <a:lnTo>
                    <a:pt x="15556" y="19540"/>
                  </a:lnTo>
                  <a:close/>
                  <a:moveTo>
                    <a:pt x="8945" y="26152"/>
                  </a:moveTo>
                  <a:lnTo>
                    <a:pt x="13907" y="31112"/>
                  </a:lnTo>
                  <a:lnTo>
                    <a:pt x="3984" y="31112"/>
                  </a:lnTo>
                  <a:lnTo>
                    <a:pt x="8945" y="26152"/>
                  </a:lnTo>
                  <a:close/>
                  <a:moveTo>
                    <a:pt x="13907" y="33445"/>
                  </a:moveTo>
                  <a:lnTo>
                    <a:pt x="8945" y="38407"/>
                  </a:lnTo>
                  <a:lnTo>
                    <a:pt x="3984" y="33445"/>
                  </a:lnTo>
                  <a:close/>
                  <a:moveTo>
                    <a:pt x="2333" y="35096"/>
                  </a:moveTo>
                  <a:lnTo>
                    <a:pt x="7295" y="40057"/>
                  </a:lnTo>
                  <a:lnTo>
                    <a:pt x="2333" y="45019"/>
                  </a:lnTo>
                  <a:lnTo>
                    <a:pt x="2333" y="35096"/>
                  </a:lnTo>
                  <a:close/>
                  <a:moveTo>
                    <a:pt x="15556" y="35096"/>
                  </a:moveTo>
                  <a:lnTo>
                    <a:pt x="15556" y="45019"/>
                  </a:lnTo>
                  <a:lnTo>
                    <a:pt x="10595" y="40057"/>
                  </a:lnTo>
                  <a:lnTo>
                    <a:pt x="15556" y="35096"/>
                  </a:lnTo>
                  <a:close/>
                  <a:moveTo>
                    <a:pt x="8945" y="41707"/>
                  </a:moveTo>
                  <a:lnTo>
                    <a:pt x="13906" y="46669"/>
                  </a:lnTo>
                  <a:lnTo>
                    <a:pt x="3983" y="46669"/>
                  </a:lnTo>
                  <a:lnTo>
                    <a:pt x="8945" y="41707"/>
                  </a:lnTo>
                  <a:close/>
                  <a:moveTo>
                    <a:pt x="13906" y="49002"/>
                  </a:moveTo>
                  <a:lnTo>
                    <a:pt x="8945" y="53964"/>
                  </a:lnTo>
                  <a:lnTo>
                    <a:pt x="3983" y="49002"/>
                  </a:lnTo>
                  <a:close/>
                  <a:moveTo>
                    <a:pt x="2333" y="50653"/>
                  </a:moveTo>
                  <a:lnTo>
                    <a:pt x="7294" y="55614"/>
                  </a:lnTo>
                  <a:lnTo>
                    <a:pt x="2333" y="60576"/>
                  </a:lnTo>
                  <a:lnTo>
                    <a:pt x="2333" y="50653"/>
                  </a:lnTo>
                  <a:close/>
                  <a:moveTo>
                    <a:pt x="15556" y="50653"/>
                  </a:moveTo>
                  <a:lnTo>
                    <a:pt x="15556" y="60576"/>
                  </a:lnTo>
                  <a:lnTo>
                    <a:pt x="10595" y="55614"/>
                  </a:lnTo>
                  <a:lnTo>
                    <a:pt x="15556" y="50653"/>
                  </a:lnTo>
                  <a:close/>
                  <a:moveTo>
                    <a:pt x="8944" y="57263"/>
                  </a:moveTo>
                  <a:lnTo>
                    <a:pt x="13906" y="62225"/>
                  </a:lnTo>
                  <a:lnTo>
                    <a:pt x="3983" y="62225"/>
                  </a:lnTo>
                  <a:lnTo>
                    <a:pt x="8944" y="57263"/>
                  </a:lnTo>
                  <a:close/>
                  <a:moveTo>
                    <a:pt x="13906" y="64558"/>
                  </a:moveTo>
                  <a:lnTo>
                    <a:pt x="8944" y="69520"/>
                  </a:lnTo>
                  <a:lnTo>
                    <a:pt x="3983" y="64558"/>
                  </a:lnTo>
                  <a:close/>
                  <a:moveTo>
                    <a:pt x="2332" y="66209"/>
                  </a:moveTo>
                  <a:lnTo>
                    <a:pt x="7294" y="71170"/>
                  </a:lnTo>
                  <a:lnTo>
                    <a:pt x="2332" y="76132"/>
                  </a:lnTo>
                  <a:lnTo>
                    <a:pt x="2332" y="66209"/>
                  </a:lnTo>
                  <a:close/>
                  <a:moveTo>
                    <a:pt x="15556" y="66209"/>
                  </a:moveTo>
                  <a:lnTo>
                    <a:pt x="15556" y="76132"/>
                  </a:lnTo>
                  <a:lnTo>
                    <a:pt x="10595" y="71170"/>
                  </a:lnTo>
                  <a:lnTo>
                    <a:pt x="15556" y="66209"/>
                  </a:lnTo>
                  <a:close/>
                  <a:moveTo>
                    <a:pt x="8944" y="72820"/>
                  </a:moveTo>
                  <a:lnTo>
                    <a:pt x="13905" y="77782"/>
                  </a:lnTo>
                  <a:lnTo>
                    <a:pt x="3982" y="77782"/>
                  </a:lnTo>
                  <a:lnTo>
                    <a:pt x="8944" y="72820"/>
                  </a:lnTo>
                  <a:close/>
                  <a:moveTo>
                    <a:pt x="13905" y="80115"/>
                  </a:moveTo>
                  <a:lnTo>
                    <a:pt x="8944" y="85077"/>
                  </a:lnTo>
                  <a:lnTo>
                    <a:pt x="3982" y="80115"/>
                  </a:lnTo>
                  <a:close/>
                  <a:moveTo>
                    <a:pt x="15556" y="81765"/>
                  </a:moveTo>
                  <a:lnTo>
                    <a:pt x="15556" y="91687"/>
                  </a:lnTo>
                  <a:lnTo>
                    <a:pt x="10595" y="86727"/>
                  </a:lnTo>
                  <a:lnTo>
                    <a:pt x="15556" y="81765"/>
                  </a:lnTo>
                  <a:close/>
                  <a:moveTo>
                    <a:pt x="2335" y="81767"/>
                  </a:moveTo>
                  <a:lnTo>
                    <a:pt x="7295" y="86728"/>
                  </a:lnTo>
                  <a:lnTo>
                    <a:pt x="2335" y="91690"/>
                  </a:lnTo>
                  <a:lnTo>
                    <a:pt x="2335" y="81767"/>
                  </a:lnTo>
                  <a:close/>
                  <a:moveTo>
                    <a:pt x="8945" y="88377"/>
                  </a:moveTo>
                  <a:lnTo>
                    <a:pt x="13907" y="93339"/>
                  </a:lnTo>
                  <a:lnTo>
                    <a:pt x="3984" y="93339"/>
                  </a:lnTo>
                  <a:lnTo>
                    <a:pt x="8945" y="88377"/>
                  </a:lnTo>
                  <a:close/>
                  <a:moveTo>
                    <a:pt x="13907" y="95672"/>
                  </a:moveTo>
                  <a:lnTo>
                    <a:pt x="8945" y="100634"/>
                  </a:lnTo>
                  <a:lnTo>
                    <a:pt x="3984" y="95672"/>
                  </a:lnTo>
                  <a:close/>
                  <a:moveTo>
                    <a:pt x="15556" y="97321"/>
                  </a:moveTo>
                  <a:lnTo>
                    <a:pt x="15556" y="107244"/>
                  </a:lnTo>
                  <a:lnTo>
                    <a:pt x="10595" y="102283"/>
                  </a:lnTo>
                  <a:lnTo>
                    <a:pt x="15556" y="97321"/>
                  </a:lnTo>
                  <a:close/>
                  <a:moveTo>
                    <a:pt x="2335" y="97322"/>
                  </a:moveTo>
                  <a:lnTo>
                    <a:pt x="7295" y="102283"/>
                  </a:lnTo>
                  <a:lnTo>
                    <a:pt x="2335" y="107245"/>
                  </a:lnTo>
                  <a:lnTo>
                    <a:pt x="2335" y="97322"/>
                  </a:lnTo>
                  <a:close/>
                  <a:moveTo>
                    <a:pt x="8945" y="103933"/>
                  </a:moveTo>
                  <a:lnTo>
                    <a:pt x="13907" y="108895"/>
                  </a:lnTo>
                  <a:lnTo>
                    <a:pt x="3984" y="108895"/>
                  </a:lnTo>
                  <a:lnTo>
                    <a:pt x="8945" y="103933"/>
                  </a:lnTo>
                  <a:close/>
                  <a:moveTo>
                    <a:pt x="13907" y="111228"/>
                  </a:moveTo>
                  <a:lnTo>
                    <a:pt x="8945" y="116190"/>
                  </a:lnTo>
                  <a:lnTo>
                    <a:pt x="3984" y="111228"/>
                  </a:lnTo>
                  <a:close/>
                  <a:moveTo>
                    <a:pt x="2333" y="112878"/>
                  </a:moveTo>
                  <a:lnTo>
                    <a:pt x="7295" y="117839"/>
                  </a:lnTo>
                  <a:lnTo>
                    <a:pt x="2333" y="122800"/>
                  </a:lnTo>
                  <a:lnTo>
                    <a:pt x="2333" y="112878"/>
                  </a:lnTo>
                  <a:close/>
                  <a:moveTo>
                    <a:pt x="15556" y="112878"/>
                  </a:moveTo>
                  <a:lnTo>
                    <a:pt x="15556" y="122800"/>
                  </a:lnTo>
                  <a:lnTo>
                    <a:pt x="10595" y="117839"/>
                  </a:lnTo>
                  <a:lnTo>
                    <a:pt x="15556" y="112878"/>
                  </a:lnTo>
                  <a:close/>
                  <a:moveTo>
                    <a:pt x="8945" y="119489"/>
                  </a:moveTo>
                  <a:lnTo>
                    <a:pt x="13906" y="124450"/>
                  </a:lnTo>
                  <a:lnTo>
                    <a:pt x="3983" y="124450"/>
                  </a:lnTo>
                  <a:lnTo>
                    <a:pt x="8945" y="119489"/>
                  </a:lnTo>
                  <a:close/>
                  <a:moveTo>
                    <a:pt x="0" y="1"/>
                  </a:moveTo>
                  <a:lnTo>
                    <a:pt x="0" y="126785"/>
                  </a:lnTo>
                  <a:lnTo>
                    <a:pt x="17890" y="126785"/>
                  </a:lnTo>
                  <a:lnTo>
                    <a:pt x="1789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52"/>
            <p:cNvSpPr/>
            <p:nvPr/>
          </p:nvSpPr>
          <p:spPr>
            <a:xfrm>
              <a:off x="5818656" y="4246962"/>
              <a:ext cx="289147" cy="2049179"/>
            </a:xfrm>
            <a:custGeom>
              <a:rect b="b" l="l" r="r" t="t"/>
              <a:pathLst>
                <a:path extrusionOk="0" h="126786" w="17890">
                  <a:moveTo>
                    <a:pt x="13907" y="2334"/>
                  </a:moveTo>
                  <a:lnTo>
                    <a:pt x="8945" y="7296"/>
                  </a:lnTo>
                  <a:lnTo>
                    <a:pt x="3984" y="2334"/>
                  </a:lnTo>
                  <a:close/>
                  <a:moveTo>
                    <a:pt x="2335" y="3983"/>
                  </a:moveTo>
                  <a:lnTo>
                    <a:pt x="7295" y="8945"/>
                  </a:lnTo>
                  <a:lnTo>
                    <a:pt x="2335" y="13906"/>
                  </a:lnTo>
                  <a:lnTo>
                    <a:pt x="2335" y="3983"/>
                  </a:lnTo>
                  <a:close/>
                  <a:moveTo>
                    <a:pt x="15556" y="3983"/>
                  </a:moveTo>
                  <a:lnTo>
                    <a:pt x="15556" y="13906"/>
                  </a:lnTo>
                  <a:lnTo>
                    <a:pt x="10595" y="8944"/>
                  </a:lnTo>
                  <a:lnTo>
                    <a:pt x="15556" y="3983"/>
                  </a:lnTo>
                  <a:close/>
                  <a:moveTo>
                    <a:pt x="8945" y="10595"/>
                  </a:moveTo>
                  <a:lnTo>
                    <a:pt x="13907" y="15557"/>
                  </a:lnTo>
                  <a:lnTo>
                    <a:pt x="3984" y="15557"/>
                  </a:lnTo>
                  <a:lnTo>
                    <a:pt x="8945" y="10595"/>
                  </a:lnTo>
                  <a:close/>
                  <a:moveTo>
                    <a:pt x="13907" y="17890"/>
                  </a:moveTo>
                  <a:lnTo>
                    <a:pt x="8945" y="22851"/>
                  </a:lnTo>
                  <a:lnTo>
                    <a:pt x="3984" y="17890"/>
                  </a:lnTo>
                  <a:close/>
                  <a:moveTo>
                    <a:pt x="2333" y="19540"/>
                  </a:moveTo>
                  <a:lnTo>
                    <a:pt x="7295" y="24502"/>
                  </a:lnTo>
                  <a:lnTo>
                    <a:pt x="2333" y="29463"/>
                  </a:lnTo>
                  <a:lnTo>
                    <a:pt x="2333" y="19540"/>
                  </a:lnTo>
                  <a:close/>
                  <a:moveTo>
                    <a:pt x="15556" y="19540"/>
                  </a:moveTo>
                  <a:lnTo>
                    <a:pt x="15556" y="29463"/>
                  </a:lnTo>
                  <a:lnTo>
                    <a:pt x="10595" y="24501"/>
                  </a:lnTo>
                  <a:lnTo>
                    <a:pt x="15556" y="19540"/>
                  </a:lnTo>
                  <a:close/>
                  <a:moveTo>
                    <a:pt x="8945" y="26152"/>
                  </a:moveTo>
                  <a:lnTo>
                    <a:pt x="13907" y="31112"/>
                  </a:lnTo>
                  <a:lnTo>
                    <a:pt x="3984" y="31112"/>
                  </a:lnTo>
                  <a:lnTo>
                    <a:pt x="8945" y="26152"/>
                  </a:lnTo>
                  <a:close/>
                  <a:moveTo>
                    <a:pt x="13907" y="33445"/>
                  </a:moveTo>
                  <a:lnTo>
                    <a:pt x="8945" y="38407"/>
                  </a:lnTo>
                  <a:lnTo>
                    <a:pt x="3984" y="33445"/>
                  </a:lnTo>
                  <a:close/>
                  <a:moveTo>
                    <a:pt x="2333" y="35096"/>
                  </a:moveTo>
                  <a:lnTo>
                    <a:pt x="7295" y="40057"/>
                  </a:lnTo>
                  <a:lnTo>
                    <a:pt x="2333" y="45019"/>
                  </a:lnTo>
                  <a:lnTo>
                    <a:pt x="2333" y="35096"/>
                  </a:lnTo>
                  <a:close/>
                  <a:moveTo>
                    <a:pt x="15556" y="35096"/>
                  </a:moveTo>
                  <a:lnTo>
                    <a:pt x="15556" y="45019"/>
                  </a:lnTo>
                  <a:lnTo>
                    <a:pt x="10595" y="40057"/>
                  </a:lnTo>
                  <a:lnTo>
                    <a:pt x="15556" y="35096"/>
                  </a:lnTo>
                  <a:close/>
                  <a:moveTo>
                    <a:pt x="8945" y="41707"/>
                  </a:moveTo>
                  <a:lnTo>
                    <a:pt x="13906" y="46669"/>
                  </a:lnTo>
                  <a:lnTo>
                    <a:pt x="3983" y="46669"/>
                  </a:lnTo>
                  <a:lnTo>
                    <a:pt x="8945" y="41707"/>
                  </a:lnTo>
                  <a:close/>
                  <a:moveTo>
                    <a:pt x="13906" y="49002"/>
                  </a:moveTo>
                  <a:lnTo>
                    <a:pt x="8945" y="53964"/>
                  </a:lnTo>
                  <a:lnTo>
                    <a:pt x="3983" y="49002"/>
                  </a:lnTo>
                  <a:close/>
                  <a:moveTo>
                    <a:pt x="2333" y="50653"/>
                  </a:moveTo>
                  <a:lnTo>
                    <a:pt x="7294" y="55614"/>
                  </a:lnTo>
                  <a:lnTo>
                    <a:pt x="2333" y="60576"/>
                  </a:lnTo>
                  <a:lnTo>
                    <a:pt x="2333" y="50653"/>
                  </a:lnTo>
                  <a:close/>
                  <a:moveTo>
                    <a:pt x="15556" y="50653"/>
                  </a:moveTo>
                  <a:lnTo>
                    <a:pt x="15556" y="60576"/>
                  </a:lnTo>
                  <a:lnTo>
                    <a:pt x="10595" y="55614"/>
                  </a:lnTo>
                  <a:lnTo>
                    <a:pt x="15556" y="50653"/>
                  </a:lnTo>
                  <a:close/>
                  <a:moveTo>
                    <a:pt x="8944" y="57263"/>
                  </a:moveTo>
                  <a:lnTo>
                    <a:pt x="13906" y="62225"/>
                  </a:lnTo>
                  <a:lnTo>
                    <a:pt x="3983" y="62225"/>
                  </a:lnTo>
                  <a:lnTo>
                    <a:pt x="8944" y="57263"/>
                  </a:lnTo>
                  <a:close/>
                  <a:moveTo>
                    <a:pt x="13906" y="64558"/>
                  </a:moveTo>
                  <a:lnTo>
                    <a:pt x="8944" y="69520"/>
                  </a:lnTo>
                  <a:lnTo>
                    <a:pt x="3983" y="64558"/>
                  </a:lnTo>
                  <a:close/>
                  <a:moveTo>
                    <a:pt x="2332" y="66209"/>
                  </a:moveTo>
                  <a:lnTo>
                    <a:pt x="7294" y="71170"/>
                  </a:lnTo>
                  <a:lnTo>
                    <a:pt x="2332" y="76132"/>
                  </a:lnTo>
                  <a:lnTo>
                    <a:pt x="2332" y="66209"/>
                  </a:lnTo>
                  <a:close/>
                  <a:moveTo>
                    <a:pt x="15556" y="66209"/>
                  </a:moveTo>
                  <a:lnTo>
                    <a:pt x="15556" y="76132"/>
                  </a:lnTo>
                  <a:lnTo>
                    <a:pt x="10595" y="71170"/>
                  </a:lnTo>
                  <a:lnTo>
                    <a:pt x="15556" y="66209"/>
                  </a:lnTo>
                  <a:close/>
                  <a:moveTo>
                    <a:pt x="8944" y="72820"/>
                  </a:moveTo>
                  <a:lnTo>
                    <a:pt x="13905" y="77782"/>
                  </a:lnTo>
                  <a:lnTo>
                    <a:pt x="3982" y="77782"/>
                  </a:lnTo>
                  <a:lnTo>
                    <a:pt x="8944" y="72820"/>
                  </a:lnTo>
                  <a:close/>
                  <a:moveTo>
                    <a:pt x="13905" y="80115"/>
                  </a:moveTo>
                  <a:lnTo>
                    <a:pt x="8944" y="85077"/>
                  </a:lnTo>
                  <a:lnTo>
                    <a:pt x="3982" y="80115"/>
                  </a:lnTo>
                  <a:close/>
                  <a:moveTo>
                    <a:pt x="15556" y="81765"/>
                  </a:moveTo>
                  <a:lnTo>
                    <a:pt x="15556" y="91687"/>
                  </a:lnTo>
                  <a:lnTo>
                    <a:pt x="10595" y="86727"/>
                  </a:lnTo>
                  <a:lnTo>
                    <a:pt x="15556" y="81765"/>
                  </a:lnTo>
                  <a:close/>
                  <a:moveTo>
                    <a:pt x="2335" y="81767"/>
                  </a:moveTo>
                  <a:lnTo>
                    <a:pt x="7295" y="86728"/>
                  </a:lnTo>
                  <a:lnTo>
                    <a:pt x="2335" y="91690"/>
                  </a:lnTo>
                  <a:lnTo>
                    <a:pt x="2335" y="81767"/>
                  </a:lnTo>
                  <a:close/>
                  <a:moveTo>
                    <a:pt x="8945" y="88377"/>
                  </a:moveTo>
                  <a:lnTo>
                    <a:pt x="13907" y="93339"/>
                  </a:lnTo>
                  <a:lnTo>
                    <a:pt x="3984" y="93339"/>
                  </a:lnTo>
                  <a:lnTo>
                    <a:pt x="8945" y="88377"/>
                  </a:lnTo>
                  <a:close/>
                  <a:moveTo>
                    <a:pt x="13907" y="95672"/>
                  </a:moveTo>
                  <a:lnTo>
                    <a:pt x="8945" y="100634"/>
                  </a:lnTo>
                  <a:lnTo>
                    <a:pt x="3984" y="95672"/>
                  </a:lnTo>
                  <a:close/>
                  <a:moveTo>
                    <a:pt x="15556" y="97321"/>
                  </a:moveTo>
                  <a:lnTo>
                    <a:pt x="15556" y="107244"/>
                  </a:lnTo>
                  <a:lnTo>
                    <a:pt x="10595" y="102283"/>
                  </a:lnTo>
                  <a:lnTo>
                    <a:pt x="15556" y="97321"/>
                  </a:lnTo>
                  <a:close/>
                  <a:moveTo>
                    <a:pt x="2335" y="97322"/>
                  </a:moveTo>
                  <a:lnTo>
                    <a:pt x="7295" y="102283"/>
                  </a:lnTo>
                  <a:lnTo>
                    <a:pt x="2335" y="107245"/>
                  </a:lnTo>
                  <a:lnTo>
                    <a:pt x="2335" y="97322"/>
                  </a:lnTo>
                  <a:close/>
                  <a:moveTo>
                    <a:pt x="8945" y="103933"/>
                  </a:moveTo>
                  <a:lnTo>
                    <a:pt x="13907" y="108895"/>
                  </a:lnTo>
                  <a:lnTo>
                    <a:pt x="3984" y="108895"/>
                  </a:lnTo>
                  <a:lnTo>
                    <a:pt x="8945" y="103933"/>
                  </a:lnTo>
                  <a:close/>
                  <a:moveTo>
                    <a:pt x="13907" y="111228"/>
                  </a:moveTo>
                  <a:lnTo>
                    <a:pt x="8945" y="116190"/>
                  </a:lnTo>
                  <a:lnTo>
                    <a:pt x="3984" y="111228"/>
                  </a:lnTo>
                  <a:close/>
                  <a:moveTo>
                    <a:pt x="2333" y="112878"/>
                  </a:moveTo>
                  <a:lnTo>
                    <a:pt x="7295" y="117839"/>
                  </a:lnTo>
                  <a:lnTo>
                    <a:pt x="2333" y="122800"/>
                  </a:lnTo>
                  <a:lnTo>
                    <a:pt x="2333" y="112878"/>
                  </a:lnTo>
                  <a:close/>
                  <a:moveTo>
                    <a:pt x="15556" y="112878"/>
                  </a:moveTo>
                  <a:lnTo>
                    <a:pt x="15556" y="122800"/>
                  </a:lnTo>
                  <a:lnTo>
                    <a:pt x="10595" y="117839"/>
                  </a:lnTo>
                  <a:lnTo>
                    <a:pt x="15556" y="112878"/>
                  </a:lnTo>
                  <a:close/>
                  <a:moveTo>
                    <a:pt x="8945" y="119489"/>
                  </a:moveTo>
                  <a:lnTo>
                    <a:pt x="13906" y="124450"/>
                  </a:lnTo>
                  <a:lnTo>
                    <a:pt x="3983" y="124450"/>
                  </a:lnTo>
                  <a:lnTo>
                    <a:pt x="8945" y="119489"/>
                  </a:lnTo>
                  <a:close/>
                  <a:moveTo>
                    <a:pt x="0" y="1"/>
                  </a:moveTo>
                  <a:lnTo>
                    <a:pt x="0" y="126785"/>
                  </a:lnTo>
                  <a:lnTo>
                    <a:pt x="17890" y="126785"/>
                  </a:lnTo>
                  <a:lnTo>
                    <a:pt x="1789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6" name="Google Shape;1266;p52"/>
          <p:cNvSpPr txBox="1"/>
          <p:nvPr/>
        </p:nvSpPr>
        <p:spPr>
          <a:xfrm>
            <a:off x="1267625" y="1355525"/>
            <a:ext cx="5625900" cy="2307300"/>
          </a:xfrm>
          <a:prstGeom prst="rect">
            <a:avLst/>
          </a:prstGeom>
          <a:noFill/>
          <a:ln>
            <a:noFill/>
          </a:ln>
        </p:spPr>
        <p:txBody>
          <a:bodyPr anchorCtr="0" anchor="t" bIns="91425" lIns="91425" spcFirstLastPara="1" rIns="91425" wrap="square" tIns="91425">
            <a:noAutofit/>
          </a:bodyPr>
          <a:lstStyle/>
          <a:p>
            <a:pPr indent="-304800" lvl="0" marL="457200" rtl="0" algn="just">
              <a:lnSpc>
                <a:spcPct val="200000"/>
              </a:lnSpc>
              <a:spcBef>
                <a:spcPts val="1200"/>
              </a:spcBef>
              <a:spcAft>
                <a:spcPts val="0"/>
              </a:spcAft>
              <a:buClr>
                <a:srgbClr val="FFFFFF"/>
              </a:buClr>
              <a:buSzPts val="1200"/>
              <a:buFont typeface="Roboto"/>
              <a:buChar char="●"/>
            </a:pPr>
            <a:r>
              <a:rPr lang="en" sz="1200">
                <a:solidFill>
                  <a:srgbClr val="FFFFFF"/>
                </a:solidFill>
                <a:latin typeface="Roboto"/>
                <a:ea typeface="Roboto"/>
                <a:cs typeface="Roboto"/>
                <a:sym typeface="Roboto"/>
              </a:rPr>
              <a:t>Too  many  training  iterations  may  not  ensure  more  optimal  results. In addition, it is common to set a dropout probability to 0.5 in the deep learning field. </a:t>
            </a:r>
            <a:endParaRPr sz="1200">
              <a:solidFill>
                <a:srgbClr val="FFFFFF"/>
              </a:solidFill>
              <a:latin typeface="Roboto"/>
              <a:ea typeface="Roboto"/>
              <a:cs typeface="Roboto"/>
              <a:sym typeface="Roboto"/>
            </a:endParaRPr>
          </a:p>
          <a:p>
            <a:pPr indent="-304800" lvl="0" marL="457200" rtl="0" algn="just">
              <a:lnSpc>
                <a:spcPct val="200000"/>
              </a:lnSpc>
              <a:spcBef>
                <a:spcPts val="0"/>
              </a:spcBef>
              <a:spcAft>
                <a:spcPts val="0"/>
              </a:spcAft>
              <a:buClr>
                <a:srgbClr val="FFFFFF"/>
              </a:buClr>
              <a:buSzPts val="1200"/>
              <a:buFont typeface="Roboto"/>
              <a:buChar char="●"/>
            </a:pPr>
            <a:r>
              <a:rPr lang="en" sz="1200">
                <a:solidFill>
                  <a:srgbClr val="FFFFFF"/>
                </a:solidFill>
                <a:latin typeface="Roboto"/>
                <a:ea typeface="Roboto"/>
                <a:cs typeface="Roboto"/>
                <a:sym typeface="Roboto"/>
              </a:rPr>
              <a:t>Too many neurons are computationally expensive and often cause overfitting, while having an insufficient number of neurons (10 in this study) may decrease the  network’s learning ability.</a:t>
            </a:r>
            <a:endParaRPr sz="1200">
              <a:solidFill>
                <a:srgbClr val="FFFFFF"/>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0" name="Shape 1270"/>
        <p:cNvGrpSpPr/>
        <p:nvPr/>
      </p:nvGrpSpPr>
      <p:grpSpPr>
        <a:xfrm>
          <a:off x="0" y="0"/>
          <a:ext cx="0" cy="0"/>
          <a:chOff x="0" y="0"/>
          <a:chExt cx="0" cy="0"/>
        </a:xfrm>
      </p:grpSpPr>
      <p:sp>
        <p:nvSpPr>
          <p:cNvPr id="1271" name="Google Shape;1271;p53"/>
          <p:cNvSpPr txBox="1"/>
          <p:nvPr>
            <p:ph type="title"/>
          </p:nvPr>
        </p:nvSpPr>
        <p:spPr>
          <a:xfrm>
            <a:off x="1035550" y="2731750"/>
            <a:ext cx="4839600" cy="84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272" name="Google Shape;1272;p53"/>
          <p:cNvSpPr txBox="1"/>
          <p:nvPr>
            <p:ph idx="2" type="title"/>
          </p:nvPr>
        </p:nvSpPr>
        <p:spPr>
          <a:xfrm>
            <a:off x="1035550" y="1186650"/>
            <a:ext cx="5243400" cy="1483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05</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6" name="Shape 1276"/>
        <p:cNvGrpSpPr/>
        <p:nvPr/>
      </p:nvGrpSpPr>
      <p:grpSpPr>
        <a:xfrm>
          <a:off x="0" y="0"/>
          <a:ext cx="0" cy="0"/>
          <a:chOff x="0" y="0"/>
          <a:chExt cx="0" cy="0"/>
        </a:xfrm>
      </p:grpSpPr>
      <p:sp>
        <p:nvSpPr>
          <p:cNvPr id="1277" name="Google Shape;1277;p54"/>
          <p:cNvSpPr txBox="1"/>
          <p:nvPr>
            <p:ph type="title"/>
          </p:nvPr>
        </p:nvSpPr>
        <p:spPr>
          <a:xfrm rot="-5400000">
            <a:off x="-1617675" y="2285400"/>
            <a:ext cx="4341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a:t>
            </a:r>
            <a:endParaRPr/>
          </a:p>
          <a:p>
            <a:pPr indent="0" lvl="0" marL="0" rtl="0" algn="ctr">
              <a:spcBef>
                <a:spcPts val="0"/>
              </a:spcBef>
              <a:spcAft>
                <a:spcPts val="0"/>
              </a:spcAft>
              <a:buNone/>
            </a:pPr>
            <a:r>
              <a:t/>
            </a:r>
            <a:endParaRPr/>
          </a:p>
        </p:txBody>
      </p:sp>
      <p:sp>
        <p:nvSpPr>
          <p:cNvPr id="1278" name="Google Shape;1278;p54"/>
          <p:cNvSpPr/>
          <p:nvPr/>
        </p:nvSpPr>
        <p:spPr>
          <a:xfrm>
            <a:off x="8681847" y="4031566"/>
            <a:ext cx="144784" cy="72489"/>
          </a:xfrm>
          <a:custGeom>
            <a:rect b="b" l="l" r="r" t="t"/>
            <a:pathLst>
              <a:path extrusionOk="0" h="4485" w="8958">
                <a:moveTo>
                  <a:pt x="8593" y="1"/>
                </a:moveTo>
                <a:lnTo>
                  <a:pt x="0" y="3618"/>
                </a:lnTo>
                <a:lnTo>
                  <a:pt x="364" y="4484"/>
                </a:lnTo>
                <a:lnTo>
                  <a:pt x="8957" y="868"/>
                </a:lnTo>
                <a:lnTo>
                  <a:pt x="859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54"/>
          <p:cNvSpPr/>
          <p:nvPr/>
        </p:nvSpPr>
        <p:spPr>
          <a:xfrm>
            <a:off x="8684530" y="4036786"/>
            <a:ext cx="145333" cy="72650"/>
          </a:xfrm>
          <a:custGeom>
            <a:rect b="b" l="l" r="r" t="t"/>
            <a:pathLst>
              <a:path extrusionOk="0" h="4495" w="8992">
                <a:moveTo>
                  <a:pt x="366" y="1"/>
                </a:moveTo>
                <a:lnTo>
                  <a:pt x="0" y="868"/>
                </a:lnTo>
                <a:lnTo>
                  <a:pt x="8627" y="4494"/>
                </a:lnTo>
                <a:lnTo>
                  <a:pt x="8992" y="3627"/>
                </a:lnTo>
                <a:lnTo>
                  <a:pt x="36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54"/>
          <p:cNvSpPr/>
          <p:nvPr/>
        </p:nvSpPr>
        <p:spPr>
          <a:xfrm>
            <a:off x="8686777" y="3939811"/>
            <a:ext cx="135135" cy="68303"/>
          </a:xfrm>
          <a:custGeom>
            <a:rect b="b" l="l" r="r" t="t"/>
            <a:pathLst>
              <a:path extrusionOk="0" h="4226" w="8361">
                <a:moveTo>
                  <a:pt x="7997" y="1"/>
                </a:moveTo>
                <a:lnTo>
                  <a:pt x="0" y="3359"/>
                </a:lnTo>
                <a:lnTo>
                  <a:pt x="366" y="4226"/>
                </a:lnTo>
                <a:lnTo>
                  <a:pt x="8361" y="868"/>
                </a:lnTo>
                <a:lnTo>
                  <a:pt x="79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54"/>
          <p:cNvSpPr/>
          <p:nvPr/>
        </p:nvSpPr>
        <p:spPr>
          <a:xfrm>
            <a:off x="8689201" y="3944951"/>
            <a:ext cx="135700" cy="68594"/>
          </a:xfrm>
          <a:custGeom>
            <a:rect b="b" l="l" r="r" t="t"/>
            <a:pathLst>
              <a:path extrusionOk="0" h="4244" w="8396">
                <a:moveTo>
                  <a:pt x="366" y="1"/>
                </a:moveTo>
                <a:lnTo>
                  <a:pt x="1" y="867"/>
                </a:lnTo>
                <a:lnTo>
                  <a:pt x="8030" y="4244"/>
                </a:lnTo>
                <a:lnTo>
                  <a:pt x="8395" y="3377"/>
                </a:lnTo>
                <a:lnTo>
                  <a:pt x="36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54"/>
          <p:cNvSpPr/>
          <p:nvPr/>
        </p:nvSpPr>
        <p:spPr>
          <a:xfrm>
            <a:off x="8679310" y="3896286"/>
            <a:ext cx="152833" cy="31856"/>
          </a:xfrm>
          <a:custGeom>
            <a:rect b="b" l="l" r="r" t="t"/>
            <a:pathLst>
              <a:path extrusionOk="0" h="1971" w="9456">
                <a:moveTo>
                  <a:pt x="0" y="1"/>
                </a:moveTo>
                <a:lnTo>
                  <a:pt x="0" y="1970"/>
                </a:lnTo>
                <a:lnTo>
                  <a:pt x="9456" y="1970"/>
                </a:lnTo>
                <a:lnTo>
                  <a:pt x="94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54"/>
          <p:cNvSpPr/>
          <p:nvPr/>
        </p:nvSpPr>
        <p:spPr>
          <a:xfrm>
            <a:off x="8697929" y="3864446"/>
            <a:ext cx="115578" cy="31856"/>
          </a:xfrm>
          <a:custGeom>
            <a:rect b="b" l="l" r="r" t="t"/>
            <a:pathLst>
              <a:path extrusionOk="0" h="1971" w="7151">
                <a:moveTo>
                  <a:pt x="0" y="1"/>
                </a:moveTo>
                <a:lnTo>
                  <a:pt x="0" y="1971"/>
                </a:lnTo>
                <a:lnTo>
                  <a:pt x="7151" y="1971"/>
                </a:lnTo>
                <a:lnTo>
                  <a:pt x="71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54"/>
          <p:cNvSpPr/>
          <p:nvPr/>
        </p:nvSpPr>
        <p:spPr>
          <a:xfrm>
            <a:off x="8691787" y="3875371"/>
            <a:ext cx="127845" cy="9988"/>
          </a:xfrm>
          <a:custGeom>
            <a:rect b="b" l="l" r="r" t="t"/>
            <a:pathLst>
              <a:path extrusionOk="0" h="618" w="7910">
                <a:moveTo>
                  <a:pt x="1" y="1"/>
                </a:moveTo>
                <a:lnTo>
                  <a:pt x="1" y="618"/>
                </a:lnTo>
                <a:lnTo>
                  <a:pt x="7910" y="618"/>
                </a:lnTo>
                <a:lnTo>
                  <a:pt x="791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54"/>
          <p:cNvSpPr/>
          <p:nvPr/>
        </p:nvSpPr>
        <p:spPr>
          <a:xfrm>
            <a:off x="8735329" y="3803966"/>
            <a:ext cx="40794" cy="60496"/>
          </a:xfrm>
          <a:custGeom>
            <a:rect b="b" l="l" r="r" t="t"/>
            <a:pathLst>
              <a:path extrusionOk="0" h="3743" w="2524">
                <a:moveTo>
                  <a:pt x="580" y="0"/>
                </a:moveTo>
                <a:lnTo>
                  <a:pt x="0" y="3743"/>
                </a:lnTo>
                <a:lnTo>
                  <a:pt x="2524" y="3743"/>
                </a:lnTo>
                <a:lnTo>
                  <a:pt x="194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54"/>
          <p:cNvSpPr/>
          <p:nvPr/>
        </p:nvSpPr>
        <p:spPr>
          <a:xfrm>
            <a:off x="7463486" y="4031566"/>
            <a:ext cx="144800" cy="72489"/>
          </a:xfrm>
          <a:custGeom>
            <a:rect b="b" l="l" r="r" t="t"/>
            <a:pathLst>
              <a:path extrusionOk="0" h="4485" w="8959">
                <a:moveTo>
                  <a:pt x="8593" y="1"/>
                </a:moveTo>
                <a:lnTo>
                  <a:pt x="0" y="3618"/>
                </a:lnTo>
                <a:lnTo>
                  <a:pt x="366" y="4484"/>
                </a:lnTo>
                <a:lnTo>
                  <a:pt x="8959" y="868"/>
                </a:lnTo>
                <a:lnTo>
                  <a:pt x="859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54"/>
          <p:cNvSpPr/>
          <p:nvPr/>
        </p:nvSpPr>
        <p:spPr>
          <a:xfrm>
            <a:off x="7466217" y="4036803"/>
            <a:ext cx="145317" cy="72650"/>
          </a:xfrm>
          <a:custGeom>
            <a:rect b="b" l="l" r="r" t="t"/>
            <a:pathLst>
              <a:path extrusionOk="0" h="4495" w="8991">
                <a:moveTo>
                  <a:pt x="365" y="1"/>
                </a:moveTo>
                <a:lnTo>
                  <a:pt x="1" y="867"/>
                </a:lnTo>
                <a:lnTo>
                  <a:pt x="8626" y="4494"/>
                </a:lnTo>
                <a:lnTo>
                  <a:pt x="8991" y="3627"/>
                </a:lnTo>
                <a:lnTo>
                  <a:pt x="36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54"/>
          <p:cNvSpPr/>
          <p:nvPr/>
        </p:nvSpPr>
        <p:spPr>
          <a:xfrm>
            <a:off x="7468431" y="3939811"/>
            <a:ext cx="135118" cy="68303"/>
          </a:xfrm>
          <a:custGeom>
            <a:rect b="b" l="l" r="r" t="t"/>
            <a:pathLst>
              <a:path extrusionOk="0" h="4226" w="8360">
                <a:moveTo>
                  <a:pt x="7997" y="1"/>
                </a:moveTo>
                <a:lnTo>
                  <a:pt x="1" y="3359"/>
                </a:lnTo>
                <a:lnTo>
                  <a:pt x="365" y="4226"/>
                </a:lnTo>
                <a:lnTo>
                  <a:pt x="8360" y="868"/>
                </a:lnTo>
                <a:lnTo>
                  <a:pt x="79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54"/>
          <p:cNvSpPr/>
          <p:nvPr/>
        </p:nvSpPr>
        <p:spPr>
          <a:xfrm>
            <a:off x="7470921" y="3944967"/>
            <a:ext cx="135668" cy="68610"/>
          </a:xfrm>
          <a:custGeom>
            <a:rect b="b" l="l" r="r" t="t"/>
            <a:pathLst>
              <a:path extrusionOk="0" h="4245" w="8394">
                <a:moveTo>
                  <a:pt x="365" y="1"/>
                </a:moveTo>
                <a:lnTo>
                  <a:pt x="0" y="868"/>
                </a:lnTo>
                <a:lnTo>
                  <a:pt x="8028" y="4245"/>
                </a:lnTo>
                <a:lnTo>
                  <a:pt x="8393" y="3377"/>
                </a:lnTo>
                <a:lnTo>
                  <a:pt x="36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54"/>
          <p:cNvSpPr/>
          <p:nvPr/>
        </p:nvSpPr>
        <p:spPr>
          <a:xfrm>
            <a:off x="7460948" y="3896286"/>
            <a:ext cx="152833" cy="31856"/>
          </a:xfrm>
          <a:custGeom>
            <a:rect b="b" l="l" r="r" t="t"/>
            <a:pathLst>
              <a:path extrusionOk="0" h="1971" w="9456">
                <a:moveTo>
                  <a:pt x="0" y="1"/>
                </a:moveTo>
                <a:lnTo>
                  <a:pt x="0" y="1970"/>
                </a:lnTo>
                <a:lnTo>
                  <a:pt x="9456" y="1970"/>
                </a:lnTo>
                <a:lnTo>
                  <a:pt x="94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54"/>
          <p:cNvSpPr/>
          <p:nvPr/>
        </p:nvSpPr>
        <p:spPr>
          <a:xfrm>
            <a:off x="7479567" y="3864446"/>
            <a:ext cx="115594" cy="31856"/>
          </a:xfrm>
          <a:custGeom>
            <a:rect b="b" l="l" r="r" t="t"/>
            <a:pathLst>
              <a:path extrusionOk="0" h="1971" w="7152">
                <a:moveTo>
                  <a:pt x="0" y="1"/>
                </a:moveTo>
                <a:lnTo>
                  <a:pt x="0" y="1971"/>
                </a:lnTo>
                <a:lnTo>
                  <a:pt x="7152" y="1971"/>
                </a:lnTo>
                <a:lnTo>
                  <a:pt x="715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54"/>
          <p:cNvSpPr/>
          <p:nvPr/>
        </p:nvSpPr>
        <p:spPr>
          <a:xfrm>
            <a:off x="7475252" y="3875371"/>
            <a:ext cx="124225" cy="9988"/>
          </a:xfrm>
          <a:custGeom>
            <a:rect b="b" l="l" r="r" t="t"/>
            <a:pathLst>
              <a:path extrusionOk="0" h="618" w="7686">
                <a:moveTo>
                  <a:pt x="1" y="1"/>
                </a:moveTo>
                <a:lnTo>
                  <a:pt x="1" y="618"/>
                </a:lnTo>
                <a:lnTo>
                  <a:pt x="7685" y="618"/>
                </a:lnTo>
                <a:lnTo>
                  <a:pt x="768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54"/>
          <p:cNvSpPr/>
          <p:nvPr/>
        </p:nvSpPr>
        <p:spPr>
          <a:xfrm>
            <a:off x="7516967" y="3803966"/>
            <a:ext cx="40794" cy="60496"/>
          </a:xfrm>
          <a:custGeom>
            <a:rect b="b" l="l" r="r" t="t"/>
            <a:pathLst>
              <a:path extrusionOk="0" h="3743" w="2524">
                <a:moveTo>
                  <a:pt x="580" y="0"/>
                </a:moveTo>
                <a:lnTo>
                  <a:pt x="0" y="3743"/>
                </a:lnTo>
                <a:lnTo>
                  <a:pt x="2524" y="3743"/>
                </a:lnTo>
                <a:lnTo>
                  <a:pt x="194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94" name="Google Shape;1294;p54"/>
          <p:cNvGrpSpPr/>
          <p:nvPr/>
        </p:nvGrpSpPr>
        <p:grpSpPr>
          <a:xfrm>
            <a:off x="6893515" y="3803966"/>
            <a:ext cx="2204533" cy="5397726"/>
            <a:chOff x="4050290" y="898416"/>
            <a:chExt cx="2204533" cy="5397726"/>
          </a:xfrm>
        </p:grpSpPr>
        <p:grpSp>
          <p:nvGrpSpPr>
            <p:cNvPr id="1295" name="Google Shape;1295;p54"/>
            <p:cNvGrpSpPr/>
            <p:nvPr/>
          </p:nvGrpSpPr>
          <p:grpSpPr>
            <a:xfrm>
              <a:off x="4050290" y="898416"/>
              <a:ext cx="2204533" cy="3386626"/>
              <a:chOff x="4050290" y="1355616"/>
              <a:chExt cx="2204533" cy="3386626"/>
            </a:xfrm>
          </p:grpSpPr>
          <p:sp>
            <p:nvSpPr>
              <p:cNvPr id="1296" name="Google Shape;1296;p54"/>
              <p:cNvSpPr/>
              <p:nvPr/>
            </p:nvSpPr>
            <p:spPr>
              <a:xfrm>
                <a:off x="4208925" y="2693062"/>
                <a:ext cx="289147" cy="2049179"/>
              </a:xfrm>
              <a:custGeom>
                <a:rect b="b" l="l" r="r" t="t"/>
                <a:pathLst>
                  <a:path extrusionOk="0" h="126786" w="17890">
                    <a:moveTo>
                      <a:pt x="13907" y="2334"/>
                    </a:moveTo>
                    <a:lnTo>
                      <a:pt x="8945" y="7296"/>
                    </a:lnTo>
                    <a:lnTo>
                      <a:pt x="3984" y="2334"/>
                    </a:lnTo>
                    <a:close/>
                    <a:moveTo>
                      <a:pt x="2335" y="3983"/>
                    </a:moveTo>
                    <a:lnTo>
                      <a:pt x="7295" y="8945"/>
                    </a:lnTo>
                    <a:lnTo>
                      <a:pt x="2335" y="13906"/>
                    </a:lnTo>
                    <a:lnTo>
                      <a:pt x="2335" y="3983"/>
                    </a:lnTo>
                    <a:close/>
                    <a:moveTo>
                      <a:pt x="15556" y="3983"/>
                    </a:moveTo>
                    <a:lnTo>
                      <a:pt x="15556" y="13906"/>
                    </a:lnTo>
                    <a:lnTo>
                      <a:pt x="10595" y="8944"/>
                    </a:lnTo>
                    <a:lnTo>
                      <a:pt x="15556" y="3983"/>
                    </a:lnTo>
                    <a:close/>
                    <a:moveTo>
                      <a:pt x="8945" y="10595"/>
                    </a:moveTo>
                    <a:lnTo>
                      <a:pt x="13907" y="15557"/>
                    </a:lnTo>
                    <a:lnTo>
                      <a:pt x="3984" y="15557"/>
                    </a:lnTo>
                    <a:lnTo>
                      <a:pt x="8945" y="10595"/>
                    </a:lnTo>
                    <a:close/>
                    <a:moveTo>
                      <a:pt x="13907" y="17890"/>
                    </a:moveTo>
                    <a:lnTo>
                      <a:pt x="8945" y="22851"/>
                    </a:lnTo>
                    <a:lnTo>
                      <a:pt x="3984" y="17890"/>
                    </a:lnTo>
                    <a:close/>
                    <a:moveTo>
                      <a:pt x="2333" y="19540"/>
                    </a:moveTo>
                    <a:lnTo>
                      <a:pt x="7295" y="24502"/>
                    </a:lnTo>
                    <a:lnTo>
                      <a:pt x="2333" y="29463"/>
                    </a:lnTo>
                    <a:lnTo>
                      <a:pt x="2333" y="19540"/>
                    </a:lnTo>
                    <a:close/>
                    <a:moveTo>
                      <a:pt x="15556" y="19540"/>
                    </a:moveTo>
                    <a:lnTo>
                      <a:pt x="15556" y="29463"/>
                    </a:lnTo>
                    <a:lnTo>
                      <a:pt x="10595" y="24501"/>
                    </a:lnTo>
                    <a:lnTo>
                      <a:pt x="15556" y="19540"/>
                    </a:lnTo>
                    <a:close/>
                    <a:moveTo>
                      <a:pt x="8945" y="26152"/>
                    </a:moveTo>
                    <a:lnTo>
                      <a:pt x="13907" y="31112"/>
                    </a:lnTo>
                    <a:lnTo>
                      <a:pt x="3984" y="31112"/>
                    </a:lnTo>
                    <a:lnTo>
                      <a:pt x="8945" y="26152"/>
                    </a:lnTo>
                    <a:close/>
                    <a:moveTo>
                      <a:pt x="13907" y="33445"/>
                    </a:moveTo>
                    <a:lnTo>
                      <a:pt x="8945" y="38407"/>
                    </a:lnTo>
                    <a:lnTo>
                      <a:pt x="3984" y="33445"/>
                    </a:lnTo>
                    <a:close/>
                    <a:moveTo>
                      <a:pt x="2333" y="35096"/>
                    </a:moveTo>
                    <a:lnTo>
                      <a:pt x="7295" y="40057"/>
                    </a:lnTo>
                    <a:lnTo>
                      <a:pt x="2333" y="45019"/>
                    </a:lnTo>
                    <a:lnTo>
                      <a:pt x="2333" y="35096"/>
                    </a:lnTo>
                    <a:close/>
                    <a:moveTo>
                      <a:pt x="15556" y="35096"/>
                    </a:moveTo>
                    <a:lnTo>
                      <a:pt x="15556" y="45019"/>
                    </a:lnTo>
                    <a:lnTo>
                      <a:pt x="10595" y="40057"/>
                    </a:lnTo>
                    <a:lnTo>
                      <a:pt x="15556" y="35096"/>
                    </a:lnTo>
                    <a:close/>
                    <a:moveTo>
                      <a:pt x="8945" y="41707"/>
                    </a:moveTo>
                    <a:lnTo>
                      <a:pt x="13906" y="46669"/>
                    </a:lnTo>
                    <a:lnTo>
                      <a:pt x="3983" y="46669"/>
                    </a:lnTo>
                    <a:lnTo>
                      <a:pt x="8945" y="41707"/>
                    </a:lnTo>
                    <a:close/>
                    <a:moveTo>
                      <a:pt x="13906" y="49002"/>
                    </a:moveTo>
                    <a:lnTo>
                      <a:pt x="8945" y="53964"/>
                    </a:lnTo>
                    <a:lnTo>
                      <a:pt x="3983" y="49002"/>
                    </a:lnTo>
                    <a:close/>
                    <a:moveTo>
                      <a:pt x="2333" y="50653"/>
                    </a:moveTo>
                    <a:lnTo>
                      <a:pt x="7294" y="55614"/>
                    </a:lnTo>
                    <a:lnTo>
                      <a:pt x="2333" y="60576"/>
                    </a:lnTo>
                    <a:lnTo>
                      <a:pt x="2333" y="50653"/>
                    </a:lnTo>
                    <a:close/>
                    <a:moveTo>
                      <a:pt x="15556" y="50653"/>
                    </a:moveTo>
                    <a:lnTo>
                      <a:pt x="15556" y="60576"/>
                    </a:lnTo>
                    <a:lnTo>
                      <a:pt x="10595" y="55614"/>
                    </a:lnTo>
                    <a:lnTo>
                      <a:pt x="15556" y="50653"/>
                    </a:lnTo>
                    <a:close/>
                    <a:moveTo>
                      <a:pt x="8944" y="57263"/>
                    </a:moveTo>
                    <a:lnTo>
                      <a:pt x="13906" y="62225"/>
                    </a:lnTo>
                    <a:lnTo>
                      <a:pt x="3983" y="62225"/>
                    </a:lnTo>
                    <a:lnTo>
                      <a:pt x="8944" y="57263"/>
                    </a:lnTo>
                    <a:close/>
                    <a:moveTo>
                      <a:pt x="13906" y="64558"/>
                    </a:moveTo>
                    <a:lnTo>
                      <a:pt x="8944" y="69520"/>
                    </a:lnTo>
                    <a:lnTo>
                      <a:pt x="3983" y="64558"/>
                    </a:lnTo>
                    <a:close/>
                    <a:moveTo>
                      <a:pt x="2332" y="66209"/>
                    </a:moveTo>
                    <a:lnTo>
                      <a:pt x="7294" y="71170"/>
                    </a:lnTo>
                    <a:lnTo>
                      <a:pt x="2332" y="76132"/>
                    </a:lnTo>
                    <a:lnTo>
                      <a:pt x="2332" y="66209"/>
                    </a:lnTo>
                    <a:close/>
                    <a:moveTo>
                      <a:pt x="15556" y="66209"/>
                    </a:moveTo>
                    <a:lnTo>
                      <a:pt x="15556" y="76132"/>
                    </a:lnTo>
                    <a:lnTo>
                      <a:pt x="10595" y="71170"/>
                    </a:lnTo>
                    <a:lnTo>
                      <a:pt x="15556" y="66209"/>
                    </a:lnTo>
                    <a:close/>
                    <a:moveTo>
                      <a:pt x="8944" y="72820"/>
                    </a:moveTo>
                    <a:lnTo>
                      <a:pt x="13905" y="77782"/>
                    </a:lnTo>
                    <a:lnTo>
                      <a:pt x="3982" y="77782"/>
                    </a:lnTo>
                    <a:lnTo>
                      <a:pt x="8944" y="72820"/>
                    </a:lnTo>
                    <a:close/>
                    <a:moveTo>
                      <a:pt x="13905" y="80115"/>
                    </a:moveTo>
                    <a:lnTo>
                      <a:pt x="8944" y="85077"/>
                    </a:lnTo>
                    <a:lnTo>
                      <a:pt x="3982" y="80115"/>
                    </a:lnTo>
                    <a:close/>
                    <a:moveTo>
                      <a:pt x="15556" y="81765"/>
                    </a:moveTo>
                    <a:lnTo>
                      <a:pt x="15556" y="91687"/>
                    </a:lnTo>
                    <a:lnTo>
                      <a:pt x="10595" y="86727"/>
                    </a:lnTo>
                    <a:lnTo>
                      <a:pt x="15556" y="81765"/>
                    </a:lnTo>
                    <a:close/>
                    <a:moveTo>
                      <a:pt x="2335" y="81767"/>
                    </a:moveTo>
                    <a:lnTo>
                      <a:pt x="7295" y="86728"/>
                    </a:lnTo>
                    <a:lnTo>
                      <a:pt x="2335" y="91690"/>
                    </a:lnTo>
                    <a:lnTo>
                      <a:pt x="2335" y="81767"/>
                    </a:lnTo>
                    <a:close/>
                    <a:moveTo>
                      <a:pt x="8945" y="88377"/>
                    </a:moveTo>
                    <a:lnTo>
                      <a:pt x="13907" y="93339"/>
                    </a:lnTo>
                    <a:lnTo>
                      <a:pt x="3984" y="93339"/>
                    </a:lnTo>
                    <a:lnTo>
                      <a:pt x="8945" y="88377"/>
                    </a:lnTo>
                    <a:close/>
                    <a:moveTo>
                      <a:pt x="13907" y="95672"/>
                    </a:moveTo>
                    <a:lnTo>
                      <a:pt x="8945" y="100634"/>
                    </a:lnTo>
                    <a:lnTo>
                      <a:pt x="3984" y="95672"/>
                    </a:lnTo>
                    <a:close/>
                    <a:moveTo>
                      <a:pt x="15556" y="97321"/>
                    </a:moveTo>
                    <a:lnTo>
                      <a:pt x="15556" y="107244"/>
                    </a:lnTo>
                    <a:lnTo>
                      <a:pt x="10595" y="102283"/>
                    </a:lnTo>
                    <a:lnTo>
                      <a:pt x="15556" y="97321"/>
                    </a:lnTo>
                    <a:close/>
                    <a:moveTo>
                      <a:pt x="2335" y="97322"/>
                    </a:moveTo>
                    <a:lnTo>
                      <a:pt x="7295" y="102283"/>
                    </a:lnTo>
                    <a:lnTo>
                      <a:pt x="2335" y="107245"/>
                    </a:lnTo>
                    <a:lnTo>
                      <a:pt x="2335" y="97322"/>
                    </a:lnTo>
                    <a:close/>
                    <a:moveTo>
                      <a:pt x="8945" y="103933"/>
                    </a:moveTo>
                    <a:lnTo>
                      <a:pt x="13907" y="108895"/>
                    </a:lnTo>
                    <a:lnTo>
                      <a:pt x="3984" y="108895"/>
                    </a:lnTo>
                    <a:lnTo>
                      <a:pt x="8945" y="103933"/>
                    </a:lnTo>
                    <a:close/>
                    <a:moveTo>
                      <a:pt x="13907" y="111228"/>
                    </a:moveTo>
                    <a:lnTo>
                      <a:pt x="8945" y="116190"/>
                    </a:lnTo>
                    <a:lnTo>
                      <a:pt x="3984" y="111228"/>
                    </a:lnTo>
                    <a:close/>
                    <a:moveTo>
                      <a:pt x="2333" y="112878"/>
                    </a:moveTo>
                    <a:lnTo>
                      <a:pt x="7295" y="117839"/>
                    </a:lnTo>
                    <a:lnTo>
                      <a:pt x="2333" y="122800"/>
                    </a:lnTo>
                    <a:lnTo>
                      <a:pt x="2333" y="112878"/>
                    </a:lnTo>
                    <a:close/>
                    <a:moveTo>
                      <a:pt x="15556" y="112878"/>
                    </a:moveTo>
                    <a:lnTo>
                      <a:pt x="15556" y="122800"/>
                    </a:lnTo>
                    <a:lnTo>
                      <a:pt x="10595" y="117839"/>
                    </a:lnTo>
                    <a:lnTo>
                      <a:pt x="15556" y="112878"/>
                    </a:lnTo>
                    <a:close/>
                    <a:moveTo>
                      <a:pt x="8945" y="119489"/>
                    </a:moveTo>
                    <a:lnTo>
                      <a:pt x="13906" y="124450"/>
                    </a:lnTo>
                    <a:lnTo>
                      <a:pt x="3983" y="124450"/>
                    </a:lnTo>
                    <a:lnTo>
                      <a:pt x="8945" y="119489"/>
                    </a:lnTo>
                    <a:close/>
                    <a:moveTo>
                      <a:pt x="0" y="1"/>
                    </a:moveTo>
                    <a:lnTo>
                      <a:pt x="0" y="126785"/>
                    </a:lnTo>
                    <a:lnTo>
                      <a:pt x="17890" y="126785"/>
                    </a:lnTo>
                    <a:lnTo>
                      <a:pt x="1789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54"/>
              <p:cNvSpPr/>
              <p:nvPr/>
            </p:nvSpPr>
            <p:spPr>
              <a:xfrm>
                <a:off x="5789181" y="1472163"/>
                <a:ext cx="246624" cy="1046538"/>
              </a:xfrm>
              <a:custGeom>
                <a:rect b="b" l="l" r="r" t="t"/>
                <a:pathLst>
                  <a:path extrusionOk="0" h="64751" w="15259">
                    <a:moveTo>
                      <a:pt x="11035" y="942"/>
                    </a:moveTo>
                    <a:lnTo>
                      <a:pt x="14268" y="63810"/>
                    </a:lnTo>
                    <a:lnTo>
                      <a:pt x="991" y="63810"/>
                    </a:lnTo>
                    <a:lnTo>
                      <a:pt x="4225" y="942"/>
                    </a:lnTo>
                    <a:close/>
                    <a:moveTo>
                      <a:pt x="3331" y="1"/>
                    </a:moveTo>
                    <a:lnTo>
                      <a:pt x="1" y="64750"/>
                    </a:lnTo>
                    <a:lnTo>
                      <a:pt x="15258" y="64750"/>
                    </a:lnTo>
                    <a:lnTo>
                      <a:pt x="1192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54"/>
              <p:cNvSpPr/>
              <p:nvPr/>
            </p:nvSpPr>
            <p:spPr>
              <a:xfrm>
                <a:off x="5794240" y="2410380"/>
                <a:ext cx="228877" cy="107804"/>
              </a:xfrm>
              <a:custGeom>
                <a:rect b="b" l="l" r="r" t="t"/>
                <a:pathLst>
                  <a:path extrusionOk="0" h="6670" w="14161">
                    <a:moveTo>
                      <a:pt x="13796" y="0"/>
                    </a:moveTo>
                    <a:lnTo>
                      <a:pt x="0" y="5802"/>
                    </a:lnTo>
                    <a:lnTo>
                      <a:pt x="365" y="6670"/>
                    </a:lnTo>
                    <a:lnTo>
                      <a:pt x="14161" y="868"/>
                    </a:lnTo>
                    <a:lnTo>
                      <a:pt x="13796" y="0"/>
                    </a:lnTo>
                    <a:close/>
                  </a:path>
                </a:pathLst>
              </a:custGeom>
              <a:solidFill>
                <a:srgbClr val="064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54"/>
              <p:cNvSpPr/>
              <p:nvPr/>
            </p:nvSpPr>
            <p:spPr>
              <a:xfrm>
                <a:off x="5798943" y="2414437"/>
                <a:ext cx="219228" cy="103812"/>
              </a:xfrm>
              <a:custGeom>
                <a:rect b="b" l="l" r="r" t="t"/>
                <a:pathLst>
                  <a:path extrusionOk="0" h="6423" w="13564">
                    <a:moveTo>
                      <a:pt x="366" y="1"/>
                    </a:moveTo>
                    <a:lnTo>
                      <a:pt x="1" y="868"/>
                    </a:lnTo>
                    <a:lnTo>
                      <a:pt x="13198" y="6423"/>
                    </a:lnTo>
                    <a:lnTo>
                      <a:pt x="13563" y="5556"/>
                    </a:lnTo>
                    <a:lnTo>
                      <a:pt x="366" y="1"/>
                    </a:lnTo>
                    <a:close/>
                  </a:path>
                </a:pathLst>
              </a:custGeom>
              <a:solidFill>
                <a:srgbClr val="064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54"/>
              <p:cNvSpPr/>
              <p:nvPr/>
            </p:nvSpPr>
            <p:spPr>
              <a:xfrm>
                <a:off x="5799170" y="2317397"/>
                <a:ext cx="222008" cy="104878"/>
              </a:xfrm>
              <a:custGeom>
                <a:rect b="b" l="l" r="r" t="t"/>
                <a:pathLst>
                  <a:path extrusionOk="0" h="6489" w="13736">
                    <a:moveTo>
                      <a:pt x="13373" y="0"/>
                    </a:moveTo>
                    <a:lnTo>
                      <a:pt x="1" y="5621"/>
                    </a:lnTo>
                    <a:lnTo>
                      <a:pt x="365" y="6489"/>
                    </a:lnTo>
                    <a:lnTo>
                      <a:pt x="13736" y="868"/>
                    </a:lnTo>
                    <a:lnTo>
                      <a:pt x="13373" y="0"/>
                    </a:lnTo>
                    <a:close/>
                  </a:path>
                </a:pathLst>
              </a:custGeom>
              <a:solidFill>
                <a:srgbClr val="064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54"/>
              <p:cNvSpPr/>
              <p:nvPr/>
            </p:nvSpPr>
            <p:spPr>
              <a:xfrm>
                <a:off x="5803582" y="2322586"/>
                <a:ext cx="214509" cy="101775"/>
              </a:xfrm>
              <a:custGeom>
                <a:rect b="b" l="l" r="r" t="t"/>
                <a:pathLst>
                  <a:path extrusionOk="0" h="6297" w="13272">
                    <a:moveTo>
                      <a:pt x="366" y="1"/>
                    </a:moveTo>
                    <a:lnTo>
                      <a:pt x="0" y="868"/>
                    </a:lnTo>
                    <a:lnTo>
                      <a:pt x="12907" y="6296"/>
                    </a:lnTo>
                    <a:lnTo>
                      <a:pt x="13271" y="5429"/>
                    </a:lnTo>
                    <a:lnTo>
                      <a:pt x="366" y="1"/>
                    </a:lnTo>
                    <a:close/>
                  </a:path>
                </a:pathLst>
              </a:custGeom>
              <a:solidFill>
                <a:srgbClr val="064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54"/>
              <p:cNvSpPr/>
              <p:nvPr/>
            </p:nvSpPr>
            <p:spPr>
              <a:xfrm>
                <a:off x="5804132" y="2225514"/>
                <a:ext cx="212343" cy="100854"/>
              </a:xfrm>
              <a:custGeom>
                <a:rect b="b" l="l" r="r" t="t"/>
                <a:pathLst>
                  <a:path extrusionOk="0" h="6240" w="13138">
                    <a:moveTo>
                      <a:pt x="12773" y="0"/>
                    </a:moveTo>
                    <a:lnTo>
                      <a:pt x="0" y="5372"/>
                    </a:lnTo>
                    <a:lnTo>
                      <a:pt x="364" y="6239"/>
                    </a:lnTo>
                    <a:lnTo>
                      <a:pt x="13137" y="868"/>
                    </a:lnTo>
                    <a:lnTo>
                      <a:pt x="12773" y="0"/>
                    </a:lnTo>
                    <a:close/>
                  </a:path>
                </a:pathLst>
              </a:custGeom>
              <a:solidFill>
                <a:srgbClr val="064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54"/>
              <p:cNvSpPr/>
              <p:nvPr/>
            </p:nvSpPr>
            <p:spPr>
              <a:xfrm>
                <a:off x="5808269" y="2230815"/>
                <a:ext cx="209805" cy="99771"/>
              </a:xfrm>
              <a:custGeom>
                <a:rect b="b" l="l" r="r" t="t"/>
                <a:pathLst>
                  <a:path extrusionOk="0" h="6173" w="12981">
                    <a:moveTo>
                      <a:pt x="365" y="1"/>
                    </a:moveTo>
                    <a:lnTo>
                      <a:pt x="1" y="867"/>
                    </a:lnTo>
                    <a:lnTo>
                      <a:pt x="12616" y="6172"/>
                    </a:lnTo>
                    <a:lnTo>
                      <a:pt x="12980" y="5306"/>
                    </a:lnTo>
                    <a:lnTo>
                      <a:pt x="365" y="1"/>
                    </a:lnTo>
                    <a:close/>
                  </a:path>
                </a:pathLst>
              </a:custGeom>
              <a:solidFill>
                <a:srgbClr val="064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54"/>
              <p:cNvSpPr/>
              <p:nvPr/>
            </p:nvSpPr>
            <p:spPr>
              <a:xfrm>
                <a:off x="5809045" y="2133743"/>
                <a:ext cx="202662" cy="96781"/>
              </a:xfrm>
              <a:custGeom>
                <a:rect b="b" l="l" r="r" t="t"/>
                <a:pathLst>
                  <a:path extrusionOk="0" h="5988" w="12539">
                    <a:moveTo>
                      <a:pt x="12173" y="0"/>
                    </a:moveTo>
                    <a:lnTo>
                      <a:pt x="0" y="5120"/>
                    </a:lnTo>
                    <a:lnTo>
                      <a:pt x="365" y="5988"/>
                    </a:lnTo>
                    <a:lnTo>
                      <a:pt x="12538" y="868"/>
                    </a:lnTo>
                    <a:lnTo>
                      <a:pt x="12173" y="0"/>
                    </a:lnTo>
                    <a:close/>
                  </a:path>
                </a:pathLst>
              </a:custGeom>
              <a:solidFill>
                <a:srgbClr val="064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54"/>
              <p:cNvSpPr/>
              <p:nvPr/>
            </p:nvSpPr>
            <p:spPr>
              <a:xfrm>
                <a:off x="5812989" y="2139060"/>
                <a:ext cx="203260" cy="97056"/>
              </a:xfrm>
              <a:custGeom>
                <a:rect b="b" l="l" r="r" t="t"/>
                <a:pathLst>
                  <a:path extrusionOk="0" h="6005" w="12576">
                    <a:moveTo>
                      <a:pt x="366" y="1"/>
                    </a:moveTo>
                    <a:lnTo>
                      <a:pt x="1" y="867"/>
                    </a:lnTo>
                    <a:lnTo>
                      <a:pt x="12211" y="6004"/>
                    </a:lnTo>
                    <a:lnTo>
                      <a:pt x="12575" y="5137"/>
                    </a:lnTo>
                    <a:lnTo>
                      <a:pt x="366" y="1"/>
                    </a:lnTo>
                    <a:close/>
                  </a:path>
                </a:pathLst>
              </a:custGeom>
              <a:solidFill>
                <a:srgbClr val="064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54"/>
              <p:cNvSpPr/>
              <p:nvPr/>
            </p:nvSpPr>
            <p:spPr>
              <a:xfrm>
                <a:off x="5813910" y="2041891"/>
                <a:ext cx="193061" cy="92757"/>
              </a:xfrm>
              <a:custGeom>
                <a:rect b="b" l="l" r="r" t="t"/>
                <a:pathLst>
                  <a:path extrusionOk="0" h="5739" w="11945">
                    <a:moveTo>
                      <a:pt x="11579" y="0"/>
                    </a:moveTo>
                    <a:lnTo>
                      <a:pt x="0" y="4871"/>
                    </a:lnTo>
                    <a:lnTo>
                      <a:pt x="366" y="5738"/>
                    </a:lnTo>
                    <a:lnTo>
                      <a:pt x="11945" y="868"/>
                    </a:lnTo>
                    <a:lnTo>
                      <a:pt x="11579" y="0"/>
                    </a:lnTo>
                    <a:close/>
                  </a:path>
                </a:pathLst>
              </a:custGeom>
              <a:solidFill>
                <a:srgbClr val="064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54"/>
              <p:cNvSpPr/>
              <p:nvPr/>
            </p:nvSpPr>
            <p:spPr>
              <a:xfrm>
                <a:off x="5818856" y="1950396"/>
                <a:ext cx="183396" cy="88667"/>
              </a:xfrm>
              <a:custGeom>
                <a:rect b="b" l="l" r="r" t="t"/>
                <a:pathLst>
                  <a:path extrusionOk="0" h="5486" w="11347">
                    <a:moveTo>
                      <a:pt x="10983" y="0"/>
                    </a:moveTo>
                    <a:lnTo>
                      <a:pt x="1" y="4619"/>
                    </a:lnTo>
                    <a:lnTo>
                      <a:pt x="365" y="5485"/>
                    </a:lnTo>
                    <a:lnTo>
                      <a:pt x="11347" y="867"/>
                    </a:lnTo>
                    <a:lnTo>
                      <a:pt x="1098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54"/>
              <p:cNvSpPr/>
              <p:nvPr/>
            </p:nvSpPr>
            <p:spPr>
              <a:xfrm>
                <a:off x="5822428" y="1955551"/>
                <a:ext cx="183929" cy="88829"/>
              </a:xfrm>
              <a:custGeom>
                <a:rect b="b" l="l" r="r" t="t"/>
                <a:pathLst>
                  <a:path extrusionOk="0" h="5496" w="11380">
                    <a:moveTo>
                      <a:pt x="364" y="0"/>
                    </a:moveTo>
                    <a:lnTo>
                      <a:pt x="1" y="868"/>
                    </a:lnTo>
                    <a:lnTo>
                      <a:pt x="11015" y="5496"/>
                    </a:lnTo>
                    <a:lnTo>
                      <a:pt x="11380" y="4628"/>
                    </a:lnTo>
                    <a:lnTo>
                      <a:pt x="36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54"/>
              <p:cNvSpPr/>
              <p:nvPr/>
            </p:nvSpPr>
            <p:spPr>
              <a:xfrm>
                <a:off x="5823801" y="1858544"/>
                <a:ext cx="173747" cy="84611"/>
              </a:xfrm>
              <a:custGeom>
                <a:rect b="b" l="l" r="r" t="t"/>
                <a:pathLst>
                  <a:path extrusionOk="0" h="5235" w="10750">
                    <a:moveTo>
                      <a:pt x="10384" y="0"/>
                    </a:moveTo>
                    <a:lnTo>
                      <a:pt x="0" y="4367"/>
                    </a:lnTo>
                    <a:lnTo>
                      <a:pt x="364" y="5235"/>
                    </a:lnTo>
                    <a:lnTo>
                      <a:pt x="10749" y="867"/>
                    </a:lnTo>
                    <a:lnTo>
                      <a:pt x="1038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54"/>
              <p:cNvSpPr/>
              <p:nvPr/>
            </p:nvSpPr>
            <p:spPr>
              <a:xfrm>
                <a:off x="5827131" y="1863732"/>
                <a:ext cx="174377" cy="84869"/>
              </a:xfrm>
              <a:custGeom>
                <a:rect b="b" l="l" r="r" t="t"/>
                <a:pathLst>
                  <a:path extrusionOk="0" h="5251" w="10789">
                    <a:moveTo>
                      <a:pt x="366" y="0"/>
                    </a:moveTo>
                    <a:lnTo>
                      <a:pt x="0" y="868"/>
                    </a:lnTo>
                    <a:lnTo>
                      <a:pt x="10423" y="5251"/>
                    </a:lnTo>
                    <a:lnTo>
                      <a:pt x="10789" y="4383"/>
                    </a:lnTo>
                    <a:lnTo>
                      <a:pt x="36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54"/>
              <p:cNvSpPr/>
              <p:nvPr/>
            </p:nvSpPr>
            <p:spPr>
              <a:xfrm>
                <a:off x="5828731" y="1766806"/>
                <a:ext cx="164098" cy="80473"/>
              </a:xfrm>
              <a:custGeom>
                <a:rect b="b" l="l" r="r" t="t"/>
                <a:pathLst>
                  <a:path extrusionOk="0" h="4979" w="10153">
                    <a:moveTo>
                      <a:pt x="9788" y="0"/>
                    </a:moveTo>
                    <a:lnTo>
                      <a:pt x="0" y="4111"/>
                    </a:lnTo>
                    <a:lnTo>
                      <a:pt x="366" y="4978"/>
                    </a:lnTo>
                    <a:lnTo>
                      <a:pt x="10153" y="868"/>
                    </a:lnTo>
                    <a:lnTo>
                      <a:pt x="978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54"/>
              <p:cNvSpPr/>
              <p:nvPr/>
            </p:nvSpPr>
            <p:spPr>
              <a:xfrm>
                <a:off x="5831866" y="1771978"/>
                <a:ext cx="164696" cy="80780"/>
              </a:xfrm>
              <a:custGeom>
                <a:rect b="b" l="l" r="r" t="t"/>
                <a:pathLst>
                  <a:path extrusionOk="0" h="4998" w="10190">
                    <a:moveTo>
                      <a:pt x="363" y="0"/>
                    </a:moveTo>
                    <a:lnTo>
                      <a:pt x="0" y="867"/>
                    </a:lnTo>
                    <a:lnTo>
                      <a:pt x="9825" y="4997"/>
                    </a:lnTo>
                    <a:lnTo>
                      <a:pt x="10189" y="4130"/>
                    </a:lnTo>
                    <a:lnTo>
                      <a:pt x="36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54"/>
              <p:cNvSpPr/>
              <p:nvPr/>
            </p:nvSpPr>
            <p:spPr>
              <a:xfrm>
                <a:off x="5833660" y="1675051"/>
                <a:ext cx="154465" cy="76432"/>
              </a:xfrm>
              <a:custGeom>
                <a:rect b="b" l="l" r="r" t="t"/>
                <a:pathLst>
                  <a:path extrusionOk="0" h="4729" w="9557">
                    <a:moveTo>
                      <a:pt x="9192" y="1"/>
                    </a:moveTo>
                    <a:lnTo>
                      <a:pt x="1" y="3861"/>
                    </a:lnTo>
                    <a:lnTo>
                      <a:pt x="366" y="4729"/>
                    </a:lnTo>
                    <a:lnTo>
                      <a:pt x="9556" y="867"/>
                    </a:lnTo>
                    <a:lnTo>
                      <a:pt x="91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54"/>
              <p:cNvSpPr/>
              <p:nvPr/>
            </p:nvSpPr>
            <p:spPr>
              <a:xfrm>
                <a:off x="5836634" y="1680223"/>
                <a:ext cx="154982" cy="76740"/>
              </a:xfrm>
              <a:custGeom>
                <a:rect b="b" l="l" r="r" t="t"/>
                <a:pathLst>
                  <a:path extrusionOk="0" h="4748" w="9589">
                    <a:moveTo>
                      <a:pt x="365" y="1"/>
                    </a:moveTo>
                    <a:lnTo>
                      <a:pt x="1" y="867"/>
                    </a:lnTo>
                    <a:lnTo>
                      <a:pt x="9224" y="4748"/>
                    </a:lnTo>
                    <a:lnTo>
                      <a:pt x="9589" y="3880"/>
                    </a:lnTo>
                    <a:lnTo>
                      <a:pt x="36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54"/>
              <p:cNvSpPr/>
              <p:nvPr/>
            </p:nvSpPr>
            <p:spPr>
              <a:xfrm>
                <a:off x="5912339" y="1355616"/>
                <a:ext cx="123465" cy="1163102"/>
              </a:xfrm>
              <a:custGeom>
                <a:rect b="b" l="l" r="r" t="t"/>
                <a:pathLst>
                  <a:path extrusionOk="0" h="71963" w="7639">
                    <a:moveTo>
                      <a:pt x="3486" y="9532"/>
                    </a:moveTo>
                    <a:lnTo>
                      <a:pt x="3603" y="11812"/>
                    </a:lnTo>
                    <a:lnTo>
                      <a:pt x="833" y="10647"/>
                    </a:lnTo>
                    <a:lnTo>
                      <a:pt x="3486" y="9532"/>
                    </a:lnTo>
                    <a:close/>
                    <a:moveTo>
                      <a:pt x="3777" y="15210"/>
                    </a:moveTo>
                    <a:lnTo>
                      <a:pt x="3908" y="17743"/>
                    </a:lnTo>
                    <a:lnTo>
                      <a:pt x="833" y="16450"/>
                    </a:lnTo>
                    <a:lnTo>
                      <a:pt x="3777" y="15210"/>
                    </a:lnTo>
                    <a:close/>
                    <a:moveTo>
                      <a:pt x="4070" y="20891"/>
                    </a:moveTo>
                    <a:lnTo>
                      <a:pt x="4213" y="23674"/>
                    </a:lnTo>
                    <a:lnTo>
                      <a:pt x="833" y="22251"/>
                    </a:lnTo>
                    <a:lnTo>
                      <a:pt x="4070" y="20891"/>
                    </a:lnTo>
                    <a:close/>
                    <a:moveTo>
                      <a:pt x="4363" y="26568"/>
                    </a:moveTo>
                    <a:lnTo>
                      <a:pt x="4519" y="29600"/>
                    </a:lnTo>
                    <a:lnTo>
                      <a:pt x="833" y="28050"/>
                    </a:lnTo>
                    <a:lnTo>
                      <a:pt x="4363" y="26568"/>
                    </a:lnTo>
                    <a:close/>
                    <a:moveTo>
                      <a:pt x="4654" y="32245"/>
                    </a:moveTo>
                    <a:lnTo>
                      <a:pt x="4824" y="35531"/>
                    </a:lnTo>
                    <a:lnTo>
                      <a:pt x="833" y="33851"/>
                    </a:lnTo>
                    <a:lnTo>
                      <a:pt x="4654" y="32245"/>
                    </a:lnTo>
                    <a:close/>
                    <a:moveTo>
                      <a:pt x="4946" y="37922"/>
                    </a:moveTo>
                    <a:lnTo>
                      <a:pt x="5128" y="41459"/>
                    </a:lnTo>
                    <a:lnTo>
                      <a:pt x="832" y="39653"/>
                    </a:lnTo>
                    <a:lnTo>
                      <a:pt x="4946" y="37922"/>
                    </a:lnTo>
                    <a:close/>
                    <a:moveTo>
                      <a:pt x="5239" y="43599"/>
                    </a:moveTo>
                    <a:lnTo>
                      <a:pt x="5434" y="47390"/>
                    </a:lnTo>
                    <a:lnTo>
                      <a:pt x="828" y="45453"/>
                    </a:lnTo>
                    <a:lnTo>
                      <a:pt x="5239" y="43599"/>
                    </a:lnTo>
                    <a:close/>
                    <a:moveTo>
                      <a:pt x="5530" y="49276"/>
                    </a:moveTo>
                    <a:lnTo>
                      <a:pt x="5738" y="53319"/>
                    </a:lnTo>
                    <a:lnTo>
                      <a:pt x="830" y="51254"/>
                    </a:lnTo>
                    <a:lnTo>
                      <a:pt x="5530" y="49276"/>
                    </a:lnTo>
                    <a:close/>
                    <a:moveTo>
                      <a:pt x="5823" y="54959"/>
                    </a:moveTo>
                    <a:lnTo>
                      <a:pt x="6043" y="59246"/>
                    </a:lnTo>
                    <a:lnTo>
                      <a:pt x="833" y="57055"/>
                    </a:lnTo>
                    <a:lnTo>
                      <a:pt x="5823" y="54959"/>
                    </a:lnTo>
                    <a:close/>
                    <a:moveTo>
                      <a:pt x="6115" y="60636"/>
                    </a:moveTo>
                    <a:lnTo>
                      <a:pt x="6348" y="65174"/>
                    </a:lnTo>
                    <a:lnTo>
                      <a:pt x="6348" y="65174"/>
                    </a:lnTo>
                    <a:lnTo>
                      <a:pt x="835" y="62855"/>
                    </a:lnTo>
                    <a:lnTo>
                      <a:pt x="6115" y="60636"/>
                    </a:lnTo>
                    <a:close/>
                    <a:moveTo>
                      <a:pt x="6406" y="66313"/>
                    </a:moveTo>
                    <a:lnTo>
                      <a:pt x="6648" y="71021"/>
                    </a:lnTo>
                    <a:lnTo>
                      <a:pt x="6451" y="71021"/>
                    </a:lnTo>
                    <a:lnTo>
                      <a:pt x="833" y="68656"/>
                    </a:lnTo>
                    <a:lnTo>
                      <a:pt x="6406" y="66313"/>
                    </a:lnTo>
                    <a:close/>
                    <a:moveTo>
                      <a:pt x="1" y="0"/>
                    </a:moveTo>
                    <a:lnTo>
                      <a:pt x="1" y="8153"/>
                    </a:lnTo>
                    <a:lnTo>
                      <a:pt x="3415" y="8153"/>
                    </a:lnTo>
                    <a:lnTo>
                      <a:pt x="3434" y="8534"/>
                    </a:lnTo>
                    <a:lnTo>
                      <a:pt x="1" y="9977"/>
                    </a:lnTo>
                    <a:lnTo>
                      <a:pt x="1" y="11318"/>
                    </a:lnTo>
                    <a:lnTo>
                      <a:pt x="3656" y="12855"/>
                    </a:lnTo>
                    <a:lnTo>
                      <a:pt x="3727" y="14211"/>
                    </a:lnTo>
                    <a:lnTo>
                      <a:pt x="1" y="15780"/>
                    </a:lnTo>
                    <a:lnTo>
                      <a:pt x="1" y="17122"/>
                    </a:lnTo>
                    <a:lnTo>
                      <a:pt x="3963" y="18787"/>
                    </a:lnTo>
                    <a:lnTo>
                      <a:pt x="4020" y="19893"/>
                    </a:lnTo>
                    <a:lnTo>
                      <a:pt x="2" y="21581"/>
                    </a:lnTo>
                    <a:lnTo>
                      <a:pt x="2" y="22923"/>
                    </a:lnTo>
                    <a:lnTo>
                      <a:pt x="4267" y="24717"/>
                    </a:lnTo>
                    <a:lnTo>
                      <a:pt x="4311" y="25571"/>
                    </a:lnTo>
                    <a:lnTo>
                      <a:pt x="2" y="27380"/>
                    </a:lnTo>
                    <a:lnTo>
                      <a:pt x="2" y="28722"/>
                    </a:lnTo>
                    <a:lnTo>
                      <a:pt x="4572" y="30643"/>
                    </a:lnTo>
                    <a:lnTo>
                      <a:pt x="4603" y="31248"/>
                    </a:lnTo>
                    <a:lnTo>
                      <a:pt x="2" y="33181"/>
                    </a:lnTo>
                    <a:lnTo>
                      <a:pt x="2" y="34523"/>
                    </a:lnTo>
                    <a:lnTo>
                      <a:pt x="4878" y="36574"/>
                    </a:lnTo>
                    <a:lnTo>
                      <a:pt x="4896" y="36923"/>
                    </a:lnTo>
                    <a:lnTo>
                      <a:pt x="1" y="38981"/>
                    </a:lnTo>
                    <a:lnTo>
                      <a:pt x="1" y="40324"/>
                    </a:lnTo>
                    <a:lnTo>
                      <a:pt x="5182" y="42501"/>
                    </a:lnTo>
                    <a:lnTo>
                      <a:pt x="5187" y="42600"/>
                    </a:lnTo>
                    <a:lnTo>
                      <a:pt x="2" y="44780"/>
                    </a:lnTo>
                    <a:lnTo>
                      <a:pt x="2" y="46125"/>
                    </a:lnTo>
                    <a:lnTo>
                      <a:pt x="5299" y="48353"/>
                    </a:lnTo>
                    <a:lnTo>
                      <a:pt x="1" y="50582"/>
                    </a:lnTo>
                    <a:lnTo>
                      <a:pt x="1" y="51926"/>
                    </a:lnTo>
                    <a:lnTo>
                      <a:pt x="5303" y="54157"/>
                    </a:lnTo>
                    <a:lnTo>
                      <a:pt x="1" y="56384"/>
                    </a:lnTo>
                    <a:lnTo>
                      <a:pt x="1" y="57726"/>
                    </a:lnTo>
                    <a:lnTo>
                      <a:pt x="5304" y="59956"/>
                    </a:lnTo>
                    <a:lnTo>
                      <a:pt x="1" y="62185"/>
                    </a:lnTo>
                    <a:lnTo>
                      <a:pt x="1" y="63525"/>
                    </a:lnTo>
                    <a:lnTo>
                      <a:pt x="5305" y="65756"/>
                    </a:lnTo>
                    <a:lnTo>
                      <a:pt x="1" y="67985"/>
                    </a:lnTo>
                    <a:lnTo>
                      <a:pt x="1" y="69327"/>
                    </a:lnTo>
                    <a:lnTo>
                      <a:pt x="4025" y="71021"/>
                    </a:lnTo>
                    <a:lnTo>
                      <a:pt x="1" y="71021"/>
                    </a:lnTo>
                    <a:lnTo>
                      <a:pt x="1" y="71962"/>
                    </a:lnTo>
                    <a:lnTo>
                      <a:pt x="7638" y="71962"/>
                    </a:lnTo>
                    <a:lnTo>
                      <a:pt x="4333" y="7682"/>
                    </a:lnTo>
                    <a:lnTo>
                      <a:pt x="4737" y="7682"/>
                    </a:lnTo>
                    <a:lnTo>
                      <a:pt x="4737" y="5713"/>
                    </a:lnTo>
                    <a:lnTo>
                      <a:pt x="3585" y="5713"/>
                    </a:lnTo>
                    <a:lnTo>
                      <a:pt x="3585" y="5036"/>
                    </a:lnTo>
                    <a:lnTo>
                      <a:pt x="3964" y="5036"/>
                    </a:lnTo>
                    <a:lnTo>
                      <a:pt x="3964" y="4420"/>
                    </a:lnTo>
                    <a:lnTo>
                      <a:pt x="3585" y="4420"/>
                    </a:lnTo>
                    <a:lnTo>
                      <a:pt x="3585" y="3743"/>
                    </a:lnTo>
                    <a:lnTo>
                      <a:pt x="1272" y="3743"/>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54"/>
              <p:cNvSpPr/>
              <p:nvPr/>
            </p:nvSpPr>
            <p:spPr>
              <a:xfrm>
                <a:off x="4570836" y="1472163"/>
                <a:ext cx="246624" cy="1046538"/>
              </a:xfrm>
              <a:custGeom>
                <a:rect b="b" l="l" r="r" t="t"/>
                <a:pathLst>
                  <a:path extrusionOk="0" h="64751" w="15259">
                    <a:moveTo>
                      <a:pt x="11034" y="942"/>
                    </a:moveTo>
                    <a:lnTo>
                      <a:pt x="14268" y="63810"/>
                    </a:lnTo>
                    <a:lnTo>
                      <a:pt x="990" y="63810"/>
                    </a:lnTo>
                    <a:lnTo>
                      <a:pt x="4224" y="942"/>
                    </a:lnTo>
                    <a:close/>
                    <a:moveTo>
                      <a:pt x="3330" y="1"/>
                    </a:moveTo>
                    <a:lnTo>
                      <a:pt x="1" y="64750"/>
                    </a:lnTo>
                    <a:lnTo>
                      <a:pt x="15258" y="64750"/>
                    </a:lnTo>
                    <a:lnTo>
                      <a:pt x="1192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54"/>
              <p:cNvSpPr/>
              <p:nvPr/>
            </p:nvSpPr>
            <p:spPr>
              <a:xfrm>
                <a:off x="4575879" y="2410332"/>
                <a:ext cx="228877" cy="107820"/>
              </a:xfrm>
              <a:custGeom>
                <a:rect b="b" l="l" r="r" t="t"/>
                <a:pathLst>
                  <a:path extrusionOk="0" h="6671" w="14161">
                    <a:moveTo>
                      <a:pt x="13797" y="1"/>
                    </a:moveTo>
                    <a:lnTo>
                      <a:pt x="0" y="5803"/>
                    </a:lnTo>
                    <a:lnTo>
                      <a:pt x="365" y="6671"/>
                    </a:lnTo>
                    <a:lnTo>
                      <a:pt x="14161" y="868"/>
                    </a:lnTo>
                    <a:lnTo>
                      <a:pt x="13797" y="1"/>
                    </a:lnTo>
                    <a:close/>
                  </a:path>
                </a:pathLst>
              </a:custGeom>
              <a:solidFill>
                <a:srgbClr val="064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54"/>
              <p:cNvSpPr/>
              <p:nvPr/>
            </p:nvSpPr>
            <p:spPr>
              <a:xfrm>
                <a:off x="4580129" y="2417476"/>
                <a:ext cx="218856" cy="104248"/>
              </a:xfrm>
              <a:custGeom>
                <a:rect b="b" l="l" r="r" t="t"/>
                <a:pathLst>
                  <a:path extrusionOk="0" h="6450" w="13541">
                    <a:moveTo>
                      <a:pt x="368" y="0"/>
                    </a:moveTo>
                    <a:lnTo>
                      <a:pt x="1" y="866"/>
                    </a:lnTo>
                    <a:lnTo>
                      <a:pt x="13174" y="6450"/>
                    </a:lnTo>
                    <a:lnTo>
                      <a:pt x="13541" y="5584"/>
                    </a:lnTo>
                    <a:lnTo>
                      <a:pt x="368" y="0"/>
                    </a:lnTo>
                    <a:close/>
                  </a:path>
                </a:pathLst>
              </a:custGeom>
              <a:solidFill>
                <a:srgbClr val="064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54"/>
              <p:cNvSpPr/>
              <p:nvPr/>
            </p:nvSpPr>
            <p:spPr>
              <a:xfrm>
                <a:off x="4580808" y="2317397"/>
                <a:ext cx="222024" cy="104878"/>
              </a:xfrm>
              <a:custGeom>
                <a:rect b="b" l="l" r="r" t="t"/>
                <a:pathLst>
                  <a:path extrusionOk="0" h="6489" w="13737">
                    <a:moveTo>
                      <a:pt x="13373" y="0"/>
                    </a:moveTo>
                    <a:lnTo>
                      <a:pt x="1" y="5621"/>
                    </a:lnTo>
                    <a:lnTo>
                      <a:pt x="365" y="6489"/>
                    </a:lnTo>
                    <a:lnTo>
                      <a:pt x="13737" y="868"/>
                    </a:lnTo>
                    <a:lnTo>
                      <a:pt x="13373" y="0"/>
                    </a:lnTo>
                    <a:close/>
                  </a:path>
                </a:pathLst>
              </a:custGeom>
              <a:solidFill>
                <a:srgbClr val="064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54"/>
              <p:cNvSpPr/>
              <p:nvPr/>
            </p:nvSpPr>
            <p:spPr>
              <a:xfrm>
                <a:off x="4585220" y="2322586"/>
                <a:ext cx="214509" cy="101759"/>
              </a:xfrm>
              <a:custGeom>
                <a:rect b="b" l="l" r="r" t="t"/>
                <a:pathLst>
                  <a:path extrusionOk="0" h="6296" w="13272">
                    <a:moveTo>
                      <a:pt x="365" y="1"/>
                    </a:moveTo>
                    <a:lnTo>
                      <a:pt x="0" y="868"/>
                    </a:lnTo>
                    <a:lnTo>
                      <a:pt x="12907" y="6295"/>
                    </a:lnTo>
                    <a:lnTo>
                      <a:pt x="13271" y="5429"/>
                    </a:lnTo>
                    <a:lnTo>
                      <a:pt x="365" y="1"/>
                    </a:lnTo>
                    <a:close/>
                  </a:path>
                </a:pathLst>
              </a:custGeom>
              <a:solidFill>
                <a:srgbClr val="064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54"/>
              <p:cNvSpPr/>
              <p:nvPr/>
            </p:nvSpPr>
            <p:spPr>
              <a:xfrm>
                <a:off x="4585754" y="2225627"/>
                <a:ext cx="212343" cy="100854"/>
              </a:xfrm>
              <a:custGeom>
                <a:rect b="b" l="l" r="r" t="t"/>
                <a:pathLst>
                  <a:path extrusionOk="0" h="6240" w="13138">
                    <a:moveTo>
                      <a:pt x="12773" y="1"/>
                    </a:moveTo>
                    <a:lnTo>
                      <a:pt x="0" y="5372"/>
                    </a:lnTo>
                    <a:lnTo>
                      <a:pt x="365" y="6240"/>
                    </a:lnTo>
                    <a:lnTo>
                      <a:pt x="13137" y="868"/>
                    </a:lnTo>
                    <a:lnTo>
                      <a:pt x="12773" y="1"/>
                    </a:lnTo>
                    <a:close/>
                  </a:path>
                </a:pathLst>
              </a:custGeom>
              <a:solidFill>
                <a:srgbClr val="064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54"/>
              <p:cNvSpPr/>
              <p:nvPr/>
            </p:nvSpPr>
            <p:spPr>
              <a:xfrm>
                <a:off x="4589940" y="2230815"/>
                <a:ext cx="209789" cy="99771"/>
              </a:xfrm>
              <a:custGeom>
                <a:rect b="b" l="l" r="r" t="t"/>
                <a:pathLst>
                  <a:path extrusionOk="0" h="6173" w="12980">
                    <a:moveTo>
                      <a:pt x="364" y="1"/>
                    </a:moveTo>
                    <a:lnTo>
                      <a:pt x="0" y="867"/>
                    </a:lnTo>
                    <a:lnTo>
                      <a:pt x="12614" y="6172"/>
                    </a:lnTo>
                    <a:lnTo>
                      <a:pt x="12979" y="5306"/>
                    </a:lnTo>
                    <a:lnTo>
                      <a:pt x="364" y="1"/>
                    </a:lnTo>
                    <a:close/>
                  </a:path>
                </a:pathLst>
              </a:custGeom>
              <a:solidFill>
                <a:srgbClr val="064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54"/>
              <p:cNvSpPr/>
              <p:nvPr/>
            </p:nvSpPr>
            <p:spPr>
              <a:xfrm>
                <a:off x="4590700" y="2133791"/>
                <a:ext cx="202662" cy="96781"/>
              </a:xfrm>
              <a:custGeom>
                <a:rect b="b" l="l" r="r" t="t"/>
                <a:pathLst>
                  <a:path extrusionOk="0" h="5988" w="12539">
                    <a:moveTo>
                      <a:pt x="12174" y="1"/>
                    </a:moveTo>
                    <a:lnTo>
                      <a:pt x="0" y="5120"/>
                    </a:lnTo>
                    <a:lnTo>
                      <a:pt x="366" y="5988"/>
                    </a:lnTo>
                    <a:lnTo>
                      <a:pt x="12539" y="868"/>
                    </a:lnTo>
                    <a:lnTo>
                      <a:pt x="12174" y="1"/>
                    </a:lnTo>
                    <a:close/>
                  </a:path>
                </a:pathLst>
              </a:custGeom>
              <a:solidFill>
                <a:srgbClr val="064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54"/>
              <p:cNvSpPr/>
              <p:nvPr/>
            </p:nvSpPr>
            <p:spPr>
              <a:xfrm>
                <a:off x="4594627" y="2138996"/>
                <a:ext cx="203260" cy="97040"/>
              </a:xfrm>
              <a:custGeom>
                <a:rect b="b" l="l" r="r" t="t"/>
                <a:pathLst>
                  <a:path extrusionOk="0" h="6004" w="12576">
                    <a:moveTo>
                      <a:pt x="365" y="1"/>
                    </a:moveTo>
                    <a:lnTo>
                      <a:pt x="1" y="868"/>
                    </a:lnTo>
                    <a:lnTo>
                      <a:pt x="12210" y="6004"/>
                    </a:lnTo>
                    <a:lnTo>
                      <a:pt x="12576" y="5136"/>
                    </a:lnTo>
                    <a:lnTo>
                      <a:pt x="36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54"/>
              <p:cNvSpPr/>
              <p:nvPr/>
            </p:nvSpPr>
            <p:spPr>
              <a:xfrm>
                <a:off x="4595564" y="2042053"/>
                <a:ext cx="193045" cy="92740"/>
              </a:xfrm>
              <a:custGeom>
                <a:rect b="b" l="l" r="r" t="t"/>
                <a:pathLst>
                  <a:path extrusionOk="0" h="5738" w="11944">
                    <a:moveTo>
                      <a:pt x="11580" y="1"/>
                    </a:moveTo>
                    <a:lnTo>
                      <a:pt x="1" y="4870"/>
                    </a:lnTo>
                    <a:lnTo>
                      <a:pt x="365" y="5738"/>
                    </a:lnTo>
                    <a:lnTo>
                      <a:pt x="11944" y="867"/>
                    </a:lnTo>
                    <a:lnTo>
                      <a:pt x="1158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54"/>
              <p:cNvSpPr/>
              <p:nvPr/>
            </p:nvSpPr>
            <p:spPr>
              <a:xfrm>
                <a:off x="4599363" y="2047306"/>
                <a:ext cx="193594" cy="92934"/>
              </a:xfrm>
              <a:custGeom>
                <a:rect b="b" l="l" r="r" t="t"/>
                <a:pathLst>
                  <a:path extrusionOk="0" h="5750" w="11978">
                    <a:moveTo>
                      <a:pt x="365" y="0"/>
                    </a:moveTo>
                    <a:lnTo>
                      <a:pt x="0" y="869"/>
                    </a:lnTo>
                    <a:lnTo>
                      <a:pt x="11613" y="5750"/>
                    </a:lnTo>
                    <a:lnTo>
                      <a:pt x="11977" y="4883"/>
                    </a:lnTo>
                    <a:lnTo>
                      <a:pt x="36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54"/>
              <p:cNvSpPr/>
              <p:nvPr/>
            </p:nvSpPr>
            <p:spPr>
              <a:xfrm>
                <a:off x="4600510" y="1950266"/>
                <a:ext cx="183428" cy="88700"/>
              </a:xfrm>
              <a:custGeom>
                <a:rect b="b" l="l" r="r" t="t"/>
                <a:pathLst>
                  <a:path extrusionOk="0" h="5488" w="11349">
                    <a:moveTo>
                      <a:pt x="10983" y="1"/>
                    </a:moveTo>
                    <a:lnTo>
                      <a:pt x="1" y="4620"/>
                    </a:lnTo>
                    <a:lnTo>
                      <a:pt x="365" y="5487"/>
                    </a:lnTo>
                    <a:lnTo>
                      <a:pt x="11348" y="868"/>
                    </a:lnTo>
                    <a:lnTo>
                      <a:pt x="1098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54"/>
              <p:cNvSpPr/>
              <p:nvPr/>
            </p:nvSpPr>
            <p:spPr>
              <a:xfrm>
                <a:off x="4604082" y="1955551"/>
                <a:ext cx="183929" cy="88829"/>
              </a:xfrm>
              <a:custGeom>
                <a:rect b="b" l="l" r="r" t="t"/>
                <a:pathLst>
                  <a:path extrusionOk="0" h="5496" w="11380">
                    <a:moveTo>
                      <a:pt x="364" y="0"/>
                    </a:moveTo>
                    <a:lnTo>
                      <a:pt x="0" y="868"/>
                    </a:lnTo>
                    <a:lnTo>
                      <a:pt x="11015" y="5496"/>
                    </a:lnTo>
                    <a:lnTo>
                      <a:pt x="11380" y="4628"/>
                    </a:lnTo>
                    <a:lnTo>
                      <a:pt x="36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54"/>
              <p:cNvSpPr/>
              <p:nvPr/>
            </p:nvSpPr>
            <p:spPr>
              <a:xfrm>
                <a:off x="4605456" y="1858544"/>
                <a:ext cx="173731" cy="84611"/>
              </a:xfrm>
              <a:custGeom>
                <a:rect b="b" l="l" r="r" t="t"/>
                <a:pathLst>
                  <a:path extrusionOk="0" h="5235" w="10749">
                    <a:moveTo>
                      <a:pt x="10384" y="0"/>
                    </a:moveTo>
                    <a:lnTo>
                      <a:pt x="0" y="4367"/>
                    </a:lnTo>
                    <a:lnTo>
                      <a:pt x="365" y="5235"/>
                    </a:lnTo>
                    <a:lnTo>
                      <a:pt x="10749" y="867"/>
                    </a:lnTo>
                    <a:lnTo>
                      <a:pt x="1038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54"/>
              <p:cNvSpPr/>
              <p:nvPr/>
            </p:nvSpPr>
            <p:spPr>
              <a:xfrm>
                <a:off x="4608785" y="1863732"/>
                <a:ext cx="174361" cy="84869"/>
              </a:xfrm>
              <a:custGeom>
                <a:rect b="b" l="l" r="r" t="t"/>
                <a:pathLst>
                  <a:path extrusionOk="0" h="5251" w="10788">
                    <a:moveTo>
                      <a:pt x="365" y="0"/>
                    </a:moveTo>
                    <a:lnTo>
                      <a:pt x="1" y="867"/>
                    </a:lnTo>
                    <a:lnTo>
                      <a:pt x="10424" y="5251"/>
                    </a:lnTo>
                    <a:lnTo>
                      <a:pt x="10788" y="4383"/>
                    </a:lnTo>
                    <a:lnTo>
                      <a:pt x="36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54"/>
              <p:cNvSpPr/>
              <p:nvPr/>
            </p:nvSpPr>
            <p:spPr>
              <a:xfrm>
                <a:off x="4610385" y="1766806"/>
                <a:ext cx="164082" cy="80473"/>
              </a:xfrm>
              <a:custGeom>
                <a:rect b="b" l="l" r="r" t="t"/>
                <a:pathLst>
                  <a:path extrusionOk="0" h="4979" w="10152">
                    <a:moveTo>
                      <a:pt x="9788" y="0"/>
                    </a:moveTo>
                    <a:lnTo>
                      <a:pt x="1" y="4111"/>
                    </a:lnTo>
                    <a:lnTo>
                      <a:pt x="365" y="4978"/>
                    </a:lnTo>
                    <a:lnTo>
                      <a:pt x="10152" y="868"/>
                    </a:lnTo>
                    <a:lnTo>
                      <a:pt x="978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54"/>
              <p:cNvSpPr/>
              <p:nvPr/>
            </p:nvSpPr>
            <p:spPr>
              <a:xfrm>
                <a:off x="4613505" y="1771978"/>
                <a:ext cx="164712" cy="80780"/>
              </a:xfrm>
              <a:custGeom>
                <a:rect b="b" l="l" r="r" t="t"/>
                <a:pathLst>
                  <a:path extrusionOk="0" h="4998" w="10191">
                    <a:moveTo>
                      <a:pt x="365" y="0"/>
                    </a:moveTo>
                    <a:lnTo>
                      <a:pt x="0" y="867"/>
                    </a:lnTo>
                    <a:lnTo>
                      <a:pt x="9825" y="4997"/>
                    </a:lnTo>
                    <a:lnTo>
                      <a:pt x="10191" y="4130"/>
                    </a:lnTo>
                    <a:lnTo>
                      <a:pt x="36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54"/>
              <p:cNvSpPr/>
              <p:nvPr/>
            </p:nvSpPr>
            <p:spPr>
              <a:xfrm>
                <a:off x="4615315" y="1675051"/>
                <a:ext cx="154449" cy="76432"/>
              </a:xfrm>
              <a:custGeom>
                <a:rect b="b" l="l" r="r" t="t"/>
                <a:pathLst>
                  <a:path extrusionOk="0" h="4729" w="9556">
                    <a:moveTo>
                      <a:pt x="9191" y="1"/>
                    </a:moveTo>
                    <a:lnTo>
                      <a:pt x="1" y="3861"/>
                    </a:lnTo>
                    <a:lnTo>
                      <a:pt x="365" y="4729"/>
                    </a:lnTo>
                    <a:lnTo>
                      <a:pt x="9555" y="867"/>
                    </a:lnTo>
                    <a:lnTo>
                      <a:pt x="91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54"/>
              <p:cNvSpPr/>
              <p:nvPr/>
            </p:nvSpPr>
            <p:spPr>
              <a:xfrm>
                <a:off x="4618289" y="1680223"/>
                <a:ext cx="154982" cy="76740"/>
              </a:xfrm>
              <a:custGeom>
                <a:rect b="b" l="l" r="r" t="t"/>
                <a:pathLst>
                  <a:path extrusionOk="0" h="4748" w="9589">
                    <a:moveTo>
                      <a:pt x="365" y="1"/>
                    </a:moveTo>
                    <a:lnTo>
                      <a:pt x="0" y="867"/>
                    </a:lnTo>
                    <a:lnTo>
                      <a:pt x="9224" y="4748"/>
                    </a:lnTo>
                    <a:lnTo>
                      <a:pt x="9588" y="3880"/>
                    </a:lnTo>
                    <a:lnTo>
                      <a:pt x="36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54"/>
              <p:cNvSpPr/>
              <p:nvPr/>
            </p:nvSpPr>
            <p:spPr>
              <a:xfrm>
                <a:off x="4694511" y="1355616"/>
                <a:ext cx="123449" cy="1163102"/>
              </a:xfrm>
              <a:custGeom>
                <a:rect b="b" l="l" r="r" t="t"/>
                <a:pathLst>
                  <a:path extrusionOk="0" h="71963" w="7638">
                    <a:moveTo>
                      <a:pt x="3486" y="9532"/>
                    </a:moveTo>
                    <a:lnTo>
                      <a:pt x="3602" y="11812"/>
                    </a:lnTo>
                    <a:lnTo>
                      <a:pt x="832" y="10647"/>
                    </a:lnTo>
                    <a:lnTo>
                      <a:pt x="3486" y="9532"/>
                    </a:lnTo>
                    <a:close/>
                    <a:moveTo>
                      <a:pt x="3777" y="15210"/>
                    </a:moveTo>
                    <a:lnTo>
                      <a:pt x="3908" y="17743"/>
                    </a:lnTo>
                    <a:lnTo>
                      <a:pt x="831" y="16450"/>
                    </a:lnTo>
                    <a:lnTo>
                      <a:pt x="3777" y="15210"/>
                    </a:lnTo>
                    <a:close/>
                    <a:moveTo>
                      <a:pt x="4069" y="20891"/>
                    </a:moveTo>
                    <a:lnTo>
                      <a:pt x="4212" y="23674"/>
                    </a:lnTo>
                    <a:lnTo>
                      <a:pt x="831" y="22251"/>
                    </a:lnTo>
                    <a:lnTo>
                      <a:pt x="4069" y="20891"/>
                    </a:lnTo>
                    <a:close/>
                    <a:moveTo>
                      <a:pt x="4362" y="26568"/>
                    </a:moveTo>
                    <a:lnTo>
                      <a:pt x="4517" y="29600"/>
                    </a:lnTo>
                    <a:lnTo>
                      <a:pt x="831" y="28050"/>
                    </a:lnTo>
                    <a:lnTo>
                      <a:pt x="4362" y="26568"/>
                    </a:lnTo>
                    <a:close/>
                    <a:moveTo>
                      <a:pt x="4654" y="32245"/>
                    </a:moveTo>
                    <a:lnTo>
                      <a:pt x="4824" y="35531"/>
                    </a:lnTo>
                    <a:lnTo>
                      <a:pt x="831" y="33851"/>
                    </a:lnTo>
                    <a:lnTo>
                      <a:pt x="4654" y="32245"/>
                    </a:lnTo>
                    <a:close/>
                    <a:moveTo>
                      <a:pt x="4946" y="37922"/>
                    </a:moveTo>
                    <a:lnTo>
                      <a:pt x="5128" y="41459"/>
                    </a:lnTo>
                    <a:lnTo>
                      <a:pt x="5128" y="41459"/>
                    </a:lnTo>
                    <a:lnTo>
                      <a:pt x="830" y="39653"/>
                    </a:lnTo>
                    <a:lnTo>
                      <a:pt x="4946" y="37922"/>
                    </a:lnTo>
                    <a:close/>
                    <a:moveTo>
                      <a:pt x="5239" y="43599"/>
                    </a:moveTo>
                    <a:lnTo>
                      <a:pt x="5433" y="47390"/>
                    </a:lnTo>
                    <a:lnTo>
                      <a:pt x="828" y="45453"/>
                    </a:lnTo>
                    <a:lnTo>
                      <a:pt x="5239" y="43599"/>
                    </a:lnTo>
                    <a:close/>
                    <a:moveTo>
                      <a:pt x="5530" y="49276"/>
                    </a:moveTo>
                    <a:lnTo>
                      <a:pt x="5738" y="53319"/>
                    </a:lnTo>
                    <a:lnTo>
                      <a:pt x="5738" y="53319"/>
                    </a:lnTo>
                    <a:lnTo>
                      <a:pt x="829" y="51254"/>
                    </a:lnTo>
                    <a:lnTo>
                      <a:pt x="5530" y="49276"/>
                    </a:lnTo>
                    <a:close/>
                    <a:moveTo>
                      <a:pt x="5823" y="54959"/>
                    </a:moveTo>
                    <a:lnTo>
                      <a:pt x="6043" y="59246"/>
                    </a:lnTo>
                    <a:lnTo>
                      <a:pt x="832" y="57055"/>
                    </a:lnTo>
                    <a:lnTo>
                      <a:pt x="5823" y="54959"/>
                    </a:lnTo>
                    <a:close/>
                    <a:moveTo>
                      <a:pt x="6114" y="60636"/>
                    </a:moveTo>
                    <a:lnTo>
                      <a:pt x="6347" y="65174"/>
                    </a:lnTo>
                    <a:lnTo>
                      <a:pt x="835" y="62855"/>
                    </a:lnTo>
                    <a:lnTo>
                      <a:pt x="6114" y="60636"/>
                    </a:lnTo>
                    <a:close/>
                    <a:moveTo>
                      <a:pt x="6406" y="66313"/>
                    </a:moveTo>
                    <a:lnTo>
                      <a:pt x="6648" y="71021"/>
                    </a:lnTo>
                    <a:lnTo>
                      <a:pt x="6450" y="71021"/>
                    </a:lnTo>
                    <a:lnTo>
                      <a:pt x="832" y="68656"/>
                    </a:lnTo>
                    <a:lnTo>
                      <a:pt x="6406" y="66313"/>
                    </a:lnTo>
                    <a:close/>
                    <a:moveTo>
                      <a:pt x="1" y="0"/>
                    </a:moveTo>
                    <a:lnTo>
                      <a:pt x="1" y="8153"/>
                    </a:lnTo>
                    <a:lnTo>
                      <a:pt x="3415" y="8153"/>
                    </a:lnTo>
                    <a:lnTo>
                      <a:pt x="3434" y="8534"/>
                    </a:lnTo>
                    <a:lnTo>
                      <a:pt x="1" y="9977"/>
                    </a:lnTo>
                    <a:lnTo>
                      <a:pt x="1" y="11318"/>
                    </a:lnTo>
                    <a:lnTo>
                      <a:pt x="3656" y="12856"/>
                    </a:lnTo>
                    <a:lnTo>
                      <a:pt x="3727" y="14211"/>
                    </a:lnTo>
                    <a:lnTo>
                      <a:pt x="1" y="15780"/>
                    </a:lnTo>
                    <a:lnTo>
                      <a:pt x="1" y="17122"/>
                    </a:lnTo>
                    <a:lnTo>
                      <a:pt x="3962" y="18787"/>
                    </a:lnTo>
                    <a:lnTo>
                      <a:pt x="4019" y="19893"/>
                    </a:lnTo>
                    <a:lnTo>
                      <a:pt x="2" y="21581"/>
                    </a:lnTo>
                    <a:lnTo>
                      <a:pt x="2" y="22923"/>
                    </a:lnTo>
                    <a:lnTo>
                      <a:pt x="4267" y="24717"/>
                    </a:lnTo>
                    <a:lnTo>
                      <a:pt x="4311" y="25571"/>
                    </a:lnTo>
                    <a:lnTo>
                      <a:pt x="2" y="27380"/>
                    </a:lnTo>
                    <a:lnTo>
                      <a:pt x="2" y="28722"/>
                    </a:lnTo>
                    <a:lnTo>
                      <a:pt x="4572" y="30643"/>
                    </a:lnTo>
                    <a:lnTo>
                      <a:pt x="4603" y="31248"/>
                    </a:lnTo>
                    <a:lnTo>
                      <a:pt x="2" y="33181"/>
                    </a:lnTo>
                    <a:lnTo>
                      <a:pt x="2" y="34523"/>
                    </a:lnTo>
                    <a:lnTo>
                      <a:pt x="4877" y="36574"/>
                    </a:lnTo>
                    <a:lnTo>
                      <a:pt x="4895" y="36923"/>
                    </a:lnTo>
                    <a:lnTo>
                      <a:pt x="1" y="38981"/>
                    </a:lnTo>
                    <a:lnTo>
                      <a:pt x="1" y="40324"/>
                    </a:lnTo>
                    <a:lnTo>
                      <a:pt x="5181" y="42501"/>
                    </a:lnTo>
                    <a:lnTo>
                      <a:pt x="5186" y="42599"/>
                    </a:lnTo>
                    <a:lnTo>
                      <a:pt x="1" y="44780"/>
                    </a:lnTo>
                    <a:lnTo>
                      <a:pt x="1" y="46125"/>
                    </a:lnTo>
                    <a:lnTo>
                      <a:pt x="5299" y="48352"/>
                    </a:lnTo>
                    <a:lnTo>
                      <a:pt x="1" y="50582"/>
                    </a:lnTo>
                    <a:lnTo>
                      <a:pt x="1" y="51926"/>
                    </a:lnTo>
                    <a:lnTo>
                      <a:pt x="5303" y="54157"/>
                    </a:lnTo>
                    <a:lnTo>
                      <a:pt x="1" y="56384"/>
                    </a:lnTo>
                    <a:lnTo>
                      <a:pt x="1" y="57726"/>
                    </a:lnTo>
                    <a:lnTo>
                      <a:pt x="5304" y="59956"/>
                    </a:lnTo>
                    <a:lnTo>
                      <a:pt x="1" y="62185"/>
                    </a:lnTo>
                    <a:lnTo>
                      <a:pt x="1" y="63525"/>
                    </a:lnTo>
                    <a:lnTo>
                      <a:pt x="5305" y="65756"/>
                    </a:lnTo>
                    <a:lnTo>
                      <a:pt x="1" y="67985"/>
                    </a:lnTo>
                    <a:lnTo>
                      <a:pt x="1" y="69327"/>
                    </a:lnTo>
                    <a:lnTo>
                      <a:pt x="4025" y="71021"/>
                    </a:lnTo>
                    <a:lnTo>
                      <a:pt x="1" y="71021"/>
                    </a:lnTo>
                    <a:lnTo>
                      <a:pt x="1" y="71962"/>
                    </a:lnTo>
                    <a:lnTo>
                      <a:pt x="7638" y="71962"/>
                    </a:lnTo>
                    <a:lnTo>
                      <a:pt x="4333" y="7682"/>
                    </a:lnTo>
                    <a:lnTo>
                      <a:pt x="4737" y="7682"/>
                    </a:lnTo>
                    <a:lnTo>
                      <a:pt x="4737" y="5713"/>
                    </a:lnTo>
                    <a:lnTo>
                      <a:pt x="3586" y="5713"/>
                    </a:lnTo>
                    <a:lnTo>
                      <a:pt x="3586" y="5036"/>
                    </a:lnTo>
                    <a:lnTo>
                      <a:pt x="3965" y="5036"/>
                    </a:lnTo>
                    <a:lnTo>
                      <a:pt x="3965" y="4420"/>
                    </a:lnTo>
                    <a:lnTo>
                      <a:pt x="3586" y="4420"/>
                    </a:lnTo>
                    <a:lnTo>
                      <a:pt x="3586" y="3743"/>
                    </a:lnTo>
                    <a:lnTo>
                      <a:pt x="1270" y="3743"/>
                    </a:lnTo>
                    <a:lnTo>
                      <a:pt x="69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54"/>
              <p:cNvSpPr/>
              <p:nvPr/>
            </p:nvSpPr>
            <p:spPr>
              <a:xfrm>
                <a:off x="4774742" y="2017696"/>
                <a:ext cx="352520" cy="493409"/>
              </a:xfrm>
              <a:custGeom>
                <a:rect b="b" l="l" r="r" t="t"/>
                <a:pathLst>
                  <a:path extrusionOk="0" h="30528" w="21811">
                    <a:moveTo>
                      <a:pt x="10906" y="0"/>
                    </a:moveTo>
                    <a:cubicBezTo>
                      <a:pt x="6803" y="0"/>
                      <a:pt x="3478" y="684"/>
                      <a:pt x="3478" y="1530"/>
                    </a:cubicBezTo>
                    <a:cubicBezTo>
                      <a:pt x="3478" y="1541"/>
                      <a:pt x="3486" y="1553"/>
                      <a:pt x="3487" y="1565"/>
                    </a:cubicBezTo>
                    <a:lnTo>
                      <a:pt x="1" y="30528"/>
                    </a:lnTo>
                    <a:lnTo>
                      <a:pt x="21811" y="30528"/>
                    </a:lnTo>
                    <a:lnTo>
                      <a:pt x="18326" y="1565"/>
                    </a:lnTo>
                    <a:cubicBezTo>
                      <a:pt x="18327" y="1553"/>
                      <a:pt x="18335" y="1541"/>
                      <a:pt x="18335" y="1530"/>
                    </a:cubicBezTo>
                    <a:cubicBezTo>
                      <a:pt x="18335" y="684"/>
                      <a:pt x="15009" y="0"/>
                      <a:pt x="109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54"/>
              <p:cNvSpPr/>
              <p:nvPr/>
            </p:nvSpPr>
            <p:spPr>
              <a:xfrm>
                <a:off x="4774742" y="2017793"/>
                <a:ext cx="352520" cy="493312"/>
              </a:xfrm>
              <a:custGeom>
                <a:rect b="b" l="l" r="r" t="t"/>
                <a:pathLst>
                  <a:path extrusionOk="0" h="30522" w="21811">
                    <a:moveTo>
                      <a:pt x="11490" y="0"/>
                    </a:moveTo>
                    <a:lnTo>
                      <a:pt x="11490" y="10601"/>
                    </a:lnTo>
                    <a:cubicBezTo>
                      <a:pt x="11490" y="14076"/>
                      <a:pt x="8674" y="16893"/>
                      <a:pt x="5199" y="16893"/>
                    </a:cubicBezTo>
                    <a:lnTo>
                      <a:pt x="1641" y="16893"/>
                    </a:lnTo>
                    <a:lnTo>
                      <a:pt x="1" y="30522"/>
                    </a:lnTo>
                    <a:lnTo>
                      <a:pt x="21811" y="30522"/>
                    </a:lnTo>
                    <a:lnTo>
                      <a:pt x="18326" y="1559"/>
                    </a:lnTo>
                    <a:cubicBezTo>
                      <a:pt x="18327" y="1547"/>
                      <a:pt x="18335" y="1535"/>
                      <a:pt x="18335" y="1524"/>
                    </a:cubicBezTo>
                    <a:cubicBezTo>
                      <a:pt x="18335" y="720"/>
                      <a:pt x="15318" y="62"/>
                      <a:pt x="11490" y="0"/>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54"/>
              <p:cNvSpPr/>
              <p:nvPr/>
            </p:nvSpPr>
            <p:spPr>
              <a:xfrm>
                <a:off x="5052317" y="2017696"/>
                <a:ext cx="352520" cy="493409"/>
              </a:xfrm>
              <a:custGeom>
                <a:rect b="b" l="l" r="r" t="t"/>
                <a:pathLst>
                  <a:path extrusionOk="0" h="30528" w="21811">
                    <a:moveTo>
                      <a:pt x="10905" y="0"/>
                    </a:moveTo>
                    <a:cubicBezTo>
                      <a:pt x="6803" y="0"/>
                      <a:pt x="3477" y="684"/>
                      <a:pt x="3477" y="1530"/>
                    </a:cubicBezTo>
                    <a:cubicBezTo>
                      <a:pt x="3477" y="1541"/>
                      <a:pt x="3484" y="1553"/>
                      <a:pt x="3485" y="1565"/>
                    </a:cubicBezTo>
                    <a:lnTo>
                      <a:pt x="0" y="30528"/>
                    </a:lnTo>
                    <a:lnTo>
                      <a:pt x="21811" y="30528"/>
                    </a:lnTo>
                    <a:lnTo>
                      <a:pt x="18325" y="1565"/>
                    </a:lnTo>
                    <a:cubicBezTo>
                      <a:pt x="18329" y="1553"/>
                      <a:pt x="18331" y="1541"/>
                      <a:pt x="18333" y="1530"/>
                    </a:cubicBezTo>
                    <a:cubicBezTo>
                      <a:pt x="18333" y="684"/>
                      <a:pt x="15007" y="0"/>
                      <a:pt x="10905"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54"/>
              <p:cNvSpPr/>
              <p:nvPr/>
            </p:nvSpPr>
            <p:spPr>
              <a:xfrm>
                <a:off x="5052317" y="2017793"/>
                <a:ext cx="352520" cy="493312"/>
              </a:xfrm>
              <a:custGeom>
                <a:rect b="b" l="l" r="r" t="t"/>
                <a:pathLst>
                  <a:path extrusionOk="0" h="30522" w="21811">
                    <a:moveTo>
                      <a:pt x="11490" y="0"/>
                    </a:moveTo>
                    <a:lnTo>
                      <a:pt x="11490" y="10601"/>
                    </a:lnTo>
                    <a:cubicBezTo>
                      <a:pt x="11490" y="14076"/>
                      <a:pt x="8673" y="16893"/>
                      <a:pt x="5198" y="16893"/>
                    </a:cubicBezTo>
                    <a:lnTo>
                      <a:pt x="1641" y="16893"/>
                    </a:lnTo>
                    <a:lnTo>
                      <a:pt x="0" y="30522"/>
                    </a:lnTo>
                    <a:lnTo>
                      <a:pt x="21811" y="30522"/>
                    </a:lnTo>
                    <a:lnTo>
                      <a:pt x="18325" y="1559"/>
                    </a:lnTo>
                    <a:cubicBezTo>
                      <a:pt x="18329" y="1547"/>
                      <a:pt x="18331" y="1535"/>
                      <a:pt x="18333" y="1524"/>
                    </a:cubicBezTo>
                    <a:cubicBezTo>
                      <a:pt x="18333" y="720"/>
                      <a:pt x="15318" y="62"/>
                      <a:pt x="11490" y="0"/>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54"/>
              <p:cNvSpPr/>
              <p:nvPr/>
            </p:nvSpPr>
            <p:spPr>
              <a:xfrm>
                <a:off x="4050290" y="2511073"/>
                <a:ext cx="2204533" cy="70970"/>
              </a:xfrm>
              <a:custGeom>
                <a:rect b="b" l="l" r="r" t="t"/>
                <a:pathLst>
                  <a:path extrusionOk="0" h="4391" w="136398">
                    <a:moveTo>
                      <a:pt x="0" y="1"/>
                    </a:moveTo>
                    <a:lnTo>
                      <a:pt x="0" y="4391"/>
                    </a:lnTo>
                    <a:lnTo>
                      <a:pt x="136398" y="4391"/>
                    </a:lnTo>
                    <a:lnTo>
                      <a:pt x="13639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54"/>
              <p:cNvSpPr/>
              <p:nvPr/>
            </p:nvSpPr>
            <p:spPr>
              <a:xfrm>
                <a:off x="5090638" y="2511073"/>
                <a:ext cx="1164185" cy="70970"/>
              </a:xfrm>
              <a:custGeom>
                <a:rect b="b" l="l" r="r" t="t"/>
                <a:pathLst>
                  <a:path extrusionOk="0" h="4391" w="72030">
                    <a:moveTo>
                      <a:pt x="0" y="1"/>
                    </a:moveTo>
                    <a:lnTo>
                      <a:pt x="0" y="4391"/>
                    </a:lnTo>
                    <a:lnTo>
                      <a:pt x="72030" y="4391"/>
                    </a:lnTo>
                    <a:lnTo>
                      <a:pt x="720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54"/>
              <p:cNvSpPr/>
              <p:nvPr/>
            </p:nvSpPr>
            <p:spPr>
              <a:xfrm>
                <a:off x="4186718" y="1355616"/>
                <a:ext cx="246607" cy="1163086"/>
              </a:xfrm>
              <a:custGeom>
                <a:rect b="b" l="l" r="r" t="t"/>
                <a:pathLst>
                  <a:path extrusionOk="0" h="71962" w="15258">
                    <a:moveTo>
                      <a:pt x="11034" y="8153"/>
                    </a:moveTo>
                    <a:lnTo>
                      <a:pt x="11054" y="8534"/>
                    </a:lnTo>
                    <a:lnTo>
                      <a:pt x="7239" y="10137"/>
                    </a:lnTo>
                    <a:lnTo>
                      <a:pt x="4188" y="8853"/>
                    </a:lnTo>
                    <a:lnTo>
                      <a:pt x="4223" y="8153"/>
                    </a:lnTo>
                    <a:close/>
                    <a:moveTo>
                      <a:pt x="4136" y="9852"/>
                    </a:moveTo>
                    <a:lnTo>
                      <a:pt x="6025" y="10647"/>
                    </a:lnTo>
                    <a:lnTo>
                      <a:pt x="4053" y="11475"/>
                    </a:lnTo>
                    <a:lnTo>
                      <a:pt x="4053" y="11475"/>
                    </a:lnTo>
                    <a:lnTo>
                      <a:pt x="4136" y="9852"/>
                    </a:lnTo>
                    <a:close/>
                    <a:moveTo>
                      <a:pt x="11106" y="9532"/>
                    </a:moveTo>
                    <a:lnTo>
                      <a:pt x="11223" y="11812"/>
                    </a:lnTo>
                    <a:lnTo>
                      <a:pt x="8453" y="10647"/>
                    </a:lnTo>
                    <a:lnTo>
                      <a:pt x="11106" y="9532"/>
                    </a:lnTo>
                    <a:close/>
                    <a:moveTo>
                      <a:pt x="7239" y="11157"/>
                    </a:moveTo>
                    <a:lnTo>
                      <a:pt x="11276" y="12855"/>
                    </a:lnTo>
                    <a:lnTo>
                      <a:pt x="11346" y="14211"/>
                    </a:lnTo>
                    <a:lnTo>
                      <a:pt x="7239" y="15940"/>
                    </a:lnTo>
                    <a:lnTo>
                      <a:pt x="3895" y="14534"/>
                    </a:lnTo>
                    <a:lnTo>
                      <a:pt x="3999" y="12518"/>
                    </a:lnTo>
                    <a:lnTo>
                      <a:pt x="7239" y="11157"/>
                    </a:lnTo>
                    <a:close/>
                    <a:moveTo>
                      <a:pt x="3844" y="15533"/>
                    </a:moveTo>
                    <a:lnTo>
                      <a:pt x="6026" y="16450"/>
                    </a:lnTo>
                    <a:lnTo>
                      <a:pt x="3747" y="17409"/>
                    </a:lnTo>
                    <a:lnTo>
                      <a:pt x="3747" y="17409"/>
                    </a:lnTo>
                    <a:lnTo>
                      <a:pt x="3844" y="15533"/>
                    </a:lnTo>
                    <a:close/>
                    <a:moveTo>
                      <a:pt x="11397" y="15210"/>
                    </a:moveTo>
                    <a:lnTo>
                      <a:pt x="11528" y="17743"/>
                    </a:lnTo>
                    <a:lnTo>
                      <a:pt x="11528" y="17743"/>
                    </a:lnTo>
                    <a:lnTo>
                      <a:pt x="8451" y="16450"/>
                    </a:lnTo>
                    <a:lnTo>
                      <a:pt x="11397" y="15210"/>
                    </a:lnTo>
                    <a:close/>
                    <a:moveTo>
                      <a:pt x="7239" y="16961"/>
                    </a:moveTo>
                    <a:lnTo>
                      <a:pt x="11582" y="18787"/>
                    </a:lnTo>
                    <a:lnTo>
                      <a:pt x="11638" y="19892"/>
                    </a:lnTo>
                    <a:lnTo>
                      <a:pt x="7239" y="21741"/>
                    </a:lnTo>
                    <a:lnTo>
                      <a:pt x="3603" y="20211"/>
                    </a:lnTo>
                    <a:lnTo>
                      <a:pt x="3694" y="18453"/>
                    </a:lnTo>
                    <a:lnTo>
                      <a:pt x="7239" y="16961"/>
                    </a:lnTo>
                    <a:close/>
                    <a:moveTo>
                      <a:pt x="3552" y="21210"/>
                    </a:moveTo>
                    <a:lnTo>
                      <a:pt x="6025" y="22250"/>
                    </a:lnTo>
                    <a:lnTo>
                      <a:pt x="3443" y="23336"/>
                    </a:lnTo>
                    <a:lnTo>
                      <a:pt x="3552" y="21210"/>
                    </a:lnTo>
                    <a:close/>
                    <a:moveTo>
                      <a:pt x="11689" y="20891"/>
                    </a:moveTo>
                    <a:lnTo>
                      <a:pt x="11832" y="23674"/>
                    </a:lnTo>
                    <a:lnTo>
                      <a:pt x="8451" y="22251"/>
                    </a:lnTo>
                    <a:lnTo>
                      <a:pt x="11689" y="20891"/>
                    </a:lnTo>
                    <a:close/>
                    <a:moveTo>
                      <a:pt x="7238" y="22761"/>
                    </a:moveTo>
                    <a:lnTo>
                      <a:pt x="11886" y="24716"/>
                    </a:lnTo>
                    <a:lnTo>
                      <a:pt x="11930" y="25570"/>
                    </a:lnTo>
                    <a:lnTo>
                      <a:pt x="7238" y="27540"/>
                    </a:lnTo>
                    <a:lnTo>
                      <a:pt x="3312" y="25890"/>
                    </a:lnTo>
                    <a:lnTo>
                      <a:pt x="3388" y="24378"/>
                    </a:lnTo>
                    <a:lnTo>
                      <a:pt x="7238" y="22761"/>
                    </a:lnTo>
                    <a:close/>
                    <a:moveTo>
                      <a:pt x="3260" y="26888"/>
                    </a:moveTo>
                    <a:lnTo>
                      <a:pt x="6023" y="28050"/>
                    </a:lnTo>
                    <a:lnTo>
                      <a:pt x="3138" y="29261"/>
                    </a:lnTo>
                    <a:lnTo>
                      <a:pt x="3260" y="26888"/>
                    </a:lnTo>
                    <a:close/>
                    <a:moveTo>
                      <a:pt x="11982" y="26568"/>
                    </a:moveTo>
                    <a:lnTo>
                      <a:pt x="12137" y="29599"/>
                    </a:lnTo>
                    <a:lnTo>
                      <a:pt x="8451" y="28050"/>
                    </a:lnTo>
                    <a:lnTo>
                      <a:pt x="11982" y="26568"/>
                    </a:lnTo>
                    <a:close/>
                    <a:moveTo>
                      <a:pt x="7238" y="28560"/>
                    </a:moveTo>
                    <a:lnTo>
                      <a:pt x="12191" y="30642"/>
                    </a:lnTo>
                    <a:lnTo>
                      <a:pt x="12222" y="31246"/>
                    </a:lnTo>
                    <a:lnTo>
                      <a:pt x="7238" y="33341"/>
                    </a:lnTo>
                    <a:lnTo>
                      <a:pt x="3019" y="31567"/>
                    </a:lnTo>
                    <a:lnTo>
                      <a:pt x="3084" y="30304"/>
                    </a:lnTo>
                    <a:lnTo>
                      <a:pt x="7238" y="28560"/>
                    </a:lnTo>
                    <a:close/>
                    <a:moveTo>
                      <a:pt x="2968" y="32566"/>
                    </a:moveTo>
                    <a:lnTo>
                      <a:pt x="6023" y="33851"/>
                    </a:lnTo>
                    <a:lnTo>
                      <a:pt x="2833" y="35192"/>
                    </a:lnTo>
                    <a:lnTo>
                      <a:pt x="2833" y="35192"/>
                    </a:lnTo>
                    <a:lnTo>
                      <a:pt x="2968" y="32566"/>
                    </a:lnTo>
                    <a:close/>
                    <a:moveTo>
                      <a:pt x="12273" y="32245"/>
                    </a:moveTo>
                    <a:lnTo>
                      <a:pt x="12442" y="35529"/>
                    </a:lnTo>
                    <a:lnTo>
                      <a:pt x="8450" y="33851"/>
                    </a:lnTo>
                    <a:lnTo>
                      <a:pt x="12273" y="32245"/>
                    </a:lnTo>
                    <a:close/>
                    <a:moveTo>
                      <a:pt x="7238" y="34362"/>
                    </a:moveTo>
                    <a:lnTo>
                      <a:pt x="12495" y="36573"/>
                    </a:lnTo>
                    <a:lnTo>
                      <a:pt x="12513" y="36923"/>
                    </a:lnTo>
                    <a:lnTo>
                      <a:pt x="7235" y="39143"/>
                    </a:lnTo>
                    <a:lnTo>
                      <a:pt x="2727" y="37248"/>
                    </a:lnTo>
                    <a:lnTo>
                      <a:pt x="2780" y="36235"/>
                    </a:lnTo>
                    <a:lnTo>
                      <a:pt x="7238" y="34362"/>
                    </a:lnTo>
                    <a:close/>
                    <a:moveTo>
                      <a:pt x="2676" y="38247"/>
                    </a:moveTo>
                    <a:lnTo>
                      <a:pt x="6022" y="39652"/>
                    </a:lnTo>
                    <a:lnTo>
                      <a:pt x="2528" y="41123"/>
                    </a:lnTo>
                    <a:lnTo>
                      <a:pt x="2528" y="41123"/>
                    </a:lnTo>
                    <a:lnTo>
                      <a:pt x="2676" y="38247"/>
                    </a:lnTo>
                    <a:close/>
                    <a:moveTo>
                      <a:pt x="12565" y="37922"/>
                    </a:moveTo>
                    <a:lnTo>
                      <a:pt x="12747" y="41458"/>
                    </a:lnTo>
                    <a:lnTo>
                      <a:pt x="12747" y="41458"/>
                    </a:lnTo>
                    <a:lnTo>
                      <a:pt x="8449" y="39652"/>
                    </a:lnTo>
                    <a:lnTo>
                      <a:pt x="12565" y="37922"/>
                    </a:lnTo>
                    <a:close/>
                    <a:moveTo>
                      <a:pt x="7237" y="40163"/>
                    </a:moveTo>
                    <a:lnTo>
                      <a:pt x="12801" y="42501"/>
                    </a:lnTo>
                    <a:lnTo>
                      <a:pt x="12806" y="42600"/>
                    </a:lnTo>
                    <a:lnTo>
                      <a:pt x="7233" y="44943"/>
                    </a:lnTo>
                    <a:lnTo>
                      <a:pt x="2436" y="42926"/>
                    </a:lnTo>
                    <a:lnTo>
                      <a:pt x="2475" y="42165"/>
                    </a:lnTo>
                    <a:lnTo>
                      <a:pt x="7237" y="40163"/>
                    </a:lnTo>
                    <a:close/>
                    <a:moveTo>
                      <a:pt x="2384" y="43925"/>
                    </a:moveTo>
                    <a:lnTo>
                      <a:pt x="6019" y="45452"/>
                    </a:lnTo>
                    <a:lnTo>
                      <a:pt x="2223" y="47048"/>
                    </a:lnTo>
                    <a:lnTo>
                      <a:pt x="2384" y="43925"/>
                    </a:lnTo>
                    <a:close/>
                    <a:moveTo>
                      <a:pt x="12858" y="43599"/>
                    </a:moveTo>
                    <a:lnTo>
                      <a:pt x="13052" y="47390"/>
                    </a:lnTo>
                    <a:lnTo>
                      <a:pt x="8447" y="45453"/>
                    </a:lnTo>
                    <a:lnTo>
                      <a:pt x="12858" y="43599"/>
                    </a:lnTo>
                    <a:close/>
                    <a:moveTo>
                      <a:pt x="7233" y="45963"/>
                    </a:moveTo>
                    <a:lnTo>
                      <a:pt x="12919" y="48353"/>
                    </a:lnTo>
                    <a:lnTo>
                      <a:pt x="7234" y="50744"/>
                    </a:lnTo>
                    <a:lnTo>
                      <a:pt x="2143" y="48602"/>
                    </a:lnTo>
                    <a:lnTo>
                      <a:pt x="2169" y="48092"/>
                    </a:lnTo>
                    <a:lnTo>
                      <a:pt x="7233" y="45963"/>
                    </a:lnTo>
                    <a:close/>
                    <a:moveTo>
                      <a:pt x="2092" y="49601"/>
                    </a:moveTo>
                    <a:lnTo>
                      <a:pt x="6022" y="51253"/>
                    </a:lnTo>
                    <a:lnTo>
                      <a:pt x="1918" y="52981"/>
                    </a:lnTo>
                    <a:lnTo>
                      <a:pt x="2092" y="49601"/>
                    </a:lnTo>
                    <a:close/>
                    <a:moveTo>
                      <a:pt x="13149" y="49276"/>
                    </a:moveTo>
                    <a:lnTo>
                      <a:pt x="13357" y="53319"/>
                    </a:lnTo>
                    <a:lnTo>
                      <a:pt x="8448" y="51254"/>
                    </a:lnTo>
                    <a:lnTo>
                      <a:pt x="13149" y="49276"/>
                    </a:lnTo>
                    <a:close/>
                    <a:moveTo>
                      <a:pt x="7235" y="51765"/>
                    </a:moveTo>
                    <a:lnTo>
                      <a:pt x="12922" y="54157"/>
                    </a:lnTo>
                    <a:lnTo>
                      <a:pt x="7238" y="56545"/>
                    </a:lnTo>
                    <a:lnTo>
                      <a:pt x="1851" y="54279"/>
                    </a:lnTo>
                    <a:lnTo>
                      <a:pt x="1865" y="54024"/>
                    </a:lnTo>
                    <a:lnTo>
                      <a:pt x="7235" y="51765"/>
                    </a:lnTo>
                    <a:close/>
                    <a:moveTo>
                      <a:pt x="1800" y="55278"/>
                    </a:moveTo>
                    <a:lnTo>
                      <a:pt x="6024" y="57054"/>
                    </a:lnTo>
                    <a:lnTo>
                      <a:pt x="1613" y="58907"/>
                    </a:lnTo>
                    <a:lnTo>
                      <a:pt x="1613" y="58907"/>
                    </a:lnTo>
                    <a:lnTo>
                      <a:pt x="1800" y="55278"/>
                    </a:lnTo>
                    <a:close/>
                    <a:moveTo>
                      <a:pt x="13442" y="54959"/>
                    </a:moveTo>
                    <a:lnTo>
                      <a:pt x="13662" y="59246"/>
                    </a:lnTo>
                    <a:lnTo>
                      <a:pt x="8451" y="57055"/>
                    </a:lnTo>
                    <a:lnTo>
                      <a:pt x="13442" y="54959"/>
                    </a:lnTo>
                    <a:close/>
                    <a:moveTo>
                      <a:pt x="7238" y="57565"/>
                    </a:moveTo>
                    <a:lnTo>
                      <a:pt x="12923" y="59956"/>
                    </a:lnTo>
                    <a:lnTo>
                      <a:pt x="7240" y="62345"/>
                    </a:lnTo>
                    <a:lnTo>
                      <a:pt x="1560" y="59956"/>
                    </a:lnTo>
                    <a:lnTo>
                      <a:pt x="1560" y="59951"/>
                    </a:lnTo>
                    <a:lnTo>
                      <a:pt x="7238" y="57565"/>
                    </a:lnTo>
                    <a:close/>
                    <a:moveTo>
                      <a:pt x="1508" y="60955"/>
                    </a:moveTo>
                    <a:lnTo>
                      <a:pt x="6026" y="62854"/>
                    </a:lnTo>
                    <a:lnTo>
                      <a:pt x="1308" y="64838"/>
                    </a:lnTo>
                    <a:lnTo>
                      <a:pt x="1308" y="64838"/>
                    </a:lnTo>
                    <a:lnTo>
                      <a:pt x="1508" y="60955"/>
                    </a:lnTo>
                    <a:close/>
                    <a:moveTo>
                      <a:pt x="13733" y="60635"/>
                    </a:moveTo>
                    <a:lnTo>
                      <a:pt x="13966" y="65174"/>
                    </a:lnTo>
                    <a:lnTo>
                      <a:pt x="8454" y="62855"/>
                    </a:lnTo>
                    <a:lnTo>
                      <a:pt x="13733" y="60635"/>
                    </a:lnTo>
                    <a:close/>
                    <a:moveTo>
                      <a:pt x="7240" y="63365"/>
                    </a:moveTo>
                    <a:lnTo>
                      <a:pt x="12924" y="65756"/>
                    </a:lnTo>
                    <a:lnTo>
                      <a:pt x="7239" y="68146"/>
                    </a:lnTo>
                    <a:lnTo>
                      <a:pt x="1557" y="65754"/>
                    </a:lnTo>
                    <a:lnTo>
                      <a:pt x="7240" y="63365"/>
                    </a:lnTo>
                    <a:close/>
                    <a:moveTo>
                      <a:pt x="1217" y="66632"/>
                    </a:moveTo>
                    <a:lnTo>
                      <a:pt x="6026" y="68655"/>
                    </a:lnTo>
                    <a:lnTo>
                      <a:pt x="1004" y="70767"/>
                    </a:lnTo>
                    <a:lnTo>
                      <a:pt x="1217" y="66632"/>
                    </a:lnTo>
                    <a:close/>
                    <a:moveTo>
                      <a:pt x="7239" y="69166"/>
                    </a:moveTo>
                    <a:lnTo>
                      <a:pt x="11645" y="71021"/>
                    </a:lnTo>
                    <a:lnTo>
                      <a:pt x="2827" y="71021"/>
                    </a:lnTo>
                    <a:lnTo>
                      <a:pt x="7239" y="69166"/>
                    </a:lnTo>
                    <a:close/>
                    <a:moveTo>
                      <a:pt x="14025" y="66313"/>
                    </a:moveTo>
                    <a:lnTo>
                      <a:pt x="14267" y="71021"/>
                    </a:lnTo>
                    <a:lnTo>
                      <a:pt x="14069" y="71021"/>
                    </a:lnTo>
                    <a:lnTo>
                      <a:pt x="8451" y="68656"/>
                    </a:lnTo>
                    <a:lnTo>
                      <a:pt x="14025" y="66313"/>
                    </a:lnTo>
                    <a:close/>
                    <a:moveTo>
                      <a:pt x="6948" y="0"/>
                    </a:moveTo>
                    <a:lnTo>
                      <a:pt x="6367" y="3743"/>
                    </a:lnTo>
                    <a:lnTo>
                      <a:pt x="4053" y="3743"/>
                    </a:lnTo>
                    <a:lnTo>
                      <a:pt x="4053" y="4420"/>
                    </a:lnTo>
                    <a:lnTo>
                      <a:pt x="3675" y="4420"/>
                    </a:lnTo>
                    <a:lnTo>
                      <a:pt x="3675" y="5036"/>
                    </a:lnTo>
                    <a:lnTo>
                      <a:pt x="4053" y="5036"/>
                    </a:lnTo>
                    <a:lnTo>
                      <a:pt x="4053" y="5713"/>
                    </a:lnTo>
                    <a:lnTo>
                      <a:pt x="2901" y="5713"/>
                    </a:lnTo>
                    <a:lnTo>
                      <a:pt x="2901" y="7682"/>
                    </a:lnTo>
                    <a:lnTo>
                      <a:pt x="3305" y="7682"/>
                    </a:lnTo>
                    <a:lnTo>
                      <a:pt x="1" y="71961"/>
                    </a:lnTo>
                    <a:lnTo>
                      <a:pt x="15258" y="71961"/>
                    </a:lnTo>
                    <a:lnTo>
                      <a:pt x="11952" y="7682"/>
                    </a:lnTo>
                    <a:lnTo>
                      <a:pt x="12356" y="7682"/>
                    </a:lnTo>
                    <a:lnTo>
                      <a:pt x="12356" y="5713"/>
                    </a:lnTo>
                    <a:lnTo>
                      <a:pt x="11205" y="5713"/>
                    </a:lnTo>
                    <a:lnTo>
                      <a:pt x="11205" y="5036"/>
                    </a:lnTo>
                    <a:lnTo>
                      <a:pt x="11584" y="5036"/>
                    </a:lnTo>
                    <a:lnTo>
                      <a:pt x="11584" y="4420"/>
                    </a:lnTo>
                    <a:lnTo>
                      <a:pt x="11205" y="4420"/>
                    </a:lnTo>
                    <a:lnTo>
                      <a:pt x="11205" y="3743"/>
                    </a:lnTo>
                    <a:lnTo>
                      <a:pt x="8892" y="3743"/>
                    </a:lnTo>
                    <a:lnTo>
                      <a:pt x="831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54"/>
              <p:cNvSpPr/>
              <p:nvPr/>
            </p:nvSpPr>
            <p:spPr>
              <a:xfrm>
                <a:off x="4492448" y="2313001"/>
                <a:ext cx="649991" cy="198088"/>
              </a:xfrm>
              <a:custGeom>
                <a:rect b="b" l="l" r="r" t="t"/>
                <a:pathLst>
                  <a:path extrusionOk="0" h="12256" w="40216">
                    <a:moveTo>
                      <a:pt x="1" y="1"/>
                    </a:moveTo>
                    <a:lnTo>
                      <a:pt x="1" y="12256"/>
                    </a:lnTo>
                    <a:lnTo>
                      <a:pt x="40215" y="12256"/>
                    </a:lnTo>
                    <a:lnTo>
                      <a:pt x="4021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54"/>
              <p:cNvSpPr/>
              <p:nvPr/>
            </p:nvSpPr>
            <p:spPr>
              <a:xfrm>
                <a:off x="4921950" y="2300651"/>
                <a:ext cx="228879" cy="210436"/>
              </a:xfrm>
              <a:custGeom>
                <a:rect b="b" l="l" r="r" t="t"/>
                <a:pathLst>
                  <a:path extrusionOk="0" h="12256" w="13642">
                    <a:moveTo>
                      <a:pt x="1" y="1"/>
                    </a:moveTo>
                    <a:lnTo>
                      <a:pt x="1" y="12256"/>
                    </a:lnTo>
                    <a:lnTo>
                      <a:pt x="13641" y="12256"/>
                    </a:lnTo>
                    <a:lnTo>
                      <a:pt x="1364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54"/>
              <p:cNvSpPr/>
              <p:nvPr/>
            </p:nvSpPr>
            <p:spPr>
              <a:xfrm>
                <a:off x="4553275" y="2187574"/>
                <a:ext cx="228085" cy="140668"/>
              </a:xfrm>
              <a:custGeom>
                <a:rect b="b" l="l" r="r" t="t"/>
                <a:pathLst>
                  <a:path extrusionOk="0" h="7761" w="14112">
                    <a:moveTo>
                      <a:pt x="0" y="0"/>
                    </a:moveTo>
                    <a:lnTo>
                      <a:pt x="0" y="7761"/>
                    </a:lnTo>
                    <a:lnTo>
                      <a:pt x="14111" y="7761"/>
                    </a:lnTo>
                    <a:lnTo>
                      <a:pt x="1411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54"/>
              <p:cNvSpPr/>
              <p:nvPr/>
            </p:nvSpPr>
            <p:spPr>
              <a:xfrm>
                <a:off x="4678704" y="2187580"/>
                <a:ext cx="102648" cy="125437"/>
              </a:xfrm>
              <a:custGeom>
                <a:rect b="b" l="l" r="r" t="t"/>
                <a:pathLst>
                  <a:path extrusionOk="0" h="7761" w="6351">
                    <a:moveTo>
                      <a:pt x="1" y="0"/>
                    </a:moveTo>
                    <a:lnTo>
                      <a:pt x="1" y="7761"/>
                    </a:lnTo>
                    <a:lnTo>
                      <a:pt x="6350" y="7761"/>
                    </a:lnTo>
                    <a:lnTo>
                      <a:pt x="6350"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54"/>
              <p:cNvSpPr/>
              <p:nvPr/>
            </p:nvSpPr>
            <p:spPr>
              <a:xfrm>
                <a:off x="4809831" y="2243745"/>
                <a:ext cx="301237" cy="69272"/>
              </a:xfrm>
              <a:custGeom>
                <a:rect b="b" l="l" r="r" t="t"/>
                <a:pathLst>
                  <a:path extrusionOk="0" h="4286" w="18638">
                    <a:moveTo>
                      <a:pt x="1" y="1"/>
                    </a:moveTo>
                    <a:lnTo>
                      <a:pt x="1" y="4286"/>
                    </a:lnTo>
                    <a:lnTo>
                      <a:pt x="18638" y="4286"/>
                    </a:lnTo>
                    <a:lnTo>
                      <a:pt x="18638"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54"/>
              <p:cNvSpPr/>
              <p:nvPr/>
            </p:nvSpPr>
            <p:spPr>
              <a:xfrm>
                <a:off x="4778375" y="2243750"/>
                <a:ext cx="193023" cy="84595"/>
              </a:xfrm>
              <a:custGeom>
                <a:rect b="b" l="l" r="r" t="t"/>
                <a:pathLst>
                  <a:path extrusionOk="0" h="4286" w="9996">
                    <a:moveTo>
                      <a:pt x="1" y="1"/>
                    </a:moveTo>
                    <a:lnTo>
                      <a:pt x="1" y="4286"/>
                    </a:lnTo>
                    <a:lnTo>
                      <a:pt x="9995" y="4286"/>
                    </a:lnTo>
                    <a:lnTo>
                      <a:pt x="999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54"/>
              <p:cNvSpPr/>
              <p:nvPr/>
            </p:nvSpPr>
            <p:spPr>
              <a:xfrm>
                <a:off x="5185480" y="2422244"/>
                <a:ext cx="947721" cy="88845"/>
              </a:xfrm>
              <a:custGeom>
                <a:rect b="b" l="l" r="r" t="t"/>
                <a:pathLst>
                  <a:path extrusionOk="0" h="5497" w="58637">
                    <a:moveTo>
                      <a:pt x="1" y="1"/>
                    </a:moveTo>
                    <a:lnTo>
                      <a:pt x="1" y="5497"/>
                    </a:lnTo>
                    <a:lnTo>
                      <a:pt x="58636" y="5497"/>
                    </a:lnTo>
                    <a:lnTo>
                      <a:pt x="5863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54"/>
              <p:cNvSpPr/>
              <p:nvPr/>
            </p:nvSpPr>
            <p:spPr>
              <a:xfrm>
                <a:off x="5669482" y="2422244"/>
                <a:ext cx="463718" cy="88845"/>
              </a:xfrm>
              <a:custGeom>
                <a:rect b="b" l="l" r="r" t="t"/>
                <a:pathLst>
                  <a:path extrusionOk="0" h="5497" w="28691">
                    <a:moveTo>
                      <a:pt x="0" y="1"/>
                    </a:moveTo>
                    <a:lnTo>
                      <a:pt x="0" y="5497"/>
                    </a:lnTo>
                    <a:lnTo>
                      <a:pt x="28690" y="5497"/>
                    </a:lnTo>
                    <a:lnTo>
                      <a:pt x="28690"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54"/>
              <p:cNvSpPr/>
              <p:nvPr/>
            </p:nvSpPr>
            <p:spPr>
              <a:xfrm>
                <a:off x="5228569" y="2389466"/>
                <a:ext cx="864080" cy="32810"/>
              </a:xfrm>
              <a:custGeom>
                <a:rect b="b" l="l" r="r" t="t"/>
                <a:pathLst>
                  <a:path extrusionOk="0" h="2030" w="53462">
                    <a:moveTo>
                      <a:pt x="0" y="0"/>
                    </a:moveTo>
                    <a:lnTo>
                      <a:pt x="0" y="2030"/>
                    </a:lnTo>
                    <a:lnTo>
                      <a:pt x="53462" y="2030"/>
                    </a:lnTo>
                    <a:lnTo>
                      <a:pt x="5346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54"/>
              <p:cNvSpPr/>
              <p:nvPr/>
            </p:nvSpPr>
            <p:spPr>
              <a:xfrm>
                <a:off x="5228569" y="2389466"/>
                <a:ext cx="480188" cy="32810"/>
              </a:xfrm>
              <a:custGeom>
                <a:rect b="b" l="l" r="r" t="t"/>
                <a:pathLst>
                  <a:path extrusionOk="0" h="2030" w="29710">
                    <a:moveTo>
                      <a:pt x="0" y="0"/>
                    </a:moveTo>
                    <a:lnTo>
                      <a:pt x="0" y="2030"/>
                    </a:lnTo>
                    <a:lnTo>
                      <a:pt x="29710" y="2030"/>
                    </a:lnTo>
                    <a:lnTo>
                      <a:pt x="29710"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54"/>
              <p:cNvSpPr/>
              <p:nvPr/>
            </p:nvSpPr>
            <p:spPr>
              <a:xfrm>
                <a:off x="5221279" y="2399277"/>
                <a:ext cx="882472" cy="13172"/>
              </a:xfrm>
              <a:custGeom>
                <a:rect b="b" l="l" r="r" t="t"/>
                <a:pathLst>
                  <a:path extrusionOk="0" h="815" w="54600">
                    <a:moveTo>
                      <a:pt x="1" y="1"/>
                    </a:moveTo>
                    <a:lnTo>
                      <a:pt x="1" y="814"/>
                    </a:lnTo>
                    <a:lnTo>
                      <a:pt x="54599" y="814"/>
                    </a:lnTo>
                    <a:lnTo>
                      <a:pt x="5459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54"/>
              <p:cNvSpPr/>
              <p:nvPr/>
            </p:nvSpPr>
            <p:spPr>
              <a:xfrm>
                <a:off x="5691641" y="2399277"/>
                <a:ext cx="412111" cy="13172"/>
              </a:xfrm>
              <a:custGeom>
                <a:rect b="b" l="l" r="r" t="t"/>
                <a:pathLst>
                  <a:path extrusionOk="0" h="815" w="25498">
                    <a:moveTo>
                      <a:pt x="1" y="1"/>
                    </a:moveTo>
                    <a:lnTo>
                      <a:pt x="1" y="814"/>
                    </a:lnTo>
                    <a:lnTo>
                      <a:pt x="25497" y="814"/>
                    </a:lnTo>
                    <a:lnTo>
                      <a:pt x="25497"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54"/>
              <p:cNvSpPr/>
              <p:nvPr/>
            </p:nvSpPr>
            <p:spPr>
              <a:xfrm>
                <a:off x="5185480" y="2300637"/>
                <a:ext cx="947721" cy="88845"/>
              </a:xfrm>
              <a:custGeom>
                <a:rect b="b" l="l" r="r" t="t"/>
                <a:pathLst>
                  <a:path extrusionOk="0" h="5497" w="58637">
                    <a:moveTo>
                      <a:pt x="1" y="0"/>
                    </a:moveTo>
                    <a:lnTo>
                      <a:pt x="1" y="5496"/>
                    </a:lnTo>
                    <a:lnTo>
                      <a:pt x="58636" y="5496"/>
                    </a:lnTo>
                    <a:lnTo>
                      <a:pt x="5863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54"/>
              <p:cNvSpPr/>
              <p:nvPr/>
            </p:nvSpPr>
            <p:spPr>
              <a:xfrm>
                <a:off x="5669482" y="2300637"/>
                <a:ext cx="463718" cy="88845"/>
              </a:xfrm>
              <a:custGeom>
                <a:rect b="b" l="l" r="r" t="t"/>
                <a:pathLst>
                  <a:path extrusionOk="0" h="5497" w="28691">
                    <a:moveTo>
                      <a:pt x="0" y="0"/>
                    </a:moveTo>
                    <a:lnTo>
                      <a:pt x="0" y="5496"/>
                    </a:lnTo>
                    <a:lnTo>
                      <a:pt x="28690" y="5496"/>
                    </a:lnTo>
                    <a:lnTo>
                      <a:pt x="28690"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54"/>
              <p:cNvSpPr/>
              <p:nvPr/>
            </p:nvSpPr>
            <p:spPr>
              <a:xfrm>
                <a:off x="5228569" y="2267827"/>
                <a:ext cx="864080" cy="32826"/>
              </a:xfrm>
              <a:custGeom>
                <a:rect b="b" l="l" r="r" t="t"/>
                <a:pathLst>
                  <a:path extrusionOk="0" h="2031" w="53462">
                    <a:moveTo>
                      <a:pt x="0" y="1"/>
                    </a:moveTo>
                    <a:lnTo>
                      <a:pt x="0" y="2030"/>
                    </a:lnTo>
                    <a:lnTo>
                      <a:pt x="53462" y="2030"/>
                    </a:lnTo>
                    <a:lnTo>
                      <a:pt x="5346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54"/>
              <p:cNvSpPr/>
              <p:nvPr/>
            </p:nvSpPr>
            <p:spPr>
              <a:xfrm>
                <a:off x="5228569" y="2267827"/>
                <a:ext cx="480188" cy="32826"/>
              </a:xfrm>
              <a:custGeom>
                <a:rect b="b" l="l" r="r" t="t"/>
                <a:pathLst>
                  <a:path extrusionOk="0" h="2031" w="29710">
                    <a:moveTo>
                      <a:pt x="0" y="1"/>
                    </a:moveTo>
                    <a:lnTo>
                      <a:pt x="0" y="2030"/>
                    </a:lnTo>
                    <a:lnTo>
                      <a:pt x="29710" y="2030"/>
                    </a:lnTo>
                    <a:lnTo>
                      <a:pt x="29710"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54"/>
              <p:cNvSpPr/>
              <p:nvPr/>
            </p:nvSpPr>
            <p:spPr>
              <a:xfrm>
                <a:off x="5221279" y="2277654"/>
                <a:ext cx="882472" cy="13172"/>
              </a:xfrm>
              <a:custGeom>
                <a:rect b="b" l="l" r="r" t="t"/>
                <a:pathLst>
                  <a:path extrusionOk="0" h="815" w="54600">
                    <a:moveTo>
                      <a:pt x="1" y="0"/>
                    </a:moveTo>
                    <a:lnTo>
                      <a:pt x="1" y="815"/>
                    </a:lnTo>
                    <a:lnTo>
                      <a:pt x="54599" y="815"/>
                    </a:lnTo>
                    <a:lnTo>
                      <a:pt x="5459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54"/>
              <p:cNvSpPr/>
              <p:nvPr/>
            </p:nvSpPr>
            <p:spPr>
              <a:xfrm>
                <a:off x="5691641" y="2277654"/>
                <a:ext cx="412111" cy="13172"/>
              </a:xfrm>
              <a:custGeom>
                <a:rect b="b" l="l" r="r" t="t"/>
                <a:pathLst>
                  <a:path extrusionOk="0" h="815" w="25498">
                    <a:moveTo>
                      <a:pt x="1" y="0"/>
                    </a:moveTo>
                    <a:lnTo>
                      <a:pt x="1" y="815"/>
                    </a:lnTo>
                    <a:lnTo>
                      <a:pt x="25497" y="815"/>
                    </a:lnTo>
                    <a:lnTo>
                      <a:pt x="25497"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54"/>
              <p:cNvSpPr/>
              <p:nvPr/>
            </p:nvSpPr>
            <p:spPr>
              <a:xfrm>
                <a:off x="5185480" y="2178998"/>
                <a:ext cx="947721" cy="88845"/>
              </a:xfrm>
              <a:custGeom>
                <a:rect b="b" l="l" r="r" t="t"/>
                <a:pathLst>
                  <a:path extrusionOk="0" h="5497" w="58637">
                    <a:moveTo>
                      <a:pt x="1" y="1"/>
                    </a:moveTo>
                    <a:lnTo>
                      <a:pt x="1" y="5497"/>
                    </a:lnTo>
                    <a:lnTo>
                      <a:pt x="58636" y="5497"/>
                    </a:lnTo>
                    <a:lnTo>
                      <a:pt x="5863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54"/>
              <p:cNvSpPr/>
              <p:nvPr/>
            </p:nvSpPr>
            <p:spPr>
              <a:xfrm>
                <a:off x="5669482" y="2178998"/>
                <a:ext cx="463718" cy="88845"/>
              </a:xfrm>
              <a:custGeom>
                <a:rect b="b" l="l" r="r" t="t"/>
                <a:pathLst>
                  <a:path extrusionOk="0" h="5497" w="28691">
                    <a:moveTo>
                      <a:pt x="0" y="1"/>
                    </a:moveTo>
                    <a:lnTo>
                      <a:pt x="0" y="5497"/>
                    </a:lnTo>
                    <a:lnTo>
                      <a:pt x="28690" y="5497"/>
                    </a:lnTo>
                    <a:lnTo>
                      <a:pt x="28690"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54"/>
              <p:cNvSpPr/>
              <p:nvPr/>
            </p:nvSpPr>
            <p:spPr>
              <a:xfrm>
                <a:off x="5185480" y="2057375"/>
                <a:ext cx="947721" cy="88845"/>
              </a:xfrm>
              <a:custGeom>
                <a:rect b="b" l="l" r="r" t="t"/>
                <a:pathLst>
                  <a:path extrusionOk="0" h="5497" w="58637">
                    <a:moveTo>
                      <a:pt x="1" y="0"/>
                    </a:moveTo>
                    <a:lnTo>
                      <a:pt x="1" y="5496"/>
                    </a:lnTo>
                    <a:lnTo>
                      <a:pt x="58636" y="5496"/>
                    </a:lnTo>
                    <a:lnTo>
                      <a:pt x="5863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54"/>
              <p:cNvSpPr/>
              <p:nvPr/>
            </p:nvSpPr>
            <p:spPr>
              <a:xfrm>
                <a:off x="5669482" y="2057375"/>
                <a:ext cx="463718" cy="88845"/>
              </a:xfrm>
              <a:custGeom>
                <a:rect b="b" l="l" r="r" t="t"/>
                <a:pathLst>
                  <a:path extrusionOk="0" h="5497" w="28691">
                    <a:moveTo>
                      <a:pt x="0" y="0"/>
                    </a:moveTo>
                    <a:lnTo>
                      <a:pt x="0" y="5496"/>
                    </a:lnTo>
                    <a:lnTo>
                      <a:pt x="28690" y="5496"/>
                    </a:lnTo>
                    <a:lnTo>
                      <a:pt x="28690"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54"/>
              <p:cNvSpPr/>
              <p:nvPr/>
            </p:nvSpPr>
            <p:spPr>
              <a:xfrm>
                <a:off x="5228569" y="2146204"/>
                <a:ext cx="864080" cy="32810"/>
              </a:xfrm>
              <a:custGeom>
                <a:rect b="b" l="l" r="r" t="t"/>
                <a:pathLst>
                  <a:path extrusionOk="0" h="2030" w="53462">
                    <a:moveTo>
                      <a:pt x="0" y="0"/>
                    </a:moveTo>
                    <a:lnTo>
                      <a:pt x="0" y="2030"/>
                    </a:lnTo>
                    <a:lnTo>
                      <a:pt x="53462" y="2030"/>
                    </a:lnTo>
                    <a:lnTo>
                      <a:pt x="5346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54"/>
              <p:cNvSpPr/>
              <p:nvPr/>
            </p:nvSpPr>
            <p:spPr>
              <a:xfrm>
                <a:off x="5228569" y="2146204"/>
                <a:ext cx="480188" cy="32810"/>
              </a:xfrm>
              <a:custGeom>
                <a:rect b="b" l="l" r="r" t="t"/>
                <a:pathLst>
                  <a:path extrusionOk="0" h="2030" w="29710">
                    <a:moveTo>
                      <a:pt x="0" y="0"/>
                    </a:moveTo>
                    <a:lnTo>
                      <a:pt x="0" y="2030"/>
                    </a:lnTo>
                    <a:lnTo>
                      <a:pt x="29710" y="2030"/>
                    </a:lnTo>
                    <a:lnTo>
                      <a:pt x="29710"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54"/>
              <p:cNvSpPr/>
              <p:nvPr/>
            </p:nvSpPr>
            <p:spPr>
              <a:xfrm>
                <a:off x="5221279" y="2156015"/>
                <a:ext cx="882472" cy="13189"/>
              </a:xfrm>
              <a:custGeom>
                <a:rect b="b" l="l" r="r" t="t"/>
                <a:pathLst>
                  <a:path extrusionOk="0" h="816" w="54600">
                    <a:moveTo>
                      <a:pt x="1" y="1"/>
                    </a:moveTo>
                    <a:lnTo>
                      <a:pt x="1" y="815"/>
                    </a:lnTo>
                    <a:lnTo>
                      <a:pt x="54599" y="815"/>
                    </a:lnTo>
                    <a:lnTo>
                      <a:pt x="5459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54"/>
              <p:cNvSpPr/>
              <p:nvPr/>
            </p:nvSpPr>
            <p:spPr>
              <a:xfrm>
                <a:off x="5691641" y="2156015"/>
                <a:ext cx="412111" cy="13189"/>
              </a:xfrm>
              <a:custGeom>
                <a:rect b="b" l="l" r="r" t="t"/>
                <a:pathLst>
                  <a:path extrusionOk="0" h="816" w="25498">
                    <a:moveTo>
                      <a:pt x="1" y="1"/>
                    </a:moveTo>
                    <a:lnTo>
                      <a:pt x="1" y="815"/>
                    </a:lnTo>
                    <a:lnTo>
                      <a:pt x="25497" y="815"/>
                    </a:lnTo>
                    <a:lnTo>
                      <a:pt x="25497"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54"/>
              <p:cNvSpPr/>
              <p:nvPr/>
            </p:nvSpPr>
            <p:spPr>
              <a:xfrm>
                <a:off x="4530090" y="2345051"/>
                <a:ext cx="352536" cy="28398"/>
              </a:xfrm>
              <a:custGeom>
                <a:rect b="b" l="l" r="r" t="t"/>
                <a:pathLst>
                  <a:path extrusionOk="0" h="1757" w="21812">
                    <a:moveTo>
                      <a:pt x="0" y="0"/>
                    </a:moveTo>
                    <a:lnTo>
                      <a:pt x="0" y="1756"/>
                    </a:lnTo>
                    <a:lnTo>
                      <a:pt x="21812" y="1756"/>
                    </a:lnTo>
                    <a:lnTo>
                      <a:pt x="21812" y="0"/>
                    </a:lnTo>
                    <a:close/>
                  </a:path>
                </a:pathLst>
              </a:custGeom>
              <a:solidFill>
                <a:srgbClr val="B2E2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54"/>
              <p:cNvSpPr/>
              <p:nvPr/>
            </p:nvSpPr>
            <p:spPr>
              <a:xfrm>
                <a:off x="4530090" y="2396109"/>
                <a:ext cx="352536" cy="28414"/>
              </a:xfrm>
              <a:custGeom>
                <a:rect b="b" l="l" r="r" t="t"/>
                <a:pathLst>
                  <a:path extrusionOk="0" h="1758" w="21812">
                    <a:moveTo>
                      <a:pt x="0" y="1"/>
                    </a:moveTo>
                    <a:lnTo>
                      <a:pt x="0" y="1758"/>
                    </a:lnTo>
                    <a:lnTo>
                      <a:pt x="21812" y="1758"/>
                    </a:lnTo>
                    <a:lnTo>
                      <a:pt x="21812" y="1"/>
                    </a:lnTo>
                    <a:close/>
                  </a:path>
                </a:pathLst>
              </a:custGeom>
              <a:solidFill>
                <a:srgbClr val="B2E2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54"/>
              <p:cNvSpPr/>
              <p:nvPr/>
            </p:nvSpPr>
            <p:spPr>
              <a:xfrm>
                <a:off x="5212730" y="2090573"/>
                <a:ext cx="420952" cy="22434"/>
              </a:xfrm>
              <a:custGeom>
                <a:rect b="b" l="l" r="r" t="t"/>
                <a:pathLst>
                  <a:path extrusionOk="0" h="1388" w="26045">
                    <a:moveTo>
                      <a:pt x="0" y="0"/>
                    </a:moveTo>
                    <a:lnTo>
                      <a:pt x="0" y="1388"/>
                    </a:lnTo>
                    <a:lnTo>
                      <a:pt x="26045" y="1388"/>
                    </a:lnTo>
                    <a:lnTo>
                      <a:pt x="2604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54"/>
              <p:cNvSpPr/>
              <p:nvPr/>
            </p:nvSpPr>
            <p:spPr>
              <a:xfrm>
                <a:off x="5212730" y="2212196"/>
                <a:ext cx="420952" cy="22450"/>
              </a:xfrm>
              <a:custGeom>
                <a:rect b="b" l="l" r="r" t="t"/>
                <a:pathLst>
                  <a:path extrusionOk="0" h="1389" w="26045">
                    <a:moveTo>
                      <a:pt x="0" y="1"/>
                    </a:moveTo>
                    <a:lnTo>
                      <a:pt x="0" y="1389"/>
                    </a:lnTo>
                    <a:lnTo>
                      <a:pt x="26045" y="1389"/>
                    </a:lnTo>
                    <a:lnTo>
                      <a:pt x="2604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54"/>
              <p:cNvSpPr/>
              <p:nvPr/>
            </p:nvSpPr>
            <p:spPr>
              <a:xfrm>
                <a:off x="5212730" y="2333835"/>
                <a:ext cx="420952" cy="22434"/>
              </a:xfrm>
              <a:custGeom>
                <a:rect b="b" l="l" r="r" t="t"/>
                <a:pathLst>
                  <a:path extrusionOk="0" h="1388" w="26045">
                    <a:moveTo>
                      <a:pt x="0" y="0"/>
                    </a:moveTo>
                    <a:lnTo>
                      <a:pt x="0" y="1387"/>
                    </a:lnTo>
                    <a:lnTo>
                      <a:pt x="26045" y="1387"/>
                    </a:lnTo>
                    <a:lnTo>
                      <a:pt x="2604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54"/>
              <p:cNvSpPr/>
              <p:nvPr/>
            </p:nvSpPr>
            <p:spPr>
              <a:xfrm>
                <a:off x="5212730" y="2455474"/>
                <a:ext cx="420952" cy="22417"/>
              </a:xfrm>
              <a:custGeom>
                <a:rect b="b" l="l" r="r" t="t"/>
                <a:pathLst>
                  <a:path extrusionOk="0" h="1387" w="26045">
                    <a:moveTo>
                      <a:pt x="0" y="0"/>
                    </a:moveTo>
                    <a:lnTo>
                      <a:pt x="0" y="1387"/>
                    </a:lnTo>
                    <a:lnTo>
                      <a:pt x="26045" y="1387"/>
                    </a:lnTo>
                    <a:lnTo>
                      <a:pt x="2604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54"/>
              <p:cNvSpPr/>
              <p:nvPr/>
            </p:nvSpPr>
            <p:spPr>
              <a:xfrm>
                <a:off x="4309876" y="1355616"/>
                <a:ext cx="123449" cy="1163102"/>
              </a:xfrm>
              <a:custGeom>
                <a:rect b="b" l="l" r="r" t="t"/>
                <a:pathLst>
                  <a:path extrusionOk="0" h="71963" w="7638">
                    <a:moveTo>
                      <a:pt x="3486" y="9532"/>
                    </a:moveTo>
                    <a:lnTo>
                      <a:pt x="3603" y="11812"/>
                    </a:lnTo>
                    <a:lnTo>
                      <a:pt x="833" y="10647"/>
                    </a:lnTo>
                    <a:lnTo>
                      <a:pt x="3486" y="9532"/>
                    </a:lnTo>
                    <a:close/>
                    <a:moveTo>
                      <a:pt x="3777" y="15210"/>
                    </a:moveTo>
                    <a:lnTo>
                      <a:pt x="3908" y="17743"/>
                    </a:lnTo>
                    <a:lnTo>
                      <a:pt x="3908" y="17743"/>
                    </a:lnTo>
                    <a:lnTo>
                      <a:pt x="831" y="16450"/>
                    </a:lnTo>
                    <a:lnTo>
                      <a:pt x="3777" y="15210"/>
                    </a:lnTo>
                    <a:close/>
                    <a:moveTo>
                      <a:pt x="4069" y="20891"/>
                    </a:moveTo>
                    <a:lnTo>
                      <a:pt x="4212" y="23674"/>
                    </a:lnTo>
                    <a:lnTo>
                      <a:pt x="831" y="22251"/>
                    </a:lnTo>
                    <a:lnTo>
                      <a:pt x="4069" y="20891"/>
                    </a:lnTo>
                    <a:close/>
                    <a:moveTo>
                      <a:pt x="4362" y="26568"/>
                    </a:moveTo>
                    <a:lnTo>
                      <a:pt x="4517" y="29600"/>
                    </a:lnTo>
                    <a:lnTo>
                      <a:pt x="831" y="28050"/>
                    </a:lnTo>
                    <a:lnTo>
                      <a:pt x="4362" y="26568"/>
                    </a:lnTo>
                    <a:close/>
                    <a:moveTo>
                      <a:pt x="4653" y="32245"/>
                    </a:moveTo>
                    <a:lnTo>
                      <a:pt x="4822" y="35529"/>
                    </a:lnTo>
                    <a:lnTo>
                      <a:pt x="831" y="33851"/>
                    </a:lnTo>
                    <a:lnTo>
                      <a:pt x="4653" y="32245"/>
                    </a:lnTo>
                    <a:close/>
                    <a:moveTo>
                      <a:pt x="4946" y="37922"/>
                    </a:moveTo>
                    <a:lnTo>
                      <a:pt x="5127" y="41458"/>
                    </a:lnTo>
                    <a:lnTo>
                      <a:pt x="5127" y="41458"/>
                    </a:lnTo>
                    <a:lnTo>
                      <a:pt x="830" y="39653"/>
                    </a:lnTo>
                    <a:lnTo>
                      <a:pt x="4946" y="37922"/>
                    </a:lnTo>
                    <a:close/>
                    <a:moveTo>
                      <a:pt x="5238" y="43599"/>
                    </a:moveTo>
                    <a:lnTo>
                      <a:pt x="5433" y="47390"/>
                    </a:lnTo>
                    <a:lnTo>
                      <a:pt x="828" y="45453"/>
                    </a:lnTo>
                    <a:lnTo>
                      <a:pt x="5238" y="43599"/>
                    </a:lnTo>
                    <a:close/>
                    <a:moveTo>
                      <a:pt x="5530" y="49276"/>
                    </a:moveTo>
                    <a:lnTo>
                      <a:pt x="5738" y="53319"/>
                    </a:lnTo>
                    <a:lnTo>
                      <a:pt x="5738" y="53319"/>
                    </a:lnTo>
                    <a:lnTo>
                      <a:pt x="828" y="51254"/>
                    </a:lnTo>
                    <a:lnTo>
                      <a:pt x="5530" y="49276"/>
                    </a:lnTo>
                    <a:close/>
                    <a:moveTo>
                      <a:pt x="5822" y="54959"/>
                    </a:moveTo>
                    <a:lnTo>
                      <a:pt x="6043" y="59246"/>
                    </a:lnTo>
                    <a:lnTo>
                      <a:pt x="833" y="57055"/>
                    </a:lnTo>
                    <a:lnTo>
                      <a:pt x="5822" y="54959"/>
                    </a:lnTo>
                    <a:close/>
                    <a:moveTo>
                      <a:pt x="6115" y="60636"/>
                    </a:moveTo>
                    <a:lnTo>
                      <a:pt x="6347" y="65174"/>
                    </a:lnTo>
                    <a:lnTo>
                      <a:pt x="6347" y="65174"/>
                    </a:lnTo>
                    <a:lnTo>
                      <a:pt x="834" y="62855"/>
                    </a:lnTo>
                    <a:lnTo>
                      <a:pt x="6115" y="60636"/>
                    </a:lnTo>
                    <a:close/>
                    <a:moveTo>
                      <a:pt x="6406" y="66313"/>
                    </a:moveTo>
                    <a:lnTo>
                      <a:pt x="6648" y="71021"/>
                    </a:lnTo>
                    <a:lnTo>
                      <a:pt x="6450" y="71021"/>
                    </a:lnTo>
                    <a:lnTo>
                      <a:pt x="833" y="68656"/>
                    </a:lnTo>
                    <a:lnTo>
                      <a:pt x="6406" y="66313"/>
                    </a:lnTo>
                    <a:close/>
                    <a:moveTo>
                      <a:pt x="1" y="0"/>
                    </a:moveTo>
                    <a:lnTo>
                      <a:pt x="1" y="8153"/>
                    </a:lnTo>
                    <a:lnTo>
                      <a:pt x="3414" y="8153"/>
                    </a:lnTo>
                    <a:lnTo>
                      <a:pt x="3434" y="8534"/>
                    </a:lnTo>
                    <a:lnTo>
                      <a:pt x="1" y="9977"/>
                    </a:lnTo>
                    <a:lnTo>
                      <a:pt x="1" y="11318"/>
                    </a:lnTo>
                    <a:lnTo>
                      <a:pt x="3656" y="12856"/>
                    </a:lnTo>
                    <a:lnTo>
                      <a:pt x="3726" y="14211"/>
                    </a:lnTo>
                    <a:lnTo>
                      <a:pt x="1" y="15780"/>
                    </a:lnTo>
                    <a:lnTo>
                      <a:pt x="1" y="17122"/>
                    </a:lnTo>
                    <a:lnTo>
                      <a:pt x="3962" y="18787"/>
                    </a:lnTo>
                    <a:lnTo>
                      <a:pt x="4018" y="19893"/>
                    </a:lnTo>
                    <a:lnTo>
                      <a:pt x="1" y="21581"/>
                    </a:lnTo>
                    <a:lnTo>
                      <a:pt x="1" y="22923"/>
                    </a:lnTo>
                    <a:lnTo>
                      <a:pt x="4267" y="24717"/>
                    </a:lnTo>
                    <a:lnTo>
                      <a:pt x="4311" y="25571"/>
                    </a:lnTo>
                    <a:lnTo>
                      <a:pt x="1" y="27380"/>
                    </a:lnTo>
                    <a:lnTo>
                      <a:pt x="1" y="28722"/>
                    </a:lnTo>
                    <a:lnTo>
                      <a:pt x="4571" y="30643"/>
                    </a:lnTo>
                    <a:lnTo>
                      <a:pt x="4603" y="31248"/>
                    </a:lnTo>
                    <a:lnTo>
                      <a:pt x="1" y="33181"/>
                    </a:lnTo>
                    <a:lnTo>
                      <a:pt x="1" y="34523"/>
                    </a:lnTo>
                    <a:lnTo>
                      <a:pt x="4876" y="36574"/>
                    </a:lnTo>
                    <a:lnTo>
                      <a:pt x="4894" y="36923"/>
                    </a:lnTo>
                    <a:lnTo>
                      <a:pt x="1" y="38981"/>
                    </a:lnTo>
                    <a:lnTo>
                      <a:pt x="1" y="40324"/>
                    </a:lnTo>
                    <a:lnTo>
                      <a:pt x="5181" y="42501"/>
                    </a:lnTo>
                    <a:lnTo>
                      <a:pt x="5186" y="42599"/>
                    </a:lnTo>
                    <a:lnTo>
                      <a:pt x="1" y="44780"/>
                    </a:lnTo>
                    <a:lnTo>
                      <a:pt x="1" y="46125"/>
                    </a:lnTo>
                    <a:lnTo>
                      <a:pt x="5299" y="48353"/>
                    </a:lnTo>
                    <a:lnTo>
                      <a:pt x="1" y="50582"/>
                    </a:lnTo>
                    <a:lnTo>
                      <a:pt x="1" y="51926"/>
                    </a:lnTo>
                    <a:lnTo>
                      <a:pt x="5302" y="54157"/>
                    </a:lnTo>
                    <a:lnTo>
                      <a:pt x="1" y="56384"/>
                    </a:lnTo>
                    <a:lnTo>
                      <a:pt x="1" y="57726"/>
                    </a:lnTo>
                    <a:lnTo>
                      <a:pt x="5303" y="59956"/>
                    </a:lnTo>
                    <a:lnTo>
                      <a:pt x="1" y="62185"/>
                    </a:lnTo>
                    <a:lnTo>
                      <a:pt x="1" y="63525"/>
                    </a:lnTo>
                    <a:lnTo>
                      <a:pt x="5304" y="65756"/>
                    </a:lnTo>
                    <a:lnTo>
                      <a:pt x="1" y="67985"/>
                    </a:lnTo>
                    <a:lnTo>
                      <a:pt x="1" y="69327"/>
                    </a:lnTo>
                    <a:lnTo>
                      <a:pt x="4025" y="71021"/>
                    </a:lnTo>
                    <a:lnTo>
                      <a:pt x="1" y="71021"/>
                    </a:lnTo>
                    <a:lnTo>
                      <a:pt x="1" y="71962"/>
                    </a:lnTo>
                    <a:lnTo>
                      <a:pt x="7638" y="71962"/>
                    </a:lnTo>
                    <a:lnTo>
                      <a:pt x="4332" y="7682"/>
                    </a:lnTo>
                    <a:lnTo>
                      <a:pt x="4736" y="7682"/>
                    </a:lnTo>
                    <a:lnTo>
                      <a:pt x="4736" y="5713"/>
                    </a:lnTo>
                    <a:lnTo>
                      <a:pt x="3585" y="5713"/>
                    </a:lnTo>
                    <a:lnTo>
                      <a:pt x="3585" y="5036"/>
                    </a:lnTo>
                    <a:lnTo>
                      <a:pt x="3964" y="5036"/>
                    </a:lnTo>
                    <a:lnTo>
                      <a:pt x="3964" y="4420"/>
                    </a:lnTo>
                    <a:lnTo>
                      <a:pt x="3585" y="4420"/>
                    </a:lnTo>
                    <a:lnTo>
                      <a:pt x="3585" y="3743"/>
                    </a:lnTo>
                    <a:lnTo>
                      <a:pt x="1272" y="3743"/>
                    </a:lnTo>
                    <a:lnTo>
                      <a:pt x="69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54"/>
              <p:cNvSpPr/>
              <p:nvPr/>
            </p:nvSpPr>
            <p:spPr>
              <a:xfrm>
                <a:off x="4121211" y="2582026"/>
                <a:ext cx="449625" cy="130076"/>
              </a:xfrm>
              <a:custGeom>
                <a:rect b="b" l="l" r="r" t="t"/>
                <a:pathLst>
                  <a:path extrusionOk="0" h="8048" w="27819">
                    <a:moveTo>
                      <a:pt x="0" y="1"/>
                    </a:moveTo>
                    <a:lnTo>
                      <a:pt x="0" y="8048"/>
                    </a:lnTo>
                    <a:lnTo>
                      <a:pt x="27819" y="8048"/>
                    </a:lnTo>
                    <a:lnTo>
                      <a:pt x="27819"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54"/>
              <p:cNvSpPr/>
              <p:nvPr/>
            </p:nvSpPr>
            <p:spPr>
              <a:xfrm>
                <a:off x="4346032" y="2582026"/>
                <a:ext cx="224820" cy="130076"/>
              </a:xfrm>
              <a:custGeom>
                <a:rect b="b" l="l" r="r" t="t"/>
                <a:pathLst>
                  <a:path extrusionOk="0" h="8048" w="13910">
                    <a:moveTo>
                      <a:pt x="0" y="1"/>
                    </a:moveTo>
                    <a:lnTo>
                      <a:pt x="0" y="8048"/>
                    </a:lnTo>
                    <a:lnTo>
                      <a:pt x="13910" y="8048"/>
                    </a:lnTo>
                    <a:lnTo>
                      <a:pt x="13910"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54"/>
              <p:cNvSpPr/>
              <p:nvPr/>
            </p:nvSpPr>
            <p:spPr>
              <a:xfrm>
                <a:off x="4998948" y="2582026"/>
                <a:ext cx="318498" cy="130076"/>
              </a:xfrm>
              <a:custGeom>
                <a:rect b="b" l="l" r="r" t="t"/>
                <a:pathLst>
                  <a:path extrusionOk="0" h="8048" w="19706">
                    <a:moveTo>
                      <a:pt x="1" y="1"/>
                    </a:moveTo>
                    <a:lnTo>
                      <a:pt x="1" y="8048"/>
                    </a:lnTo>
                    <a:lnTo>
                      <a:pt x="19705" y="8048"/>
                    </a:lnTo>
                    <a:lnTo>
                      <a:pt x="19705"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54"/>
              <p:cNvSpPr/>
              <p:nvPr/>
            </p:nvSpPr>
            <p:spPr>
              <a:xfrm>
                <a:off x="5142423" y="2582026"/>
                <a:ext cx="175024" cy="130076"/>
              </a:xfrm>
              <a:custGeom>
                <a:rect b="b" l="l" r="r" t="t"/>
                <a:pathLst>
                  <a:path extrusionOk="0" h="8048" w="10829">
                    <a:moveTo>
                      <a:pt x="0" y="1"/>
                    </a:moveTo>
                    <a:lnTo>
                      <a:pt x="0" y="8048"/>
                    </a:lnTo>
                    <a:lnTo>
                      <a:pt x="10828" y="8048"/>
                    </a:lnTo>
                    <a:lnTo>
                      <a:pt x="1082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54"/>
              <p:cNvSpPr/>
              <p:nvPr/>
            </p:nvSpPr>
            <p:spPr>
              <a:xfrm>
                <a:off x="5745559" y="2582026"/>
                <a:ext cx="449625" cy="130076"/>
              </a:xfrm>
              <a:custGeom>
                <a:rect b="b" l="l" r="r" t="t"/>
                <a:pathLst>
                  <a:path extrusionOk="0" h="8048" w="27819">
                    <a:moveTo>
                      <a:pt x="0" y="1"/>
                    </a:moveTo>
                    <a:lnTo>
                      <a:pt x="0" y="8048"/>
                    </a:lnTo>
                    <a:lnTo>
                      <a:pt x="27819" y="8048"/>
                    </a:lnTo>
                    <a:lnTo>
                      <a:pt x="27819"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54"/>
              <p:cNvSpPr/>
              <p:nvPr/>
            </p:nvSpPr>
            <p:spPr>
              <a:xfrm>
                <a:off x="5818322" y="2693062"/>
                <a:ext cx="289147" cy="2049179"/>
              </a:xfrm>
              <a:custGeom>
                <a:rect b="b" l="l" r="r" t="t"/>
                <a:pathLst>
                  <a:path extrusionOk="0" h="126786" w="17890">
                    <a:moveTo>
                      <a:pt x="13906" y="2334"/>
                    </a:moveTo>
                    <a:lnTo>
                      <a:pt x="8945" y="7296"/>
                    </a:lnTo>
                    <a:lnTo>
                      <a:pt x="3983" y="2334"/>
                    </a:lnTo>
                    <a:close/>
                    <a:moveTo>
                      <a:pt x="2333" y="3983"/>
                    </a:moveTo>
                    <a:lnTo>
                      <a:pt x="7295" y="8945"/>
                    </a:lnTo>
                    <a:lnTo>
                      <a:pt x="2333" y="13906"/>
                    </a:lnTo>
                    <a:lnTo>
                      <a:pt x="2333" y="3983"/>
                    </a:lnTo>
                    <a:close/>
                    <a:moveTo>
                      <a:pt x="15555" y="3983"/>
                    </a:moveTo>
                    <a:lnTo>
                      <a:pt x="15555" y="13906"/>
                    </a:lnTo>
                    <a:lnTo>
                      <a:pt x="10595" y="8944"/>
                    </a:lnTo>
                    <a:lnTo>
                      <a:pt x="15555" y="3983"/>
                    </a:lnTo>
                    <a:close/>
                    <a:moveTo>
                      <a:pt x="8945" y="10595"/>
                    </a:moveTo>
                    <a:lnTo>
                      <a:pt x="13906" y="15557"/>
                    </a:lnTo>
                    <a:lnTo>
                      <a:pt x="3983" y="15557"/>
                    </a:lnTo>
                    <a:lnTo>
                      <a:pt x="8945" y="10595"/>
                    </a:lnTo>
                    <a:close/>
                    <a:moveTo>
                      <a:pt x="13906" y="17890"/>
                    </a:moveTo>
                    <a:lnTo>
                      <a:pt x="8945" y="22851"/>
                    </a:lnTo>
                    <a:lnTo>
                      <a:pt x="3983" y="17890"/>
                    </a:lnTo>
                    <a:close/>
                    <a:moveTo>
                      <a:pt x="2333" y="19540"/>
                    </a:moveTo>
                    <a:lnTo>
                      <a:pt x="7295" y="24502"/>
                    </a:lnTo>
                    <a:lnTo>
                      <a:pt x="2333" y="29463"/>
                    </a:lnTo>
                    <a:lnTo>
                      <a:pt x="2333" y="19540"/>
                    </a:lnTo>
                    <a:close/>
                    <a:moveTo>
                      <a:pt x="15555" y="19540"/>
                    </a:moveTo>
                    <a:lnTo>
                      <a:pt x="15555" y="29463"/>
                    </a:lnTo>
                    <a:lnTo>
                      <a:pt x="10595" y="24501"/>
                    </a:lnTo>
                    <a:lnTo>
                      <a:pt x="15555" y="19540"/>
                    </a:lnTo>
                    <a:close/>
                    <a:moveTo>
                      <a:pt x="8945" y="26152"/>
                    </a:moveTo>
                    <a:lnTo>
                      <a:pt x="13906" y="31112"/>
                    </a:lnTo>
                    <a:lnTo>
                      <a:pt x="3983" y="31112"/>
                    </a:lnTo>
                    <a:lnTo>
                      <a:pt x="8945" y="26152"/>
                    </a:lnTo>
                    <a:close/>
                    <a:moveTo>
                      <a:pt x="13906" y="33445"/>
                    </a:moveTo>
                    <a:lnTo>
                      <a:pt x="8945" y="38407"/>
                    </a:lnTo>
                    <a:lnTo>
                      <a:pt x="3983" y="33445"/>
                    </a:lnTo>
                    <a:close/>
                    <a:moveTo>
                      <a:pt x="2333" y="35096"/>
                    </a:moveTo>
                    <a:lnTo>
                      <a:pt x="7295" y="40057"/>
                    </a:lnTo>
                    <a:lnTo>
                      <a:pt x="2333" y="45019"/>
                    </a:lnTo>
                    <a:lnTo>
                      <a:pt x="2333" y="35096"/>
                    </a:lnTo>
                    <a:close/>
                    <a:moveTo>
                      <a:pt x="15555" y="35096"/>
                    </a:moveTo>
                    <a:lnTo>
                      <a:pt x="15555" y="45019"/>
                    </a:lnTo>
                    <a:lnTo>
                      <a:pt x="10595" y="40057"/>
                    </a:lnTo>
                    <a:lnTo>
                      <a:pt x="15555" y="35096"/>
                    </a:lnTo>
                    <a:close/>
                    <a:moveTo>
                      <a:pt x="8945" y="41708"/>
                    </a:moveTo>
                    <a:lnTo>
                      <a:pt x="13906" y="46670"/>
                    </a:lnTo>
                    <a:lnTo>
                      <a:pt x="3983" y="46670"/>
                    </a:lnTo>
                    <a:lnTo>
                      <a:pt x="8945" y="41708"/>
                    </a:lnTo>
                    <a:close/>
                    <a:moveTo>
                      <a:pt x="13906" y="49003"/>
                    </a:moveTo>
                    <a:lnTo>
                      <a:pt x="8945" y="53964"/>
                    </a:lnTo>
                    <a:lnTo>
                      <a:pt x="3983" y="49003"/>
                    </a:lnTo>
                    <a:close/>
                    <a:moveTo>
                      <a:pt x="2333" y="50653"/>
                    </a:moveTo>
                    <a:lnTo>
                      <a:pt x="7295" y="55615"/>
                    </a:lnTo>
                    <a:lnTo>
                      <a:pt x="2333" y="60576"/>
                    </a:lnTo>
                    <a:lnTo>
                      <a:pt x="2333" y="50653"/>
                    </a:lnTo>
                    <a:close/>
                    <a:moveTo>
                      <a:pt x="15555" y="50653"/>
                    </a:moveTo>
                    <a:lnTo>
                      <a:pt x="15555" y="60576"/>
                    </a:lnTo>
                    <a:lnTo>
                      <a:pt x="10595" y="55614"/>
                    </a:lnTo>
                    <a:lnTo>
                      <a:pt x="15555" y="50653"/>
                    </a:lnTo>
                    <a:close/>
                    <a:moveTo>
                      <a:pt x="8944" y="57264"/>
                    </a:moveTo>
                    <a:lnTo>
                      <a:pt x="13906" y="62225"/>
                    </a:lnTo>
                    <a:lnTo>
                      <a:pt x="3983" y="62225"/>
                    </a:lnTo>
                    <a:lnTo>
                      <a:pt x="8944" y="57264"/>
                    </a:lnTo>
                    <a:close/>
                    <a:moveTo>
                      <a:pt x="13906" y="64559"/>
                    </a:moveTo>
                    <a:lnTo>
                      <a:pt x="8944" y="69520"/>
                    </a:lnTo>
                    <a:lnTo>
                      <a:pt x="3983" y="64559"/>
                    </a:lnTo>
                    <a:close/>
                    <a:moveTo>
                      <a:pt x="2333" y="66209"/>
                    </a:moveTo>
                    <a:lnTo>
                      <a:pt x="7294" y="71171"/>
                    </a:lnTo>
                    <a:lnTo>
                      <a:pt x="2333" y="76132"/>
                    </a:lnTo>
                    <a:lnTo>
                      <a:pt x="2333" y="66209"/>
                    </a:lnTo>
                    <a:close/>
                    <a:moveTo>
                      <a:pt x="15555" y="66209"/>
                    </a:moveTo>
                    <a:lnTo>
                      <a:pt x="15555" y="76132"/>
                    </a:lnTo>
                    <a:lnTo>
                      <a:pt x="10595" y="71170"/>
                    </a:lnTo>
                    <a:lnTo>
                      <a:pt x="15555" y="66209"/>
                    </a:lnTo>
                    <a:close/>
                    <a:moveTo>
                      <a:pt x="8944" y="72821"/>
                    </a:moveTo>
                    <a:lnTo>
                      <a:pt x="13906" y="77782"/>
                    </a:lnTo>
                    <a:lnTo>
                      <a:pt x="3983" y="77782"/>
                    </a:lnTo>
                    <a:lnTo>
                      <a:pt x="8944" y="72821"/>
                    </a:lnTo>
                    <a:close/>
                    <a:moveTo>
                      <a:pt x="13906" y="80116"/>
                    </a:moveTo>
                    <a:lnTo>
                      <a:pt x="8944" y="85077"/>
                    </a:lnTo>
                    <a:lnTo>
                      <a:pt x="3983" y="80116"/>
                    </a:lnTo>
                    <a:close/>
                    <a:moveTo>
                      <a:pt x="15555" y="81765"/>
                    </a:moveTo>
                    <a:lnTo>
                      <a:pt x="15555" y="91687"/>
                    </a:lnTo>
                    <a:lnTo>
                      <a:pt x="10595" y="86727"/>
                    </a:lnTo>
                    <a:lnTo>
                      <a:pt x="15555" y="81765"/>
                    </a:lnTo>
                    <a:close/>
                    <a:moveTo>
                      <a:pt x="2333" y="81767"/>
                    </a:moveTo>
                    <a:lnTo>
                      <a:pt x="7295" y="86728"/>
                    </a:lnTo>
                    <a:lnTo>
                      <a:pt x="2333" y="91690"/>
                    </a:lnTo>
                    <a:lnTo>
                      <a:pt x="2333" y="81767"/>
                    </a:lnTo>
                    <a:close/>
                    <a:moveTo>
                      <a:pt x="8945" y="88377"/>
                    </a:moveTo>
                    <a:lnTo>
                      <a:pt x="13906" y="93339"/>
                    </a:lnTo>
                    <a:lnTo>
                      <a:pt x="3983" y="93339"/>
                    </a:lnTo>
                    <a:lnTo>
                      <a:pt x="8945" y="88377"/>
                    </a:lnTo>
                    <a:close/>
                    <a:moveTo>
                      <a:pt x="13906" y="95672"/>
                    </a:moveTo>
                    <a:lnTo>
                      <a:pt x="8945" y="100634"/>
                    </a:lnTo>
                    <a:lnTo>
                      <a:pt x="3983" y="95672"/>
                    </a:lnTo>
                    <a:close/>
                    <a:moveTo>
                      <a:pt x="15555" y="97321"/>
                    </a:moveTo>
                    <a:lnTo>
                      <a:pt x="15555" y="107244"/>
                    </a:lnTo>
                    <a:lnTo>
                      <a:pt x="10595" y="102283"/>
                    </a:lnTo>
                    <a:lnTo>
                      <a:pt x="15555" y="97321"/>
                    </a:lnTo>
                    <a:close/>
                    <a:moveTo>
                      <a:pt x="2333" y="97322"/>
                    </a:moveTo>
                    <a:lnTo>
                      <a:pt x="7295" y="102283"/>
                    </a:lnTo>
                    <a:lnTo>
                      <a:pt x="2333" y="107245"/>
                    </a:lnTo>
                    <a:lnTo>
                      <a:pt x="2333" y="97322"/>
                    </a:lnTo>
                    <a:close/>
                    <a:moveTo>
                      <a:pt x="8945" y="103933"/>
                    </a:moveTo>
                    <a:lnTo>
                      <a:pt x="13906" y="108895"/>
                    </a:lnTo>
                    <a:lnTo>
                      <a:pt x="3983" y="108895"/>
                    </a:lnTo>
                    <a:lnTo>
                      <a:pt x="8945" y="103933"/>
                    </a:lnTo>
                    <a:close/>
                    <a:moveTo>
                      <a:pt x="13906" y="111228"/>
                    </a:moveTo>
                    <a:lnTo>
                      <a:pt x="8945" y="116190"/>
                    </a:lnTo>
                    <a:lnTo>
                      <a:pt x="3983" y="111228"/>
                    </a:lnTo>
                    <a:close/>
                    <a:moveTo>
                      <a:pt x="2333" y="112878"/>
                    </a:moveTo>
                    <a:lnTo>
                      <a:pt x="7295" y="117839"/>
                    </a:lnTo>
                    <a:lnTo>
                      <a:pt x="2333" y="122800"/>
                    </a:lnTo>
                    <a:lnTo>
                      <a:pt x="2333" y="112878"/>
                    </a:lnTo>
                    <a:close/>
                    <a:moveTo>
                      <a:pt x="15555" y="112878"/>
                    </a:moveTo>
                    <a:lnTo>
                      <a:pt x="15555" y="122800"/>
                    </a:lnTo>
                    <a:lnTo>
                      <a:pt x="10595" y="117839"/>
                    </a:lnTo>
                    <a:lnTo>
                      <a:pt x="15555" y="112878"/>
                    </a:lnTo>
                    <a:close/>
                    <a:moveTo>
                      <a:pt x="8945" y="119489"/>
                    </a:moveTo>
                    <a:lnTo>
                      <a:pt x="13906" y="124450"/>
                    </a:lnTo>
                    <a:lnTo>
                      <a:pt x="3983" y="124450"/>
                    </a:lnTo>
                    <a:lnTo>
                      <a:pt x="8945" y="119489"/>
                    </a:lnTo>
                    <a:close/>
                    <a:moveTo>
                      <a:pt x="0" y="1"/>
                    </a:moveTo>
                    <a:lnTo>
                      <a:pt x="0" y="126785"/>
                    </a:lnTo>
                    <a:lnTo>
                      <a:pt x="17890" y="126785"/>
                    </a:lnTo>
                    <a:lnTo>
                      <a:pt x="1789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54"/>
              <p:cNvSpPr/>
              <p:nvPr/>
            </p:nvSpPr>
            <p:spPr>
              <a:xfrm>
                <a:off x="5970379" y="2582026"/>
                <a:ext cx="224804" cy="130076"/>
              </a:xfrm>
              <a:custGeom>
                <a:rect b="b" l="l" r="r" t="t"/>
                <a:pathLst>
                  <a:path extrusionOk="0" h="8048" w="13909">
                    <a:moveTo>
                      <a:pt x="0" y="1"/>
                    </a:moveTo>
                    <a:lnTo>
                      <a:pt x="0" y="8048"/>
                    </a:lnTo>
                    <a:lnTo>
                      <a:pt x="13909" y="8048"/>
                    </a:lnTo>
                    <a:lnTo>
                      <a:pt x="13909"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54"/>
              <p:cNvSpPr/>
              <p:nvPr/>
            </p:nvSpPr>
            <p:spPr>
              <a:xfrm>
                <a:off x="5088456" y="2712086"/>
                <a:ext cx="139499" cy="140662"/>
              </a:xfrm>
              <a:custGeom>
                <a:rect b="b" l="l" r="r" t="t"/>
                <a:pathLst>
                  <a:path extrusionOk="0" h="8703" w="8631">
                    <a:moveTo>
                      <a:pt x="1" y="1"/>
                    </a:moveTo>
                    <a:lnTo>
                      <a:pt x="1381" y="8702"/>
                    </a:lnTo>
                    <a:lnTo>
                      <a:pt x="7249" y="8702"/>
                    </a:lnTo>
                    <a:lnTo>
                      <a:pt x="8631" y="1"/>
                    </a:lnTo>
                    <a:close/>
                  </a:path>
                </a:pathLst>
              </a:custGeom>
              <a:solidFill>
                <a:srgbClr val="000E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54"/>
              <p:cNvSpPr/>
              <p:nvPr/>
            </p:nvSpPr>
            <p:spPr>
              <a:xfrm>
                <a:off x="5088456" y="2712086"/>
                <a:ext cx="139499" cy="140662"/>
              </a:xfrm>
              <a:custGeom>
                <a:rect b="b" l="l" r="r" t="t"/>
                <a:pathLst>
                  <a:path extrusionOk="0" h="8703" w="8631">
                    <a:moveTo>
                      <a:pt x="1" y="1"/>
                    </a:moveTo>
                    <a:lnTo>
                      <a:pt x="1381" y="8702"/>
                    </a:lnTo>
                    <a:lnTo>
                      <a:pt x="7249" y="8702"/>
                    </a:lnTo>
                    <a:lnTo>
                      <a:pt x="8631"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54"/>
              <p:cNvSpPr/>
              <p:nvPr/>
            </p:nvSpPr>
            <p:spPr>
              <a:xfrm>
                <a:off x="5158197" y="2712086"/>
                <a:ext cx="69757" cy="140662"/>
              </a:xfrm>
              <a:custGeom>
                <a:rect b="b" l="l" r="r" t="t"/>
                <a:pathLst>
                  <a:path extrusionOk="0" h="8703" w="4316">
                    <a:moveTo>
                      <a:pt x="0" y="1"/>
                    </a:moveTo>
                    <a:lnTo>
                      <a:pt x="0" y="8702"/>
                    </a:lnTo>
                    <a:lnTo>
                      <a:pt x="2934" y="8702"/>
                    </a:lnTo>
                    <a:lnTo>
                      <a:pt x="431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86" name="Google Shape;1386;p54"/>
            <p:cNvSpPr/>
            <p:nvPr/>
          </p:nvSpPr>
          <p:spPr>
            <a:xfrm>
              <a:off x="4208931" y="4246962"/>
              <a:ext cx="289147" cy="2049179"/>
            </a:xfrm>
            <a:custGeom>
              <a:rect b="b" l="l" r="r" t="t"/>
              <a:pathLst>
                <a:path extrusionOk="0" h="126786" w="17890">
                  <a:moveTo>
                    <a:pt x="13907" y="2334"/>
                  </a:moveTo>
                  <a:lnTo>
                    <a:pt x="8945" y="7296"/>
                  </a:lnTo>
                  <a:lnTo>
                    <a:pt x="3984" y="2334"/>
                  </a:lnTo>
                  <a:close/>
                  <a:moveTo>
                    <a:pt x="2335" y="3983"/>
                  </a:moveTo>
                  <a:lnTo>
                    <a:pt x="7295" y="8945"/>
                  </a:lnTo>
                  <a:lnTo>
                    <a:pt x="2335" y="13906"/>
                  </a:lnTo>
                  <a:lnTo>
                    <a:pt x="2335" y="3983"/>
                  </a:lnTo>
                  <a:close/>
                  <a:moveTo>
                    <a:pt x="15556" y="3983"/>
                  </a:moveTo>
                  <a:lnTo>
                    <a:pt x="15556" y="13906"/>
                  </a:lnTo>
                  <a:lnTo>
                    <a:pt x="10595" y="8944"/>
                  </a:lnTo>
                  <a:lnTo>
                    <a:pt x="15556" y="3983"/>
                  </a:lnTo>
                  <a:close/>
                  <a:moveTo>
                    <a:pt x="8945" y="10595"/>
                  </a:moveTo>
                  <a:lnTo>
                    <a:pt x="13907" y="15557"/>
                  </a:lnTo>
                  <a:lnTo>
                    <a:pt x="3984" y="15557"/>
                  </a:lnTo>
                  <a:lnTo>
                    <a:pt x="8945" y="10595"/>
                  </a:lnTo>
                  <a:close/>
                  <a:moveTo>
                    <a:pt x="13907" y="17890"/>
                  </a:moveTo>
                  <a:lnTo>
                    <a:pt x="8945" y="22851"/>
                  </a:lnTo>
                  <a:lnTo>
                    <a:pt x="3984" y="17890"/>
                  </a:lnTo>
                  <a:close/>
                  <a:moveTo>
                    <a:pt x="2333" y="19540"/>
                  </a:moveTo>
                  <a:lnTo>
                    <a:pt x="7295" y="24502"/>
                  </a:lnTo>
                  <a:lnTo>
                    <a:pt x="2333" y="29463"/>
                  </a:lnTo>
                  <a:lnTo>
                    <a:pt x="2333" y="19540"/>
                  </a:lnTo>
                  <a:close/>
                  <a:moveTo>
                    <a:pt x="15556" y="19540"/>
                  </a:moveTo>
                  <a:lnTo>
                    <a:pt x="15556" y="29463"/>
                  </a:lnTo>
                  <a:lnTo>
                    <a:pt x="10595" y="24501"/>
                  </a:lnTo>
                  <a:lnTo>
                    <a:pt x="15556" y="19540"/>
                  </a:lnTo>
                  <a:close/>
                  <a:moveTo>
                    <a:pt x="8945" y="26152"/>
                  </a:moveTo>
                  <a:lnTo>
                    <a:pt x="13907" y="31112"/>
                  </a:lnTo>
                  <a:lnTo>
                    <a:pt x="3984" y="31112"/>
                  </a:lnTo>
                  <a:lnTo>
                    <a:pt x="8945" y="26152"/>
                  </a:lnTo>
                  <a:close/>
                  <a:moveTo>
                    <a:pt x="13907" y="33445"/>
                  </a:moveTo>
                  <a:lnTo>
                    <a:pt x="8945" y="38407"/>
                  </a:lnTo>
                  <a:lnTo>
                    <a:pt x="3984" y="33445"/>
                  </a:lnTo>
                  <a:close/>
                  <a:moveTo>
                    <a:pt x="2333" y="35096"/>
                  </a:moveTo>
                  <a:lnTo>
                    <a:pt x="7295" y="40057"/>
                  </a:lnTo>
                  <a:lnTo>
                    <a:pt x="2333" y="45019"/>
                  </a:lnTo>
                  <a:lnTo>
                    <a:pt x="2333" y="35096"/>
                  </a:lnTo>
                  <a:close/>
                  <a:moveTo>
                    <a:pt x="15556" y="35096"/>
                  </a:moveTo>
                  <a:lnTo>
                    <a:pt x="15556" y="45019"/>
                  </a:lnTo>
                  <a:lnTo>
                    <a:pt x="10595" y="40057"/>
                  </a:lnTo>
                  <a:lnTo>
                    <a:pt x="15556" y="35096"/>
                  </a:lnTo>
                  <a:close/>
                  <a:moveTo>
                    <a:pt x="8945" y="41707"/>
                  </a:moveTo>
                  <a:lnTo>
                    <a:pt x="13906" y="46669"/>
                  </a:lnTo>
                  <a:lnTo>
                    <a:pt x="3983" y="46669"/>
                  </a:lnTo>
                  <a:lnTo>
                    <a:pt x="8945" y="41707"/>
                  </a:lnTo>
                  <a:close/>
                  <a:moveTo>
                    <a:pt x="13906" y="49002"/>
                  </a:moveTo>
                  <a:lnTo>
                    <a:pt x="8945" y="53964"/>
                  </a:lnTo>
                  <a:lnTo>
                    <a:pt x="3983" y="49002"/>
                  </a:lnTo>
                  <a:close/>
                  <a:moveTo>
                    <a:pt x="2333" y="50653"/>
                  </a:moveTo>
                  <a:lnTo>
                    <a:pt x="7294" y="55614"/>
                  </a:lnTo>
                  <a:lnTo>
                    <a:pt x="2333" y="60576"/>
                  </a:lnTo>
                  <a:lnTo>
                    <a:pt x="2333" y="50653"/>
                  </a:lnTo>
                  <a:close/>
                  <a:moveTo>
                    <a:pt x="15556" y="50653"/>
                  </a:moveTo>
                  <a:lnTo>
                    <a:pt x="15556" y="60576"/>
                  </a:lnTo>
                  <a:lnTo>
                    <a:pt x="10595" y="55614"/>
                  </a:lnTo>
                  <a:lnTo>
                    <a:pt x="15556" y="50653"/>
                  </a:lnTo>
                  <a:close/>
                  <a:moveTo>
                    <a:pt x="8944" y="57263"/>
                  </a:moveTo>
                  <a:lnTo>
                    <a:pt x="13906" y="62225"/>
                  </a:lnTo>
                  <a:lnTo>
                    <a:pt x="3983" y="62225"/>
                  </a:lnTo>
                  <a:lnTo>
                    <a:pt x="8944" y="57263"/>
                  </a:lnTo>
                  <a:close/>
                  <a:moveTo>
                    <a:pt x="13906" y="64558"/>
                  </a:moveTo>
                  <a:lnTo>
                    <a:pt x="8944" y="69520"/>
                  </a:lnTo>
                  <a:lnTo>
                    <a:pt x="3983" y="64558"/>
                  </a:lnTo>
                  <a:close/>
                  <a:moveTo>
                    <a:pt x="2332" y="66209"/>
                  </a:moveTo>
                  <a:lnTo>
                    <a:pt x="7294" y="71170"/>
                  </a:lnTo>
                  <a:lnTo>
                    <a:pt x="2332" y="76132"/>
                  </a:lnTo>
                  <a:lnTo>
                    <a:pt x="2332" y="66209"/>
                  </a:lnTo>
                  <a:close/>
                  <a:moveTo>
                    <a:pt x="15556" y="66209"/>
                  </a:moveTo>
                  <a:lnTo>
                    <a:pt x="15556" y="76132"/>
                  </a:lnTo>
                  <a:lnTo>
                    <a:pt x="10595" y="71170"/>
                  </a:lnTo>
                  <a:lnTo>
                    <a:pt x="15556" y="66209"/>
                  </a:lnTo>
                  <a:close/>
                  <a:moveTo>
                    <a:pt x="8944" y="72820"/>
                  </a:moveTo>
                  <a:lnTo>
                    <a:pt x="13905" y="77782"/>
                  </a:lnTo>
                  <a:lnTo>
                    <a:pt x="3982" y="77782"/>
                  </a:lnTo>
                  <a:lnTo>
                    <a:pt x="8944" y="72820"/>
                  </a:lnTo>
                  <a:close/>
                  <a:moveTo>
                    <a:pt x="13905" y="80115"/>
                  </a:moveTo>
                  <a:lnTo>
                    <a:pt x="8944" y="85077"/>
                  </a:lnTo>
                  <a:lnTo>
                    <a:pt x="3982" y="80115"/>
                  </a:lnTo>
                  <a:close/>
                  <a:moveTo>
                    <a:pt x="15556" y="81765"/>
                  </a:moveTo>
                  <a:lnTo>
                    <a:pt x="15556" y="91687"/>
                  </a:lnTo>
                  <a:lnTo>
                    <a:pt x="10595" y="86727"/>
                  </a:lnTo>
                  <a:lnTo>
                    <a:pt x="15556" y="81765"/>
                  </a:lnTo>
                  <a:close/>
                  <a:moveTo>
                    <a:pt x="2335" y="81767"/>
                  </a:moveTo>
                  <a:lnTo>
                    <a:pt x="7295" y="86728"/>
                  </a:lnTo>
                  <a:lnTo>
                    <a:pt x="2335" y="91690"/>
                  </a:lnTo>
                  <a:lnTo>
                    <a:pt x="2335" y="81767"/>
                  </a:lnTo>
                  <a:close/>
                  <a:moveTo>
                    <a:pt x="8945" y="88377"/>
                  </a:moveTo>
                  <a:lnTo>
                    <a:pt x="13907" y="93339"/>
                  </a:lnTo>
                  <a:lnTo>
                    <a:pt x="3984" y="93339"/>
                  </a:lnTo>
                  <a:lnTo>
                    <a:pt x="8945" y="88377"/>
                  </a:lnTo>
                  <a:close/>
                  <a:moveTo>
                    <a:pt x="13907" y="95672"/>
                  </a:moveTo>
                  <a:lnTo>
                    <a:pt x="8945" y="100634"/>
                  </a:lnTo>
                  <a:lnTo>
                    <a:pt x="3984" y="95672"/>
                  </a:lnTo>
                  <a:close/>
                  <a:moveTo>
                    <a:pt x="15556" y="97321"/>
                  </a:moveTo>
                  <a:lnTo>
                    <a:pt x="15556" y="107244"/>
                  </a:lnTo>
                  <a:lnTo>
                    <a:pt x="10595" y="102283"/>
                  </a:lnTo>
                  <a:lnTo>
                    <a:pt x="15556" y="97321"/>
                  </a:lnTo>
                  <a:close/>
                  <a:moveTo>
                    <a:pt x="2335" y="97322"/>
                  </a:moveTo>
                  <a:lnTo>
                    <a:pt x="7295" y="102283"/>
                  </a:lnTo>
                  <a:lnTo>
                    <a:pt x="2335" y="107245"/>
                  </a:lnTo>
                  <a:lnTo>
                    <a:pt x="2335" y="97322"/>
                  </a:lnTo>
                  <a:close/>
                  <a:moveTo>
                    <a:pt x="8945" y="103933"/>
                  </a:moveTo>
                  <a:lnTo>
                    <a:pt x="13907" y="108895"/>
                  </a:lnTo>
                  <a:lnTo>
                    <a:pt x="3984" y="108895"/>
                  </a:lnTo>
                  <a:lnTo>
                    <a:pt x="8945" y="103933"/>
                  </a:lnTo>
                  <a:close/>
                  <a:moveTo>
                    <a:pt x="13907" y="111228"/>
                  </a:moveTo>
                  <a:lnTo>
                    <a:pt x="8945" y="116190"/>
                  </a:lnTo>
                  <a:lnTo>
                    <a:pt x="3984" y="111228"/>
                  </a:lnTo>
                  <a:close/>
                  <a:moveTo>
                    <a:pt x="2333" y="112878"/>
                  </a:moveTo>
                  <a:lnTo>
                    <a:pt x="7295" y="117839"/>
                  </a:lnTo>
                  <a:lnTo>
                    <a:pt x="2333" y="122800"/>
                  </a:lnTo>
                  <a:lnTo>
                    <a:pt x="2333" y="112878"/>
                  </a:lnTo>
                  <a:close/>
                  <a:moveTo>
                    <a:pt x="15556" y="112878"/>
                  </a:moveTo>
                  <a:lnTo>
                    <a:pt x="15556" y="122800"/>
                  </a:lnTo>
                  <a:lnTo>
                    <a:pt x="10595" y="117839"/>
                  </a:lnTo>
                  <a:lnTo>
                    <a:pt x="15556" y="112878"/>
                  </a:lnTo>
                  <a:close/>
                  <a:moveTo>
                    <a:pt x="8945" y="119489"/>
                  </a:moveTo>
                  <a:lnTo>
                    <a:pt x="13906" y="124450"/>
                  </a:lnTo>
                  <a:lnTo>
                    <a:pt x="3983" y="124450"/>
                  </a:lnTo>
                  <a:lnTo>
                    <a:pt x="8945" y="119489"/>
                  </a:lnTo>
                  <a:close/>
                  <a:moveTo>
                    <a:pt x="0" y="1"/>
                  </a:moveTo>
                  <a:lnTo>
                    <a:pt x="0" y="126785"/>
                  </a:lnTo>
                  <a:lnTo>
                    <a:pt x="17890" y="126785"/>
                  </a:lnTo>
                  <a:lnTo>
                    <a:pt x="1789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54"/>
            <p:cNvSpPr/>
            <p:nvPr/>
          </p:nvSpPr>
          <p:spPr>
            <a:xfrm>
              <a:off x="5818656" y="4246962"/>
              <a:ext cx="289147" cy="2049179"/>
            </a:xfrm>
            <a:custGeom>
              <a:rect b="b" l="l" r="r" t="t"/>
              <a:pathLst>
                <a:path extrusionOk="0" h="126786" w="17890">
                  <a:moveTo>
                    <a:pt x="13907" y="2334"/>
                  </a:moveTo>
                  <a:lnTo>
                    <a:pt x="8945" y="7296"/>
                  </a:lnTo>
                  <a:lnTo>
                    <a:pt x="3984" y="2334"/>
                  </a:lnTo>
                  <a:close/>
                  <a:moveTo>
                    <a:pt x="2335" y="3983"/>
                  </a:moveTo>
                  <a:lnTo>
                    <a:pt x="7295" y="8945"/>
                  </a:lnTo>
                  <a:lnTo>
                    <a:pt x="2335" y="13906"/>
                  </a:lnTo>
                  <a:lnTo>
                    <a:pt x="2335" y="3983"/>
                  </a:lnTo>
                  <a:close/>
                  <a:moveTo>
                    <a:pt x="15556" y="3983"/>
                  </a:moveTo>
                  <a:lnTo>
                    <a:pt x="15556" y="13906"/>
                  </a:lnTo>
                  <a:lnTo>
                    <a:pt x="10595" y="8944"/>
                  </a:lnTo>
                  <a:lnTo>
                    <a:pt x="15556" y="3983"/>
                  </a:lnTo>
                  <a:close/>
                  <a:moveTo>
                    <a:pt x="8945" y="10595"/>
                  </a:moveTo>
                  <a:lnTo>
                    <a:pt x="13907" y="15557"/>
                  </a:lnTo>
                  <a:lnTo>
                    <a:pt x="3984" y="15557"/>
                  </a:lnTo>
                  <a:lnTo>
                    <a:pt x="8945" y="10595"/>
                  </a:lnTo>
                  <a:close/>
                  <a:moveTo>
                    <a:pt x="13907" y="17890"/>
                  </a:moveTo>
                  <a:lnTo>
                    <a:pt x="8945" y="22851"/>
                  </a:lnTo>
                  <a:lnTo>
                    <a:pt x="3984" y="17890"/>
                  </a:lnTo>
                  <a:close/>
                  <a:moveTo>
                    <a:pt x="2333" y="19540"/>
                  </a:moveTo>
                  <a:lnTo>
                    <a:pt x="7295" y="24502"/>
                  </a:lnTo>
                  <a:lnTo>
                    <a:pt x="2333" y="29463"/>
                  </a:lnTo>
                  <a:lnTo>
                    <a:pt x="2333" y="19540"/>
                  </a:lnTo>
                  <a:close/>
                  <a:moveTo>
                    <a:pt x="15556" y="19540"/>
                  </a:moveTo>
                  <a:lnTo>
                    <a:pt x="15556" y="29463"/>
                  </a:lnTo>
                  <a:lnTo>
                    <a:pt x="10595" y="24501"/>
                  </a:lnTo>
                  <a:lnTo>
                    <a:pt x="15556" y="19540"/>
                  </a:lnTo>
                  <a:close/>
                  <a:moveTo>
                    <a:pt x="8945" y="26152"/>
                  </a:moveTo>
                  <a:lnTo>
                    <a:pt x="13907" y="31112"/>
                  </a:lnTo>
                  <a:lnTo>
                    <a:pt x="3984" y="31112"/>
                  </a:lnTo>
                  <a:lnTo>
                    <a:pt x="8945" y="26152"/>
                  </a:lnTo>
                  <a:close/>
                  <a:moveTo>
                    <a:pt x="13907" y="33445"/>
                  </a:moveTo>
                  <a:lnTo>
                    <a:pt x="8945" y="38407"/>
                  </a:lnTo>
                  <a:lnTo>
                    <a:pt x="3984" y="33445"/>
                  </a:lnTo>
                  <a:close/>
                  <a:moveTo>
                    <a:pt x="2333" y="35096"/>
                  </a:moveTo>
                  <a:lnTo>
                    <a:pt x="7295" y="40057"/>
                  </a:lnTo>
                  <a:lnTo>
                    <a:pt x="2333" y="45019"/>
                  </a:lnTo>
                  <a:lnTo>
                    <a:pt x="2333" y="35096"/>
                  </a:lnTo>
                  <a:close/>
                  <a:moveTo>
                    <a:pt x="15556" y="35096"/>
                  </a:moveTo>
                  <a:lnTo>
                    <a:pt x="15556" y="45019"/>
                  </a:lnTo>
                  <a:lnTo>
                    <a:pt x="10595" y="40057"/>
                  </a:lnTo>
                  <a:lnTo>
                    <a:pt x="15556" y="35096"/>
                  </a:lnTo>
                  <a:close/>
                  <a:moveTo>
                    <a:pt x="8945" y="41707"/>
                  </a:moveTo>
                  <a:lnTo>
                    <a:pt x="13906" y="46669"/>
                  </a:lnTo>
                  <a:lnTo>
                    <a:pt x="3983" y="46669"/>
                  </a:lnTo>
                  <a:lnTo>
                    <a:pt x="8945" y="41707"/>
                  </a:lnTo>
                  <a:close/>
                  <a:moveTo>
                    <a:pt x="13906" y="49002"/>
                  </a:moveTo>
                  <a:lnTo>
                    <a:pt x="8945" y="53964"/>
                  </a:lnTo>
                  <a:lnTo>
                    <a:pt x="3983" y="49002"/>
                  </a:lnTo>
                  <a:close/>
                  <a:moveTo>
                    <a:pt x="2333" y="50653"/>
                  </a:moveTo>
                  <a:lnTo>
                    <a:pt x="7294" y="55614"/>
                  </a:lnTo>
                  <a:lnTo>
                    <a:pt x="2333" y="60576"/>
                  </a:lnTo>
                  <a:lnTo>
                    <a:pt x="2333" y="50653"/>
                  </a:lnTo>
                  <a:close/>
                  <a:moveTo>
                    <a:pt x="15556" y="50653"/>
                  </a:moveTo>
                  <a:lnTo>
                    <a:pt x="15556" y="60576"/>
                  </a:lnTo>
                  <a:lnTo>
                    <a:pt x="10595" y="55614"/>
                  </a:lnTo>
                  <a:lnTo>
                    <a:pt x="15556" y="50653"/>
                  </a:lnTo>
                  <a:close/>
                  <a:moveTo>
                    <a:pt x="8944" y="57263"/>
                  </a:moveTo>
                  <a:lnTo>
                    <a:pt x="13906" y="62225"/>
                  </a:lnTo>
                  <a:lnTo>
                    <a:pt x="3983" y="62225"/>
                  </a:lnTo>
                  <a:lnTo>
                    <a:pt x="8944" y="57263"/>
                  </a:lnTo>
                  <a:close/>
                  <a:moveTo>
                    <a:pt x="13906" y="64558"/>
                  </a:moveTo>
                  <a:lnTo>
                    <a:pt x="8944" y="69520"/>
                  </a:lnTo>
                  <a:lnTo>
                    <a:pt x="3983" y="64558"/>
                  </a:lnTo>
                  <a:close/>
                  <a:moveTo>
                    <a:pt x="2332" y="66209"/>
                  </a:moveTo>
                  <a:lnTo>
                    <a:pt x="7294" y="71170"/>
                  </a:lnTo>
                  <a:lnTo>
                    <a:pt x="2332" y="76132"/>
                  </a:lnTo>
                  <a:lnTo>
                    <a:pt x="2332" y="66209"/>
                  </a:lnTo>
                  <a:close/>
                  <a:moveTo>
                    <a:pt x="15556" y="66209"/>
                  </a:moveTo>
                  <a:lnTo>
                    <a:pt x="15556" y="76132"/>
                  </a:lnTo>
                  <a:lnTo>
                    <a:pt x="10595" y="71170"/>
                  </a:lnTo>
                  <a:lnTo>
                    <a:pt x="15556" y="66209"/>
                  </a:lnTo>
                  <a:close/>
                  <a:moveTo>
                    <a:pt x="8944" y="72820"/>
                  </a:moveTo>
                  <a:lnTo>
                    <a:pt x="13905" y="77782"/>
                  </a:lnTo>
                  <a:lnTo>
                    <a:pt x="3982" y="77782"/>
                  </a:lnTo>
                  <a:lnTo>
                    <a:pt x="8944" y="72820"/>
                  </a:lnTo>
                  <a:close/>
                  <a:moveTo>
                    <a:pt x="13905" y="80115"/>
                  </a:moveTo>
                  <a:lnTo>
                    <a:pt x="8944" y="85077"/>
                  </a:lnTo>
                  <a:lnTo>
                    <a:pt x="3982" y="80115"/>
                  </a:lnTo>
                  <a:close/>
                  <a:moveTo>
                    <a:pt x="15556" y="81765"/>
                  </a:moveTo>
                  <a:lnTo>
                    <a:pt x="15556" y="91687"/>
                  </a:lnTo>
                  <a:lnTo>
                    <a:pt x="10595" y="86727"/>
                  </a:lnTo>
                  <a:lnTo>
                    <a:pt x="15556" y="81765"/>
                  </a:lnTo>
                  <a:close/>
                  <a:moveTo>
                    <a:pt x="2335" y="81767"/>
                  </a:moveTo>
                  <a:lnTo>
                    <a:pt x="7295" y="86728"/>
                  </a:lnTo>
                  <a:lnTo>
                    <a:pt x="2335" y="91690"/>
                  </a:lnTo>
                  <a:lnTo>
                    <a:pt x="2335" y="81767"/>
                  </a:lnTo>
                  <a:close/>
                  <a:moveTo>
                    <a:pt x="8945" y="88377"/>
                  </a:moveTo>
                  <a:lnTo>
                    <a:pt x="13907" y="93339"/>
                  </a:lnTo>
                  <a:lnTo>
                    <a:pt x="3984" y="93339"/>
                  </a:lnTo>
                  <a:lnTo>
                    <a:pt x="8945" y="88377"/>
                  </a:lnTo>
                  <a:close/>
                  <a:moveTo>
                    <a:pt x="13907" y="95672"/>
                  </a:moveTo>
                  <a:lnTo>
                    <a:pt x="8945" y="100634"/>
                  </a:lnTo>
                  <a:lnTo>
                    <a:pt x="3984" y="95672"/>
                  </a:lnTo>
                  <a:close/>
                  <a:moveTo>
                    <a:pt x="15556" y="97321"/>
                  </a:moveTo>
                  <a:lnTo>
                    <a:pt x="15556" y="107244"/>
                  </a:lnTo>
                  <a:lnTo>
                    <a:pt x="10595" y="102283"/>
                  </a:lnTo>
                  <a:lnTo>
                    <a:pt x="15556" y="97321"/>
                  </a:lnTo>
                  <a:close/>
                  <a:moveTo>
                    <a:pt x="2335" y="97322"/>
                  </a:moveTo>
                  <a:lnTo>
                    <a:pt x="7295" y="102283"/>
                  </a:lnTo>
                  <a:lnTo>
                    <a:pt x="2335" y="107245"/>
                  </a:lnTo>
                  <a:lnTo>
                    <a:pt x="2335" y="97322"/>
                  </a:lnTo>
                  <a:close/>
                  <a:moveTo>
                    <a:pt x="8945" y="103933"/>
                  </a:moveTo>
                  <a:lnTo>
                    <a:pt x="13907" y="108895"/>
                  </a:lnTo>
                  <a:lnTo>
                    <a:pt x="3984" y="108895"/>
                  </a:lnTo>
                  <a:lnTo>
                    <a:pt x="8945" y="103933"/>
                  </a:lnTo>
                  <a:close/>
                  <a:moveTo>
                    <a:pt x="13907" y="111228"/>
                  </a:moveTo>
                  <a:lnTo>
                    <a:pt x="8945" y="116190"/>
                  </a:lnTo>
                  <a:lnTo>
                    <a:pt x="3984" y="111228"/>
                  </a:lnTo>
                  <a:close/>
                  <a:moveTo>
                    <a:pt x="2333" y="112878"/>
                  </a:moveTo>
                  <a:lnTo>
                    <a:pt x="7295" y="117839"/>
                  </a:lnTo>
                  <a:lnTo>
                    <a:pt x="2333" y="122800"/>
                  </a:lnTo>
                  <a:lnTo>
                    <a:pt x="2333" y="112878"/>
                  </a:lnTo>
                  <a:close/>
                  <a:moveTo>
                    <a:pt x="15556" y="112878"/>
                  </a:moveTo>
                  <a:lnTo>
                    <a:pt x="15556" y="122800"/>
                  </a:lnTo>
                  <a:lnTo>
                    <a:pt x="10595" y="117839"/>
                  </a:lnTo>
                  <a:lnTo>
                    <a:pt x="15556" y="112878"/>
                  </a:lnTo>
                  <a:close/>
                  <a:moveTo>
                    <a:pt x="8945" y="119489"/>
                  </a:moveTo>
                  <a:lnTo>
                    <a:pt x="13906" y="124450"/>
                  </a:lnTo>
                  <a:lnTo>
                    <a:pt x="3983" y="124450"/>
                  </a:lnTo>
                  <a:lnTo>
                    <a:pt x="8945" y="119489"/>
                  </a:lnTo>
                  <a:close/>
                  <a:moveTo>
                    <a:pt x="0" y="1"/>
                  </a:moveTo>
                  <a:lnTo>
                    <a:pt x="0" y="126785"/>
                  </a:lnTo>
                  <a:lnTo>
                    <a:pt x="17890" y="126785"/>
                  </a:lnTo>
                  <a:lnTo>
                    <a:pt x="1789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88" name="Google Shape;1388;p54"/>
          <p:cNvSpPr txBox="1"/>
          <p:nvPr/>
        </p:nvSpPr>
        <p:spPr>
          <a:xfrm>
            <a:off x="1296125" y="401250"/>
            <a:ext cx="5625900" cy="2307300"/>
          </a:xfrm>
          <a:prstGeom prst="rect">
            <a:avLst/>
          </a:prstGeom>
          <a:noFill/>
          <a:ln>
            <a:noFill/>
          </a:ln>
        </p:spPr>
        <p:txBody>
          <a:bodyPr anchorCtr="0" anchor="t" bIns="91425" lIns="91425" spcFirstLastPara="1" rIns="91425" wrap="square" tIns="91425">
            <a:noAutofit/>
          </a:bodyPr>
          <a:lstStyle/>
          <a:p>
            <a:pPr indent="-304800" lvl="0" marL="457200" rtl="0" algn="just">
              <a:lnSpc>
                <a:spcPct val="200000"/>
              </a:lnSpc>
              <a:spcBef>
                <a:spcPts val="1200"/>
              </a:spcBef>
              <a:spcAft>
                <a:spcPts val="0"/>
              </a:spcAft>
              <a:buClr>
                <a:srgbClr val="FFFFFF"/>
              </a:buClr>
              <a:buSzPts val="1200"/>
              <a:buFont typeface="Roboto"/>
              <a:buAutoNum type="arabicPeriod"/>
            </a:pPr>
            <a:r>
              <a:rPr lang="en" sz="1200">
                <a:solidFill>
                  <a:srgbClr val="FFFFFF"/>
                </a:solidFill>
                <a:latin typeface="Roboto"/>
                <a:ea typeface="Roboto"/>
                <a:cs typeface="Roboto"/>
                <a:sym typeface="Roboto"/>
              </a:rPr>
              <a:t>The  proposed  model  provides  a  promising  new  method for  predicting  water  table  depth,  as evidenced  by  satisfactory  performance  on  water table  depth  prediction  in  five  sub-areas  and “Hetao”.</a:t>
            </a:r>
            <a:endParaRPr sz="1200">
              <a:solidFill>
                <a:srgbClr val="FFFFFF"/>
              </a:solidFill>
              <a:latin typeface="Roboto"/>
              <a:ea typeface="Roboto"/>
              <a:cs typeface="Roboto"/>
              <a:sym typeface="Roboto"/>
            </a:endParaRPr>
          </a:p>
          <a:p>
            <a:pPr indent="-304800" lvl="0" marL="457200" rtl="0" algn="just">
              <a:lnSpc>
                <a:spcPct val="200000"/>
              </a:lnSpc>
              <a:spcBef>
                <a:spcPts val="0"/>
              </a:spcBef>
              <a:spcAft>
                <a:spcPts val="0"/>
              </a:spcAft>
              <a:buClr>
                <a:srgbClr val="FFFFFF"/>
              </a:buClr>
              <a:buSzPts val="1200"/>
              <a:buFont typeface="Roboto"/>
              <a:buAutoNum type="arabicPeriod"/>
            </a:pPr>
            <a:r>
              <a:rPr lang="en" sz="1200">
                <a:solidFill>
                  <a:srgbClr val="FFFFFF"/>
                </a:solidFill>
                <a:latin typeface="Roboto"/>
                <a:ea typeface="Roboto"/>
                <a:cs typeface="Roboto"/>
                <a:sym typeface="Roboto"/>
              </a:rPr>
              <a:t>The  architecture  of  the  proposed  model  is  reasonable. The LSTM  layer  helps  to  maintain previous  information  and  contributes to  learning the time  series  data. The  dropout  method helps to prevent overfitting during the training process.</a:t>
            </a:r>
            <a:endParaRPr sz="1200">
              <a:solidFill>
                <a:srgbClr val="FFFFFF"/>
              </a:solidFill>
              <a:latin typeface="Roboto"/>
              <a:ea typeface="Roboto"/>
              <a:cs typeface="Roboto"/>
              <a:sym typeface="Roboto"/>
            </a:endParaRPr>
          </a:p>
          <a:p>
            <a:pPr indent="-304800" lvl="0" marL="457200" rtl="0" algn="just">
              <a:lnSpc>
                <a:spcPct val="200000"/>
              </a:lnSpc>
              <a:spcBef>
                <a:spcPts val="0"/>
              </a:spcBef>
              <a:spcAft>
                <a:spcPts val="0"/>
              </a:spcAft>
              <a:buClr>
                <a:srgbClr val="FFFFFF"/>
              </a:buClr>
              <a:buSzPts val="1200"/>
              <a:buFont typeface="Roboto"/>
              <a:buAutoNum type="arabicPeriod"/>
            </a:pPr>
            <a:r>
              <a:rPr lang="en" sz="1200">
                <a:solidFill>
                  <a:srgbClr val="FFFFFF"/>
                </a:solidFill>
                <a:latin typeface="Roboto"/>
                <a:ea typeface="Roboto"/>
                <a:cs typeface="Roboto"/>
                <a:sym typeface="Roboto"/>
              </a:rPr>
              <a:t>The  newly proposed  model can serve   as an   alternative model   to predict   water   table   depth in   places with   complex hydrogeological characteristics and hydrogeological data are difficult to obtain.</a:t>
            </a:r>
            <a:endParaRPr sz="1200">
              <a:solidFill>
                <a:srgbClr val="FFFFFF"/>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2" name="Shape 1392"/>
        <p:cNvGrpSpPr/>
        <p:nvPr/>
      </p:nvGrpSpPr>
      <p:grpSpPr>
        <a:xfrm>
          <a:off x="0" y="0"/>
          <a:ext cx="0" cy="0"/>
          <a:chOff x="0" y="0"/>
          <a:chExt cx="0" cy="0"/>
        </a:xfrm>
      </p:grpSpPr>
      <p:sp>
        <p:nvSpPr>
          <p:cNvPr id="1393" name="Google Shape;1393;p55"/>
          <p:cNvSpPr txBox="1"/>
          <p:nvPr>
            <p:ph type="title"/>
          </p:nvPr>
        </p:nvSpPr>
        <p:spPr>
          <a:xfrm>
            <a:off x="997100" y="1343975"/>
            <a:ext cx="5197200" cy="149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000"/>
              <a:t>THANKS!</a:t>
            </a:r>
            <a:endParaRPr sz="6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8"/>
          <p:cNvSpPr txBox="1"/>
          <p:nvPr>
            <p:ph idx="21" type="title"/>
          </p:nvPr>
        </p:nvSpPr>
        <p:spPr>
          <a:xfrm rot="-5400000">
            <a:off x="-1617675" y="2285400"/>
            <a:ext cx="4341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TABLE OF CONTENTS</a:t>
            </a:r>
            <a:endParaRPr/>
          </a:p>
        </p:txBody>
      </p:sp>
      <p:sp>
        <p:nvSpPr>
          <p:cNvPr id="215" name="Google Shape;215;p38"/>
          <p:cNvSpPr txBox="1"/>
          <p:nvPr>
            <p:ph type="title"/>
          </p:nvPr>
        </p:nvSpPr>
        <p:spPr>
          <a:xfrm>
            <a:off x="1202325" y="860612"/>
            <a:ext cx="1057200" cy="55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01</a:t>
            </a:r>
            <a:endParaRPr/>
          </a:p>
        </p:txBody>
      </p:sp>
      <p:sp>
        <p:nvSpPr>
          <p:cNvPr id="216" name="Google Shape;216;p38"/>
          <p:cNvSpPr txBox="1"/>
          <p:nvPr>
            <p:ph idx="2" type="title"/>
          </p:nvPr>
        </p:nvSpPr>
        <p:spPr>
          <a:xfrm>
            <a:off x="2449800" y="946412"/>
            <a:ext cx="4045200" cy="465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objective</a:t>
            </a:r>
            <a:endParaRPr/>
          </a:p>
        </p:txBody>
      </p:sp>
      <p:sp>
        <p:nvSpPr>
          <p:cNvPr id="217" name="Google Shape;217;p38"/>
          <p:cNvSpPr txBox="1"/>
          <p:nvPr>
            <p:ph idx="3" type="title"/>
          </p:nvPr>
        </p:nvSpPr>
        <p:spPr>
          <a:xfrm>
            <a:off x="1202325" y="1508312"/>
            <a:ext cx="1057200" cy="55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02</a:t>
            </a:r>
            <a:endParaRPr/>
          </a:p>
        </p:txBody>
      </p:sp>
      <p:sp>
        <p:nvSpPr>
          <p:cNvPr id="218" name="Google Shape;218;p38"/>
          <p:cNvSpPr txBox="1"/>
          <p:nvPr>
            <p:ph idx="4" type="title"/>
          </p:nvPr>
        </p:nvSpPr>
        <p:spPr>
          <a:xfrm>
            <a:off x="2449800" y="1594237"/>
            <a:ext cx="4045200" cy="465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Study area and data</a:t>
            </a:r>
            <a:endParaRPr/>
          </a:p>
        </p:txBody>
      </p:sp>
      <p:sp>
        <p:nvSpPr>
          <p:cNvPr id="219" name="Google Shape;219;p38"/>
          <p:cNvSpPr txBox="1"/>
          <p:nvPr>
            <p:ph idx="6" type="title"/>
          </p:nvPr>
        </p:nvSpPr>
        <p:spPr>
          <a:xfrm>
            <a:off x="1202325" y="2156012"/>
            <a:ext cx="1057200" cy="55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03</a:t>
            </a:r>
            <a:endParaRPr/>
          </a:p>
        </p:txBody>
      </p:sp>
      <p:sp>
        <p:nvSpPr>
          <p:cNvPr id="220" name="Google Shape;220;p38"/>
          <p:cNvSpPr txBox="1"/>
          <p:nvPr>
            <p:ph idx="7" type="title"/>
          </p:nvPr>
        </p:nvSpPr>
        <p:spPr>
          <a:xfrm>
            <a:off x="2449800" y="2241937"/>
            <a:ext cx="4045200" cy="465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221" name="Google Shape;221;p38"/>
          <p:cNvSpPr txBox="1"/>
          <p:nvPr>
            <p:ph idx="9" type="title"/>
          </p:nvPr>
        </p:nvSpPr>
        <p:spPr>
          <a:xfrm>
            <a:off x="1202325" y="2803712"/>
            <a:ext cx="1057200" cy="55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04</a:t>
            </a:r>
            <a:endParaRPr/>
          </a:p>
        </p:txBody>
      </p:sp>
      <p:sp>
        <p:nvSpPr>
          <p:cNvPr id="222" name="Google Shape;222;p38"/>
          <p:cNvSpPr txBox="1"/>
          <p:nvPr>
            <p:ph idx="13" type="title"/>
          </p:nvPr>
        </p:nvSpPr>
        <p:spPr>
          <a:xfrm>
            <a:off x="2449800" y="2889637"/>
            <a:ext cx="4045200" cy="465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223" name="Google Shape;223;p38"/>
          <p:cNvSpPr txBox="1"/>
          <p:nvPr>
            <p:ph idx="15" type="title"/>
          </p:nvPr>
        </p:nvSpPr>
        <p:spPr>
          <a:xfrm>
            <a:off x="1202325" y="3451412"/>
            <a:ext cx="1057200" cy="55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05</a:t>
            </a:r>
            <a:endParaRPr/>
          </a:p>
        </p:txBody>
      </p:sp>
      <p:sp>
        <p:nvSpPr>
          <p:cNvPr id="224" name="Google Shape;224;p38"/>
          <p:cNvSpPr txBox="1"/>
          <p:nvPr>
            <p:ph idx="16" type="title"/>
          </p:nvPr>
        </p:nvSpPr>
        <p:spPr>
          <a:xfrm>
            <a:off x="2449800" y="3537337"/>
            <a:ext cx="4045200" cy="465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9"/>
          <p:cNvSpPr txBox="1"/>
          <p:nvPr>
            <p:ph type="title"/>
          </p:nvPr>
        </p:nvSpPr>
        <p:spPr>
          <a:xfrm rot="-5400000">
            <a:off x="-1617675" y="2285400"/>
            <a:ext cx="4341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PROBLEM</a:t>
            </a:r>
            <a:endParaRPr/>
          </a:p>
        </p:txBody>
      </p:sp>
      <p:sp>
        <p:nvSpPr>
          <p:cNvPr id="230" name="Google Shape;230;p39"/>
          <p:cNvSpPr/>
          <p:nvPr/>
        </p:nvSpPr>
        <p:spPr>
          <a:xfrm>
            <a:off x="6336325" y="454138"/>
            <a:ext cx="391500" cy="391500"/>
          </a:xfrm>
          <a:prstGeom prst="ellipse">
            <a:avLst/>
          </a:prstGeom>
          <a:noFill/>
          <a:ln cap="flat" cmpd="sng" w="19050">
            <a:solidFill>
              <a:srgbClr val="5BB8B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1" name="Google Shape;231;p39"/>
          <p:cNvGrpSpPr/>
          <p:nvPr/>
        </p:nvGrpSpPr>
        <p:grpSpPr>
          <a:xfrm>
            <a:off x="1285154" y="1370811"/>
            <a:ext cx="2289932" cy="2303952"/>
            <a:chOff x="5486776" y="530451"/>
            <a:chExt cx="3142058" cy="2765849"/>
          </a:xfrm>
        </p:grpSpPr>
        <p:sp>
          <p:nvSpPr>
            <p:cNvPr id="232" name="Google Shape;232;p39"/>
            <p:cNvSpPr/>
            <p:nvPr/>
          </p:nvSpPr>
          <p:spPr>
            <a:xfrm>
              <a:off x="5526294" y="1447505"/>
              <a:ext cx="3086401" cy="1848795"/>
            </a:xfrm>
            <a:custGeom>
              <a:rect b="b" l="l" r="r" t="t"/>
              <a:pathLst>
                <a:path extrusionOk="0" h="133801" w="223369">
                  <a:moveTo>
                    <a:pt x="1" y="1"/>
                  </a:moveTo>
                  <a:lnTo>
                    <a:pt x="4859" y="4496"/>
                  </a:lnTo>
                  <a:cubicBezTo>
                    <a:pt x="20935" y="19366"/>
                    <a:pt x="31308" y="39388"/>
                    <a:pt x="34183" y="61097"/>
                  </a:cubicBezTo>
                  <a:cubicBezTo>
                    <a:pt x="35596" y="71768"/>
                    <a:pt x="38833" y="82116"/>
                    <a:pt x="43754" y="91689"/>
                  </a:cubicBezTo>
                  <a:cubicBezTo>
                    <a:pt x="56761" y="116991"/>
                    <a:pt x="82712" y="132972"/>
                    <a:pt x="111094" y="133775"/>
                  </a:cubicBezTo>
                  <a:lnTo>
                    <a:pt x="111094" y="133801"/>
                  </a:lnTo>
                  <a:cubicBezTo>
                    <a:pt x="111291" y="133798"/>
                    <a:pt x="111488" y="133792"/>
                    <a:pt x="111685" y="133789"/>
                  </a:cubicBezTo>
                  <a:cubicBezTo>
                    <a:pt x="111882" y="133792"/>
                    <a:pt x="112078" y="133798"/>
                    <a:pt x="112275" y="133801"/>
                  </a:cubicBezTo>
                  <a:lnTo>
                    <a:pt x="112275" y="133775"/>
                  </a:lnTo>
                  <a:cubicBezTo>
                    <a:pt x="140658" y="132972"/>
                    <a:pt x="166608" y="116991"/>
                    <a:pt x="179615" y="91689"/>
                  </a:cubicBezTo>
                  <a:cubicBezTo>
                    <a:pt x="184536" y="82116"/>
                    <a:pt x="187773" y="71768"/>
                    <a:pt x="189185" y="61097"/>
                  </a:cubicBezTo>
                  <a:cubicBezTo>
                    <a:pt x="192062" y="39388"/>
                    <a:pt x="202434" y="19366"/>
                    <a:pt x="218510" y="4496"/>
                  </a:cubicBezTo>
                  <a:lnTo>
                    <a:pt x="223368" y="2"/>
                  </a:lnTo>
                  <a:lnTo>
                    <a:pt x="1122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9"/>
            <p:cNvSpPr/>
            <p:nvPr/>
          </p:nvSpPr>
          <p:spPr>
            <a:xfrm>
              <a:off x="5508539" y="1448016"/>
              <a:ext cx="3120295" cy="131819"/>
            </a:xfrm>
            <a:custGeom>
              <a:rect b="b" l="l" r="r" t="t"/>
              <a:pathLst>
                <a:path extrusionOk="0" h="9540" w="225822">
                  <a:moveTo>
                    <a:pt x="1" y="0"/>
                  </a:moveTo>
                  <a:lnTo>
                    <a:pt x="1" y="9539"/>
                  </a:lnTo>
                  <a:lnTo>
                    <a:pt x="225821" y="9539"/>
                  </a:lnTo>
                  <a:lnTo>
                    <a:pt x="22582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9"/>
            <p:cNvSpPr/>
            <p:nvPr/>
          </p:nvSpPr>
          <p:spPr>
            <a:xfrm>
              <a:off x="6111756" y="1447505"/>
              <a:ext cx="2338170" cy="1400625"/>
            </a:xfrm>
            <a:custGeom>
              <a:rect b="b" l="l" r="r" t="t"/>
              <a:pathLst>
                <a:path extrusionOk="0" h="101366" w="169218">
                  <a:moveTo>
                    <a:pt x="1" y="1"/>
                  </a:moveTo>
                  <a:lnTo>
                    <a:pt x="3680" y="3406"/>
                  </a:lnTo>
                  <a:cubicBezTo>
                    <a:pt x="15859" y="14671"/>
                    <a:pt x="23718" y="29839"/>
                    <a:pt x="25896" y="46286"/>
                  </a:cubicBezTo>
                  <a:cubicBezTo>
                    <a:pt x="26965" y="54370"/>
                    <a:pt x="29419" y="62210"/>
                    <a:pt x="33147" y="69463"/>
                  </a:cubicBezTo>
                  <a:cubicBezTo>
                    <a:pt x="43000" y="88630"/>
                    <a:pt x="62660" y="100737"/>
                    <a:pt x="84161" y="101345"/>
                  </a:cubicBezTo>
                  <a:lnTo>
                    <a:pt x="84161" y="101366"/>
                  </a:lnTo>
                  <a:cubicBezTo>
                    <a:pt x="84310" y="101364"/>
                    <a:pt x="84460" y="101359"/>
                    <a:pt x="84609" y="101355"/>
                  </a:cubicBezTo>
                  <a:cubicBezTo>
                    <a:pt x="84758" y="101359"/>
                    <a:pt x="84907" y="101364"/>
                    <a:pt x="85057" y="101366"/>
                  </a:cubicBezTo>
                  <a:lnTo>
                    <a:pt x="85057" y="101345"/>
                  </a:lnTo>
                  <a:cubicBezTo>
                    <a:pt x="106558" y="100737"/>
                    <a:pt x="126218" y="88630"/>
                    <a:pt x="136071" y="69462"/>
                  </a:cubicBezTo>
                  <a:cubicBezTo>
                    <a:pt x="139800" y="62210"/>
                    <a:pt x="142252" y="54370"/>
                    <a:pt x="143321" y="46286"/>
                  </a:cubicBezTo>
                  <a:cubicBezTo>
                    <a:pt x="145500" y="29839"/>
                    <a:pt x="153358" y="14671"/>
                    <a:pt x="165537" y="3406"/>
                  </a:cubicBezTo>
                  <a:lnTo>
                    <a:pt x="169218" y="2"/>
                  </a:lnTo>
                  <a:lnTo>
                    <a:pt x="8505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9"/>
            <p:cNvSpPr/>
            <p:nvPr/>
          </p:nvSpPr>
          <p:spPr>
            <a:xfrm>
              <a:off x="6932308" y="1957177"/>
              <a:ext cx="54496" cy="52189"/>
            </a:xfrm>
            <a:custGeom>
              <a:rect b="b" l="l" r="r" t="t"/>
              <a:pathLst>
                <a:path extrusionOk="0" h="3777" w="3944">
                  <a:moveTo>
                    <a:pt x="1972" y="1"/>
                  </a:moveTo>
                  <a:cubicBezTo>
                    <a:pt x="883" y="1"/>
                    <a:pt x="1" y="845"/>
                    <a:pt x="1" y="1888"/>
                  </a:cubicBezTo>
                  <a:cubicBezTo>
                    <a:pt x="1" y="2931"/>
                    <a:pt x="883" y="3777"/>
                    <a:pt x="1972" y="3777"/>
                  </a:cubicBezTo>
                  <a:cubicBezTo>
                    <a:pt x="3060" y="3777"/>
                    <a:pt x="3943" y="2931"/>
                    <a:pt x="3943" y="1888"/>
                  </a:cubicBezTo>
                  <a:cubicBezTo>
                    <a:pt x="3943" y="845"/>
                    <a:pt x="3060" y="1"/>
                    <a:pt x="1972" y="1"/>
                  </a:cubicBezTo>
                  <a:close/>
                </a:path>
              </a:pathLst>
            </a:custGeom>
            <a:solidFill>
              <a:srgbClr val="6FD0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9"/>
            <p:cNvSpPr/>
            <p:nvPr/>
          </p:nvSpPr>
          <p:spPr>
            <a:xfrm>
              <a:off x="7495717" y="1787471"/>
              <a:ext cx="54496" cy="52189"/>
            </a:xfrm>
            <a:custGeom>
              <a:rect b="b" l="l" r="r" t="t"/>
              <a:pathLst>
                <a:path extrusionOk="0" h="3777" w="3944">
                  <a:moveTo>
                    <a:pt x="1972" y="1"/>
                  </a:moveTo>
                  <a:cubicBezTo>
                    <a:pt x="883" y="1"/>
                    <a:pt x="1" y="845"/>
                    <a:pt x="1" y="1888"/>
                  </a:cubicBezTo>
                  <a:cubicBezTo>
                    <a:pt x="1" y="2931"/>
                    <a:pt x="883" y="3777"/>
                    <a:pt x="1972" y="3777"/>
                  </a:cubicBezTo>
                  <a:cubicBezTo>
                    <a:pt x="3061" y="3777"/>
                    <a:pt x="3944" y="2931"/>
                    <a:pt x="3944" y="1888"/>
                  </a:cubicBezTo>
                  <a:cubicBezTo>
                    <a:pt x="3944" y="845"/>
                    <a:pt x="3061" y="1"/>
                    <a:pt x="197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9"/>
            <p:cNvSpPr/>
            <p:nvPr/>
          </p:nvSpPr>
          <p:spPr>
            <a:xfrm>
              <a:off x="7596073" y="2236484"/>
              <a:ext cx="54510" cy="52189"/>
            </a:xfrm>
            <a:custGeom>
              <a:rect b="b" l="l" r="r" t="t"/>
              <a:pathLst>
                <a:path extrusionOk="0" h="3777" w="3945">
                  <a:moveTo>
                    <a:pt x="1973" y="1"/>
                  </a:moveTo>
                  <a:cubicBezTo>
                    <a:pt x="883" y="1"/>
                    <a:pt x="0" y="846"/>
                    <a:pt x="0" y="1889"/>
                  </a:cubicBezTo>
                  <a:cubicBezTo>
                    <a:pt x="0" y="2932"/>
                    <a:pt x="883" y="3777"/>
                    <a:pt x="1973" y="3777"/>
                  </a:cubicBezTo>
                  <a:cubicBezTo>
                    <a:pt x="3062" y="3777"/>
                    <a:pt x="3944" y="2932"/>
                    <a:pt x="3944" y="1889"/>
                  </a:cubicBezTo>
                  <a:cubicBezTo>
                    <a:pt x="3944" y="846"/>
                    <a:pt x="3062" y="1"/>
                    <a:pt x="197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9"/>
            <p:cNvSpPr/>
            <p:nvPr/>
          </p:nvSpPr>
          <p:spPr>
            <a:xfrm>
              <a:off x="7695697" y="2128169"/>
              <a:ext cx="119052" cy="114008"/>
            </a:xfrm>
            <a:custGeom>
              <a:rect b="b" l="l" r="r" t="t"/>
              <a:pathLst>
                <a:path extrusionOk="0" h="8251" w="8616">
                  <a:moveTo>
                    <a:pt x="4308" y="0"/>
                  </a:moveTo>
                  <a:cubicBezTo>
                    <a:pt x="1929" y="0"/>
                    <a:pt x="0" y="1848"/>
                    <a:pt x="0" y="4126"/>
                  </a:cubicBezTo>
                  <a:cubicBezTo>
                    <a:pt x="0" y="6405"/>
                    <a:pt x="1929" y="8251"/>
                    <a:pt x="4308" y="8251"/>
                  </a:cubicBezTo>
                  <a:cubicBezTo>
                    <a:pt x="6687" y="8251"/>
                    <a:pt x="8616" y="6405"/>
                    <a:pt x="8616" y="4126"/>
                  </a:cubicBezTo>
                  <a:cubicBezTo>
                    <a:pt x="8616" y="1848"/>
                    <a:pt x="6687" y="0"/>
                    <a:pt x="430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9"/>
            <p:cNvSpPr/>
            <p:nvPr/>
          </p:nvSpPr>
          <p:spPr>
            <a:xfrm>
              <a:off x="7043871" y="2262585"/>
              <a:ext cx="54482" cy="52189"/>
            </a:xfrm>
            <a:custGeom>
              <a:rect b="b" l="l" r="r" t="t"/>
              <a:pathLst>
                <a:path extrusionOk="0" h="3777" w="3943">
                  <a:moveTo>
                    <a:pt x="1972" y="0"/>
                  </a:moveTo>
                  <a:cubicBezTo>
                    <a:pt x="883" y="0"/>
                    <a:pt x="1" y="846"/>
                    <a:pt x="1" y="1888"/>
                  </a:cubicBezTo>
                  <a:cubicBezTo>
                    <a:pt x="1" y="2930"/>
                    <a:pt x="882" y="3776"/>
                    <a:pt x="1971" y="3776"/>
                  </a:cubicBezTo>
                  <a:cubicBezTo>
                    <a:pt x="3060" y="3776"/>
                    <a:pt x="3942" y="2930"/>
                    <a:pt x="3942" y="1888"/>
                  </a:cubicBezTo>
                  <a:cubicBezTo>
                    <a:pt x="3942" y="845"/>
                    <a:pt x="3061" y="0"/>
                    <a:pt x="19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9"/>
            <p:cNvSpPr/>
            <p:nvPr/>
          </p:nvSpPr>
          <p:spPr>
            <a:xfrm>
              <a:off x="6882938" y="1857069"/>
              <a:ext cx="111314" cy="152780"/>
            </a:xfrm>
            <a:custGeom>
              <a:rect b="b" l="l" r="r" t="t"/>
              <a:pathLst>
                <a:path extrusionOk="0" h="11057" w="8056">
                  <a:moveTo>
                    <a:pt x="312" y="0"/>
                  </a:moveTo>
                  <a:cubicBezTo>
                    <a:pt x="127" y="0"/>
                    <a:pt x="0" y="226"/>
                    <a:pt x="126" y="390"/>
                  </a:cubicBezTo>
                  <a:cubicBezTo>
                    <a:pt x="1757" y="2494"/>
                    <a:pt x="2506" y="4194"/>
                    <a:pt x="2673" y="5391"/>
                  </a:cubicBezTo>
                  <a:cubicBezTo>
                    <a:pt x="2926" y="7223"/>
                    <a:pt x="3173" y="9244"/>
                    <a:pt x="4546" y="10482"/>
                  </a:cubicBezTo>
                  <a:cubicBezTo>
                    <a:pt x="4898" y="10800"/>
                    <a:pt x="5343" y="11057"/>
                    <a:pt x="5814" y="11057"/>
                  </a:cubicBezTo>
                  <a:cubicBezTo>
                    <a:pt x="5838" y="11057"/>
                    <a:pt x="5862" y="11056"/>
                    <a:pt x="5886" y="11055"/>
                  </a:cubicBezTo>
                  <a:cubicBezTo>
                    <a:pt x="6512" y="11019"/>
                    <a:pt x="7031" y="10522"/>
                    <a:pt x="7308" y="9960"/>
                  </a:cubicBezTo>
                  <a:cubicBezTo>
                    <a:pt x="8055" y="8445"/>
                    <a:pt x="7393" y="6611"/>
                    <a:pt x="6470" y="5198"/>
                  </a:cubicBezTo>
                  <a:cubicBezTo>
                    <a:pt x="5493" y="3706"/>
                    <a:pt x="3340" y="985"/>
                    <a:pt x="388" y="13"/>
                  </a:cubicBezTo>
                  <a:cubicBezTo>
                    <a:pt x="362" y="4"/>
                    <a:pt x="337" y="0"/>
                    <a:pt x="31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9"/>
            <p:cNvSpPr/>
            <p:nvPr/>
          </p:nvSpPr>
          <p:spPr>
            <a:xfrm>
              <a:off x="6844691" y="1787125"/>
              <a:ext cx="116067" cy="42751"/>
            </a:xfrm>
            <a:custGeom>
              <a:rect b="b" l="l" r="r" t="t"/>
              <a:pathLst>
                <a:path extrusionOk="0" h="3094" w="8400">
                  <a:moveTo>
                    <a:pt x="4996" y="1"/>
                  </a:moveTo>
                  <a:cubicBezTo>
                    <a:pt x="3772" y="1"/>
                    <a:pt x="1655" y="209"/>
                    <a:pt x="120" y="1383"/>
                  </a:cubicBezTo>
                  <a:cubicBezTo>
                    <a:pt x="1" y="1474"/>
                    <a:pt x="72" y="1666"/>
                    <a:pt x="219" y="1666"/>
                  </a:cubicBezTo>
                  <a:cubicBezTo>
                    <a:pt x="222" y="1666"/>
                    <a:pt x="225" y="1666"/>
                    <a:pt x="228" y="1666"/>
                  </a:cubicBezTo>
                  <a:cubicBezTo>
                    <a:pt x="519" y="1649"/>
                    <a:pt x="794" y="1641"/>
                    <a:pt x="1055" y="1641"/>
                  </a:cubicBezTo>
                  <a:cubicBezTo>
                    <a:pt x="2369" y="1641"/>
                    <a:pt x="3307" y="1847"/>
                    <a:pt x="3903" y="2143"/>
                  </a:cubicBezTo>
                  <a:cubicBezTo>
                    <a:pt x="4804" y="2593"/>
                    <a:pt x="5773" y="3093"/>
                    <a:pt x="6751" y="3093"/>
                  </a:cubicBezTo>
                  <a:cubicBezTo>
                    <a:pt x="6958" y="3093"/>
                    <a:pt x="7166" y="3071"/>
                    <a:pt x="7374" y="3021"/>
                  </a:cubicBezTo>
                  <a:cubicBezTo>
                    <a:pt x="7694" y="2944"/>
                    <a:pt x="8015" y="2786"/>
                    <a:pt x="8185" y="2503"/>
                  </a:cubicBezTo>
                  <a:cubicBezTo>
                    <a:pt x="8399" y="2149"/>
                    <a:pt x="8323" y="1682"/>
                    <a:pt x="8120" y="1321"/>
                  </a:cubicBezTo>
                  <a:cubicBezTo>
                    <a:pt x="7573" y="350"/>
                    <a:pt x="6327" y="26"/>
                    <a:pt x="5212" y="3"/>
                  </a:cubicBezTo>
                  <a:cubicBezTo>
                    <a:pt x="5144" y="1"/>
                    <a:pt x="5072" y="1"/>
                    <a:pt x="499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9"/>
            <p:cNvSpPr/>
            <p:nvPr/>
          </p:nvSpPr>
          <p:spPr>
            <a:xfrm>
              <a:off x="6850799" y="1932900"/>
              <a:ext cx="37625" cy="75195"/>
            </a:xfrm>
            <a:custGeom>
              <a:rect b="b" l="l" r="r" t="t"/>
              <a:pathLst>
                <a:path extrusionOk="0" h="5442" w="2723">
                  <a:moveTo>
                    <a:pt x="1364" y="1"/>
                  </a:moveTo>
                  <a:cubicBezTo>
                    <a:pt x="1034" y="1"/>
                    <a:pt x="992" y="395"/>
                    <a:pt x="1048" y="698"/>
                  </a:cubicBezTo>
                  <a:cubicBezTo>
                    <a:pt x="1123" y="1117"/>
                    <a:pt x="930" y="1529"/>
                    <a:pt x="781" y="1919"/>
                  </a:cubicBezTo>
                  <a:cubicBezTo>
                    <a:pt x="454" y="2774"/>
                    <a:pt x="23" y="3626"/>
                    <a:pt x="6" y="4560"/>
                  </a:cubicBezTo>
                  <a:cubicBezTo>
                    <a:pt x="0" y="4850"/>
                    <a:pt x="57" y="5179"/>
                    <a:pt x="297" y="5340"/>
                  </a:cubicBezTo>
                  <a:cubicBezTo>
                    <a:pt x="408" y="5415"/>
                    <a:pt x="542" y="5441"/>
                    <a:pt x="677" y="5441"/>
                  </a:cubicBezTo>
                  <a:cubicBezTo>
                    <a:pt x="733" y="5441"/>
                    <a:pt x="788" y="5437"/>
                    <a:pt x="842" y="5429"/>
                  </a:cubicBezTo>
                  <a:cubicBezTo>
                    <a:pt x="1548" y="5333"/>
                    <a:pt x="2133" y="4778"/>
                    <a:pt x="2417" y="4125"/>
                  </a:cubicBezTo>
                  <a:cubicBezTo>
                    <a:pt x="2700" y="3470"/>
                    <a:pt x="2722" y="2731"/>
                    <a:pt x="2648" y="2023"/>
                  </a:cubicBezTo>
                  <a:cubicBezTo>
                    <a:pt x="2631" y="1831"/>
                    <a:pt x="2599" y="1640"/>
                    <a:pt x="2554" y="1452"/>
                  </a:cubicBezTo>
                  <a:cubicBezTo>
                    <a:pt x="2450" y="1041"/>
                    <a:pt x="2249" y="660"/>
                    <a:pt x="1968" y="341"/>
                  </a:cubicBezTo>
                  <a:cubicBezTo>
                    <a:pt x="1856" y="216"/>
                    <a:pt x="1727" y="97"/>
                    <a:pt x="1569" y="41"/>
                  </a:cubicBezTo>
                  <a:cubicBezTo>
                    <a:pt x="1491" y="13"/>
                    <a:pt x="1423" y="1"/>
                    <a:pt x="136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9"/>
            <p:cNvSpPr/>
            <p:nvPr/>
          </p:nvSpPr>
          <p:spPr>
            <a:xfrm>
              <a:off x="6534198" y="1889154"/>
              <a:ext cx="248674" cy="452965"/>
            </a:xfrm>
            <a:custGeom>
              <a:rect b="b" l="l" r="r" t="t"/>
              <a:pathLst>
                <a:path extrusionOk="0" h="32782" w="17997">
                  <a:moveTo>
                    <a:pt x="13873" y="0"/>
                  </a:moveTo>
                  <a:lnTo>
                    <a:pt x="13374" y="1302"/>
                  </a:lnTo>
                  <a:cubicBezTo>
                    <a:pt x="13374" y="1302"/>
                    <a:pt x="10682" y="3109"/>
                    <a:pt x="9548" y="3903"/>
                  </a:cubicBezTo>
                  <a:cubicBezTo>
                    <a:pt x="8413" y="4695"/>
                    <a:pt x="7992" y="5164"/>
                    <a:pt x="7568" y="6451"/>
                  </a:cubicBezTo>
                  <a:cubicBezTo>
                    <a:pt x="7146" y="7740"/>
                    <a:pt x="6693" y="10823"/>
                    <a:pt x="6693" y="10823"/>
                  </a:cubicBezTo>
                  <a:cubicBezTo>
                    <a:pt x="6693" y="10823"/>
                    <a:pt x="4888" y="16101"/>
                    <a:pt x="4157" y="18307"/>
                  </a:cubicBezTo>
                  <a:cubicBezTo>
                    <a:pt x="3654" y="19830"/>
                    <a:pt x="2822" y="21237"/>
                    <a:pt x="2356" y="21964"/>
                  </a:cubicBezTo>
                  <a:cubicBezTo>
                    <a:pt x="2112" y="22344"/>
                    <a:pt x="1909" y="22749"/>
                    <a:pt x="1750" y="23171"/>
                  </a:cubicBezTo>
                  <a:cubicBezTo>
                    <a:pt x="1241" y="24541"/>
                    <a:pt x="145" y="27520"/>
                    <a:pt x="37" y="28109"/>
                  </a:cubicBezTo>
                  <a:cubicBezTo>
                    <a:pt x="1" y="28311"/>
                    <a:pt x="13" y="28566"/>
                    <a:pt x="53" y="28830"/>
                  </a:cubicBezTo>
                  <a:cubicBezTo>
                    <a:pt x="189" y="29757"/>
                    <a:pt x="846" y="30527"/>
                    <a:pt x="1732" y="30837"/>
                  </a:cubicBezTo>
                  <a:lnTo>
                    <a:pt x="4212" y="31706"/>
                  </a:lnTo>
                  <a:lnTo>
                    <a:pt x="4384" y="31767"/>
                  </a:lnTo>
                  <a:lnTo>
                    <a:pt x="6863" y="32636"/>
                  </a:lnTo>
                  <a:cubicBezTo>
                    <a:pt x="7141" y="32734"/>
                    <a:pt x="7431" y="32782"/>
                    <a:pt x="7718" y="32782"/>
                  </a:cubicBezTo>
                  <a:cubicBezTo>
                    <a:pt x="8343" y="32782"/>
                    <a:pt x="8957" y="32554"/>
                    <a:pt x="9428" y="32115"/>
                  </a:cubicBezTo>
                  <a:cubicBezTo>
                    <a:pt x="9624" y="31933"/>
                    <a:pt x="9792" y="31743"/>
                    <a:pt x="9889" y="31561"/>
                  </a:cubicBezTo>
                  <a:cubicBezTo>
                    <a:pt x="10172" y="31033"/>
                    <a:pt x="11175" y="28023"/>
                    <a:pt x="11631" y="26634"/>
                  </a:cubicBezTo>
                  <a:cubicBezTo>
                    <a:pt x="11773" y="26205"/>
                    <a:pt x="11866" y="25762"/>
                    <a:pt x="11913" y="25313"/>
                  </a:cubicBezTo>
                  <a:cubicBezTo>
                    <a:pt x="12001" y="24454"/>
                    <a:pt x="12230" y="22835"/>
                    <a:pt x="12788" y="21331"/>
                  </a:cubicBezTo>
                  <a:cubicBezTo>
                    <a:pt x="13594" y="19152"/>
                    <a:pt x="15477" y="13901"/>
                    <a:pt x="15477" y="13901"/>
                  </a:cubicBezTo>
                  <a:cubicBezTo>
                    <a:pt x="15477" y="13901"/>
                    <a:pt x="17049" y="11209"/>
                    <a:pt x="17522" y="9939"/>
                  </a:cubicBezTo>
                  <a:cubicBezTo>
                    <a:pt x="17997" y="8668"/>
                    <a:pt x="17959" y="8039"/>
                    <a:pt x="17567" y="6711"/>
                  </a:cubicBezTo>
                  <a:cubicBezTo>
                    <a:pt x="17176" y="5384"/>
                    <a:pt x="16200" y="2293"/>
                    <a:pt x="16200" y="2293"/>
                  </a:cubicBezTo>
                  <a:lnTo>
                    <a:pt x="16622" y="964"/>
                  </a:lnTo>
                  <a:lnTo>
                    <a:pt x="15333" y="511"/>
                  </a:lnTo>
                  <a:lnTo>
                    <a:pt x="15162" y="452"/>
                  </a:lnTo>
                  <a:lnTo>
                    <a:pt x="13873" y="0"/>
                  </a:lnTo>
                  <a:close/>
                </a:path>
              </a:pathLst>
            </a:custGeom>
            <a:solidFill>
              <a:srgbClr val="0153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9"/>
            <p:cNvSpPr/>
            <p:nvPr/>
          </p:nvSpPr>
          <p:spPr>
            <a:xfrm>
              <a:off x="6534198" y="1889154"/>
              <a:ext cx="248674" cy="452965"/>
            </a:xfrm>
            <a:custGeom>
              <a:rect b="b" l="l" r="r" t="t"/>
              <a:pathLst>
                <a:path extrusionOk="0" h="32782" w="17997">
                  <a:moveTo>
                    <a:pt x="13873" y="0"/>
                  </a:moveTo>
                  <a:lnTo>
                    <a:pt x="13374" y="1302"/>
                  </a:lnTo>
                  <a:cubicBezTo>
                    <a:pt x="13374" y="1302"/>
                    <a:pt x="10682" y="3109"/>
                    <a:pt x="9548" y="3903"/>
                  </a:cubicBezTo>
                  <a:cubicBezTo>
                    <a:pt x="8413" y="4695"/>
                    <a:pt x="7992" y="5164"/>
                    <a:pt x="7568" y="6451"/>
                  </a:cubicBezTo>
                  <a:cubicBezTo>
                    <a:pt x="7146" y="7740"/>
                    <a:pt x="6693" y="10823"/>
                    <a:pt x="6693" y="10823"/>
                  </a:cubicBezTo>
                  <a:cubicBezTo>
                    <a:pt x="6693" y="10823"/>
                    <a:pt x="4888" y="16101"/>
                    <a:pt x="4157" y="18307"/>
                  </a:cubicBezTo>
                  <a:cubicBezTo>
                    <a:pt x="3654" y="19830"/>
                    <a:pt x="2822" y="21237"/>
                    <a:pt x="2356" y="21964"/>
                  </a:cubicBezTo>
                  <a:cubicBezTo>
                    <a:pt x="2112" y="22344"/>
                    <a:pt x="1909" y="22749"/>
                    <a:pt x="1750" y="23171"/>
                  </a:cubicBezTo>
                  <a:cubicBezTo>
                    <a:pt x="1241" y="24541"/>
                    <a:pt x="145" y="27520"/>
                    <a:pt x="37" y="28109"/>
                  </a:cubicBezTo>
                  <a:cubicBezTo>
                    <a:pt x="1" y="28311"/>
                    <a:pt x="13" y="28566"/>
                    <a:pt x="53" y="28830"/>
                  </a:cubicBezTo>
                  <a:cubicBezTo>
                    <a:pt x="189" y="29757"/>
                    <a:pt x="846" y="30527"/>
                    <a:pt x="1732" y="30837"/>
                  </a:cubicBezTo>
                  <a:lnTo>
                    <a:pt x="4212" y="31706"/>
                  </a:lnTo>
                  <a:lnTo>
                    <a:pt x="4384" y="31767"/>
                  </a:lnTo>
                  <a:lnTo>
                    <a:pt x="6863" y="32636"/>
                  </a:lnTo>
                  <a:cubicBezTo>
                    <a:pt x="7141" y="32734"/>
                    <a:pt x="7431" y="32782"/>
                    <a:pt x="7718" y="32782"/>
                  </a:cubicBezTo>
                  <a:cubicBezTo>
                    <a:pt x="8343" y="32782"/>
                    <a:pt x="8957" y="32554"/>
                    <a:pt x="9428" y="32115"/>
                  </a:cubicBezTo>
                  <a:cubicBezTo>
                    <a:pt x="9624" y="31933"/>
                    <a:pt x="9792" y="31743"/>
                    <a:pt x="9889" y="31561"/>
                  </a:cubicBezTo>
                  <a:cubicBezTo>
                    <a:pt x="10172" y="31033"/>
                    <a:pt x="11175" y="28023"/>
                    <a:pt x="11631" y="26634"/>
                  </a:cubicBezTo>
                  <a:cubicBezTo>
                    <a:pt x="11773" y="26205"/>
                    <a:pt x="11866" y="25762"/>
                    <a:pt x="11913" y="25313"/>
                  </a:cubicBezTo>
                  <a:cubicBezTo>
                    <a:pt x="12001" y="24454"/>
                    <a:pt x="12230" y="22835"/>
                    <a:pt x="12788" y="21331"/>
                  </a:cubicBezTo>
                  <a:cubicBezTo>
                    <a:pt x="13594" y="19152"/>
                    <a:pt x="15477" y="13901"/>
                    <a:pt x="15477" y="13901"/>
                  </a:cubicBezTo>
                  <a:cubicBezTo>
                    <a:pt x="15477" y="13901"/>
                    <a:pt x="17049" y="11209"/>
                    <a:pt x="17522" y="9939"/>
                  </a:cubicBezTo>
                  <a:cubicBezTo>
                    <a:pt x="17997" y="8668"/>
                    <a:pt x="17959" y="8039"/>
                    <a:pt x="17567" y="6711"/>
                  </a:cubicBezTo>
                  <a:cubicBezTo>
                    <a:pt x="17176" y="5384"/>
                    <a:pt x="16200" y="2293"/>
                    <a:pt x="16200" y="2293"/>
                  </a:cubicBezTo>
                  <a:lnTo>
                    <a:pt x="16622" y="964"/>
                  </a:lnTo>
                  <a:lnTo>
                    <a:pt x="15333" y="511"/>
                  </a:lnTo>
                  <a:lnTo>
                    <a:pt x="15162" y="452"/>
                  </a:lnTo>
                  <a:lnTo>
                    <a:pt x="1387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9"/>
            <p:cNvSpPr/>
            <p:nvPr/>
          </p:nvSpPr>
          <p:spPr>
            <a:xfrm>
              <a:off x="6722406" y="1864752"/>
              <a:ext cx="53073" cy="38924"/>
            </a:xfrm>
            <a:custGeom>
              <a:rect b="b" l="l" r="r" t="t"/>
              <a:pathLst>
                <a:path extrusionOk="0" h="2817" w="3841">
                  <a:moveTo>
                    <a:pt x="599" y="1"/>
                  </a:moveTo>
                  <a:cubicBezTo>
                    <a:pt x="592" y="1"/>
                    <a:pt x="586" y="5"/>
                    <a:pt x="584" y="12"/>
                  </a:cubicBezTo>
                  <a:lnTo>
                    <a:pt x="0" y="1676"/>
                  </a:lnTo>
                  <a:lnTo>
                    <a:pt x="3254" y="2817"/>
                  </a:lnTo>
                  <a:lnTo>
                    <a:pt x="3837" y="1152"/>
                  </a:lnTo>
                  <a:cubicBezTo>
                    <a:pt x="3841" y="1143"/>
                    <a:pt x="3836" y="1134"/>
                    <a:pt x="3827" y="1131"/>
                  </a:cubicBezTo>
                  <a:lnTo>
                    <a:pt x="605" y="2"/>
                  </a:lnTo>
                  <a:cubicBezTo>
                    <a:pt x="603" y="1"/>
                    <a:pt x="601" y="1"/>
                    <a:pt x="59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9"/>
            <p:cNvSpPr/>
            <p:nvPr/>
          </p:nvSpPr>
          <p:spPr>
            <a:xfrm>
              <a:off x="6617449" y="2030824"/>
              <a:ext cx="140109" cy="57522"/>
            </a:xfrm>
            <a:custGeom>
              <a:rect b="b" l="l" r="r" t="t"/>
              <a:pathLst>
                <a:path extrusionOk="0" h="4163" w="10140">
                  <a:moveTo>
                    <a:pt x="568" y="1"/>
                  </a:moveTo>
                  <a:cubicBezTo>
                    <a:pt x="360" y="1"/>
                    <a:pt x="165" y="130"/>
                    <a:pt x="92" y="338"/>
                  </a:cubicBezTo>
                  <a:cubicBezTo>
                    <a:pt x="0" y="600"/>
                    <a:pt x="139" y="887"/>
                    <a:pt x="401" y="979"/>
                  </a:cubicBezTo>
                  <a:lnTo>
                    <a:pt x="9407" y="4135"/>
                  </a:lnTo>
                  <a:cubicBezTo>
                    <a:pt x="9462" y="4154"/>
                    <a:pt x="9518" y="4163"/>
                    <a:pt x="9573" y="4163"/>
                  </a:cubicBezTo>
                  <a:cubicBezTo>
                    <a:pt x="9781" y="4163"/>
                    <a:pt x="9975" y="4034"/>
                    <a:pt x="10049" y="3827"/>
                  </a:cubicBezTo>
                  <a:cubicBezTo>
                    <a:pt x="10139" y="3564"/>
                    <a:pt x="10002" y="3277"/>
                    <a:pt x="9740" y="3184"/>
                  </a:cubicBezTo>
                  <a:lnTo>
                    <a:pt x="734" y="29"/>
                  </a:lnTo>
                  <a:cubicBezTo>
                    <a:pt x="679" y="10"/>
                    <a:pt x="623" y="1"/>
                    <a:pt x="56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9"/>
            <p:cNvSpPr/>
            <p:nvPr/>
          </p:nvSpPr>
          <p:spPr>
            <a:xfrm>
              <a:off x="6610899" y="2049520"/>
              <a:ext cx="140109" cy="57522"/>
            </a:xfrm>
            <a:custGeom>
              <a:rect b="b" l="l" r="r" t="t"/>
              <a:pathLst>
                <a:path extrusionOk="0" h="4163" w="10140">
                  <a:moveTo>
                    <a:pt x="569" y="0"/>
                  </a:moveTo>
                  <a:cubicBezTo>
                    <a:pt x="360" y="0"/>
                    <a:pt x="165" y="130"/>
                    <a:pt x="92" y="337"/>
                  </a:cubicBezTo>
                  <a:cubicBezTo>
                    <a:pt x="1" y="600"/>
                    <a:pt x="138" y="886"/>
                    <a:pt x="400" y="979"/>
                  </a:cubicBezTo>
                  <a:lnTo>
                    <a:pt x="9407" y="4135"/>
                  </a:lnTo>
                  <a:cubicBezTo>
                    <a:pt x="9462" y="4153"/>
                    <a:pt x="9517" y="4162"/>
                    <a:pt x="9572" y="4162"/>
                  </a:cubicBezTo>
                  <a:cubicBezTo>
                    <a:pt x="9780" y="4162"/>
                    <a:pt x="9975" y="4033"/>
                    <a:pt x="10049" y="3826"/>
                  </a:cubicBezTo>
                  <a:cubicBezTo>
                    <a:pt x="10140" y="3563"/>
                    <a:pt x="10002" y="3277"/>
                    <a:pt x="9740" y="3184"/>
                  </a:cubicBezTo>
                  <a:lnTo>
                    <a:pt x="733" y="28"/>
                  </a:lnTo>
                  <a:cubicBezTo>
                    <a:pt x="679" y="9"/>
                    <a:pt x="623" y="0"/>
                    <a:pt x="56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9"/>
            <p:cNvSpPr/>
            <p:nvPr/>
          </p:nvSpPr>
          <p:spPr>
            <a:xfrm>
              <a:off x="6719574" y="1891309"/>
              <a:ext cx="47007" cy="19303"/>
            </a:xfrm>
            <a:custGeom>
              <a:rect b="b" l="l" r="r" t="t"/>
              <a:pathLst>
                <a:path extrusionOk="0" h="1397" w="3402">
                  <a:moveTo>
                    <a:pt x="191" y="1"/>
                  </a:moveTo>
                  <a:cubicBezTo>
                    <a:pt x="122" y="1"/>
                    <a:pt x="56" y="44"/>
                    <a:pt x="31" y="113"/>
                  </a:cubicBezTo>
                  <a:cubicBezTo>
                    <a:pt x="1" y="201"/>
                    <a:pt x="47" y="298"/>
                    <a:pt x="134" y="329"/>
                  </a:cubicBezTo>
                  <a:lnTo>
                    <a:pt x="3156" y="1387"/>
                  </a:lnTo>
                  <a:cubicBezTo>
                    <a:pt x="3175" y="1394"/>
                    <a:pt x="3193" y="1397"/>
                    <a:pt x="3212" y="1397"/>
                  </a:cubicBezTo>
                  <a:cubicBezTo>
                    <a:pt x="3282" y="1397"/>
                    <a:pt x="3347" y="1353"/>
                    <a:pt x="3371" y="1284"/>
                  </a:cubicBezTo>
                  <a:cubicBezTo>
                    <a:pt x="3402" y="1196"/>
                    <a:pt x="3356" y="1100"/>
                    <a:pt x="3268" y="1069"/>
                  </a:cubicBezTo>
                  <a:lnTo>
                    <a:pt x="246" y="10"/>
                  </a:lnTo>
                  <a:cubicBezTo>
                    <a:pt x="228" y="4"/>
                    <a:pt x="210" y="1"/>
                    <a:pt x="19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9"/>
            <p:cNvSpPr/>
            <p:nvPr/>
          </p:nvSpPr>
          <p:spPr>
            <a:xfrm>
              <a:off x="6717377" y="1897569"/>
              <a:ext cx="47021" cy="19317"/>
            </a:xfrm>
            <a:custGeom>
              <a:rect b="b" l="l" r="r" t="t"/>
              <a:pathLst>
                <a:path extrusionOk="0" h="1398" w="3403">
                  <a:moveTo>
                    <a:pt x="191" y="0"/>
                  </a:moveTo>
                  <a:cubicBezTo>
                    <a:pt x="121" y="0"/>
                    <a:pt x="56" y="44"/>
                    <a:pt x="32" y="114"/>
                  </a:cubicBezTo>
                  <a:cubicBezTo>
                    <a:pt x="0" y="202"/>
                    <a:pt x="46" y="298"/>
                    <a:pt x="135" y="330"/>
                  </a:cubicBezTo>
                  <a:lnTo>
                    <a:pt x="3157" y="1388"/>
                  </a:lnTo>
                  <a:cubicBezTo>
                    <a:pt x="3175" y="1395"/>
                    <a:pt x="3194" y="1398"/>
                    <a:pt x="3212" y="1398"/>
                  </a:cubicBezTo>
                  <a:cubicBezTo>
                    <a:pt x="3282" y="1398"/>
                    <a:pt x="3347" y="1354"/>
                    <a:pt x="3372" y="1284"/>
                  </a:cubicBezTo>
                  <a:cubicBezTo>
                    <a:pt x="3403" y="1196"/>
                    <a:pt x="3356" y="1100"/>
                    <a:pt x="3269" y="1068"/>
                  </a:cubicBezTo>
                  <a:lnTo>
                    <a:pt x="246" y="10"/>
                  </a:lnTo>
                  <a:cubicBezTo>
                    <a:pt x="228" y="3"/>
                    <a:pt x="209" y="0"/>
                    <a:pt x="1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9"/>
            <p:cNvSpPr/>
            <p:nvPr/>
          </p:nvSpPr>
          <p:spPr>
            <a:xfrm>
              <a:off x="6576590" y="2147499"/>
              <a:ext cx="140109" cy="57536"/>
            </a:xfrm>
            <a:custGeom>
              <a:rect b="b" l="l" r="r" t="t"/>
              <a:pathLst>
                <a:path extrusionOk="0" h="4164" w="10140">
                  <a:moveTo>
                    <a:pt x="567" y="1"/>
                  </a:moveTo>
                  <a:cubicBezTo>
                    <a:pt x="359" y="1"/>
                    <a:pt x="164" y="131"/>
                    <a:pt x="90" y="338"/>
                  </a:cubicBezTo>
                  <a:cubicBezTo>
                    <a:pt x="0" y="601"/>
                    <a:pt x="138" y="887"/>
                    <a:pt x="399" y="979"/>
                  </a:cubicBezTo>
                  <a:lnTo>
                    <a:pt x="9406" y="4135"/>
                  </a:lnTo>
                  <a:cubicBezTo>
                    <a:pt x="9461" y="4154"/>
                    <a:pt x="9517" y="4163"/>
                    <a:pt x="9573" y="4163"/>
                  </a:cubicBezTo>
                  <a:cubicBezTo>
                    <a:pt x="9781" y="4163"/>
                    <a:pt x="9975" y="4033"/>
                    <a:pt x="10048" y="3827"/>
                  </a:cubicBezTo>
                  <a:cubicBezTo>
                    <a:pt x="10139" y="3564"/>
                    <a:pt x="10001" y="3277"/>
                    <a:pt x="9739" y="3184"/>
                  </a:cubicBezTo>
                  <a:lnTo>
                    <a:pt x="733" y="29"/>
                  </a:lnTo>
                  <a:cubicBezTo>
                    <a:pt x="678" y="10"/>
                    <a:pt x="622" y="1"/>
                    <a:pt x="56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9"/>
            <p:cNvSpPr/>
            <p:nvPr/>
          </p:nvSpPr>
          <p:spPr>
            <a:xfrm>
              <a:off x="6570027" y="2166195"/>
              <a:ext cx="140109" cy="57522"/>
            </a:xfrm>
            <a:custGeom>
              <a:rect b="b" l="l" r="r" t="t"/>
              <a:pathLst>
                <a:path extrusionOk="0" h="4163" w="10140">
                  <a:moveTo>
                    <a:pt x="567" y="1"/>
                  </a:moveTo>
                  <a:cubicBezTo>
                    <a:pt x="359" y="1"/>
                    <a:pt x="165" y="130"/>
                    <a:pt x="92" y="337"/>
                  </a:cubicBezTo>
                  <a:cubicBezTo>
                    <a:pt x="1" y="600"/>
                    <a:pt x="138" y="887"/>
                    <a:pt x="400" y="979"/>
                  </a:cubicBezTo>
                  <a:lnTo>
                    <a:pt x="9406" y="4135"/>
                  </a:lnTo>
                  <a:cubicBezTo>
                    <a:pt x="9461" y="4154"/>
                    <a:pt x="9517" y="4163"/>
                    <a:pt x="9572" y="4163"/>
                  </a:cubicBezTo>
                  <a:cubicBezTo>
                    <a:pt x="9780" y="4163"/>
                    <a:pt x="9975" y="4033"/>
                    <a:pt x="10048" y="3826"/>
                  </a:cubicBezTo>
                  <a:cubicBezTo>
                    <a:pt x="10140" y="3563"/>
                    <a:pt x="10001" y="3277"/>
                    <a:pt x="9739" y="3184"/>
                  </a:cubicBezTo>
                  <a:lnTo>
                    <a:pt x="733" y="29"/>
                  </a:lnTo>
                  <a:cubicBezTo>
                    <a:pt x="678" y="10"/>
                    <a:pt x="622" y="1"/>
                    <a:pt x="56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9"/>
            <p:cNvSpPr/>
            <p:nvPr/>
          </p:nvSpPr>
          <p:spPr>
            <a:xfrm>
              <a:off x="7817402" y="1754392"/>
              <a:ext cx="223443" cy="484290"/>
            </a:xfrm>
            <a:custGeom>
              <a:rect b="b" l="l" r="r" t="t"/>
              <a:pathLst>
                <a:path extrusionOk="0" h="35049" w="16171">
                  <a:moveTo>
                    <a:pt x="10718" y="0"/>
                  </a:moveTo>
                  <a:lnTo>
                    <a:pt x="10370" y="1426"/>
                  </a:lnTo>
                  <a:cubicBezTo>
                    <a:pt x="10370" y="1426"/>
                    <a:pt x="7802" y="3669"/>
                    <a:pt x="6722" y="4646"/>
                  </a:cubicBezTo>
                  <a:cubicBezTo>
                    <a:pt x="5643" y="5623"/>
                    <a:pt x="5266" y="6168"/>
                    <a:pt x="4995" y="7569"/>
                  </a:cubicBezTo>
                  <a:cubicBezTo>
                    <a:pt x="4725" y="8970"/>
                    <a:pt x="4663" y="12248"/>
                    <a:pt x="4663" y="12248"/>
                  </a:cubicBezTo>
                  <a:cubicBezTo>
                    <a:pt x="4663" y="12248"/>
                    <a:pt x="3479" y="17995"/>
                    <a:pt x="3011" y="20395"/>
                  </a:cubicBezTo>
                  <a:cubicBezTo>
                    <a:pt x="2687" y="22050"/>
                    <a:pt x="2007" y="23630"/>
                    <a:pt x="1616" y="24450"/>
                  </a:cubicBezTo>
                  <a:cubicBezTo>
                    <a:pt x="1411" y="24878"/>
                    <a:pt x="1254" y="25327"/>
                    <a:pt x="1144" y="25789"/>
                  </a:cubicBezTo>
                  <a:cubicBezTo>
                    <a:pt x="795" y="27287"/>
                    <a:pt x="46" y="30541"/>
                    <a:pt x="12" y="31171"/>
                  </a:cubicBezTo>
                  <a:cubicBezTo>
                    <a:pt x="0" y="31386"/>
                    <a:pt x="46" y="31649"/>
                    <a:pt x="122" y="31920"/>
                  </a:cubicBezTo>
                  <a:cubicBezTo>
                    <a:pt x="388" y="32871"/>
                    <a:pt x="1176" y="33586"/>
                    <a:pt x="2142" y="33792"/>
                  </a:cubicBezTo>
                  <a:lnTo>
                    <a:pt x="4845" y="34370"/>
                  </a:lnTo>
                  <a:lnTo>
                    <a:pt x="5032" y="34410"/>
                  </a:lnTo>
                  <a:lnTo>
                    <a:pt x="7736" y="34988"/>
                  </a:lnTo>
                  <a:cubicBezTo>
                    <a:pt x="7925" y="35028"/>
                    <a:pt x="8116" y="35048"/>
                    <a:pt x="8305" y="35048"/>
                  </a:cubicBezTo>
                  <a:cubicBezTo>
                    <a:pt x="9082" y="35048"/>
                    <a:pt x="9836" y="34714"/>
                    <a:pt x="10344" y="34104"/>
                  </a:cubicBezTo>
                  <a:cubicBezTo>
                    <a:pt x="10523" y="33888"/>
                    <a:pt x="10673" y="33668"/>
                    <a:pt x="10750" y="33466"/>
                  </a:cubicBezTo>
                  <a:cubicBezTo>
                    <a:pt x="10975" y="32877"/>
                    <a:pt x="11623" y="29602"/>
                    <a:pt x="11915" y="28092"/>
                  </a:cubicBezTo>
                  <a:cubicBezTo>
                    <a:pt x="12005" y="27625"/>
                    <a:pt x="12044" y="27150"/>
                    <a:pt x="12033" y="26675"/>
                  </a:cubicBezTo>
                  <a:cubicBezTo>
                    <a:pt x="12011" y="25768"/>
                    <a:pt x="12035" y="24048"/>
                    <a:pt x="12416" y="22404"/>
                  </a:cubicBezTo>
                  <a:cubicBezTo>
                    <a:pt x="12970" y="20023"/>
                    <a:pt x="14236" y="14294"/>
                    <a:pt x="14236" y="14294"/>
                  </a:cubicBezTo>
                  <a:cubicBezTo>
                    <a:pt x="14236" y="14294"/>
                    <a:pt x="15519" y="11276"/>
                    <a:pt x="15845" y="9887"/>
                  </a:cubicBezTo>
                  <a:cubicBezTo>
                    <a:pt x="16170" y="8499"/>
                    <a:pt x="16048" y="7848"/>
                    <a:pt x="15463" y="6514"/>
                  </a:cubicBezTo>
                  <a:cubicBezTo>
                    <a:pt x="14878" y="5180"/>
                    <a:pt x="13449" y="2085"/>
                    <a:pt x="13449" y="2085"/>
                  </a:cubicBezTo>
                  <a:lnTo>
                    <a:pt x="13714" y="640"/>
                  </a:lnTo>
                  <a:lnTo>
                    <a:pt x="12310" y="341"/>
                  </a:lnTo>
                  <a:lnTo>
                    <a:pt x="12123" y="301"/>
                  </a:lnTo>
                  <a:lnTo>
                    <a:pt x="10718" y="0"/>
                  </a:lnTo>
                  <a:close/>
                </a:path>
              </a:pathLst>
            </a:custGeom>
            <a:solidFill>
              <a:srgbClr val="0153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9"/>
            <p:cNvSpPr/>
            <p:nvPr/>
          </p:nvSpPr>
          <p:spPr>
            <a:xfrm>
              <a:off x="7817402" y="1754392"/>
              <a:ext cx="223443" cy="484290"/>
            </a:xfrm>
            <a:custGeom>
              <a:rect b="b" l="l" r="r" t="t"/>
              <a:pathLst>
                <a:path extrusionOk="0" h="35049" w="16171">
                  <a:moveTo>
                    <a:pt x="10718" y="0"/>
                  </a:moveTo>
                  <a:lnTo>
                    <a:pt x="10370" y="1426"/>
                  </a:lnTo>
                  <a:cubicBezTo>
                    <a:pt x="10370" y="1426"/>
                    <a:pt x="7802" y="3669"/>
                    <a:pt x="6722" y="4646"/>
                  </a:cubicBezTo>
                  <a:cubicBezTo>
                    <a:pt x="5643" y="5623"/>
                    <a:pt x="5266" y="6168"/>
                    <a:pt x="4995" y="7569"/>
                  </a:cubicBezTo>
                  <a:cubicBezTo>
                    <a:pt x="4725" y="8970"/>
                    <a:pt x="4663" y="12248"/>
                    <a:pt x="4663" y="12248"/>
                  </a:cubicBezTo>
                  <a:cubicBezTo>
                    <a:pt x="4663" y="12248"/>
                    <a:pt x="3479" y="17995"/>
                    <a:pt x="3011" y="20395"/>
                  </a:cubicBezTo>
                  <a:cubicBezTo>
                    <a:pt x="2687" y="22050"/>
                    <a:pt x="2007" y="23630"/>
                    <a:pt x="1616" y="24450"/>
                  </a:cubicBezTo>
                  <a:cubicBezTo>
                    <a:pt x="1411" y="24878"/>
                    <a:pt x="1254" y="25327"/>
                    <a:pt x="1144" y="25789"/>
                  </a:cubicBezTo>
                  <a:cubicBezTo>
                    <a:pt x="795" y="27287"/>
                    <a:pt x="46" y="30541"/>
                    <a:pt x="12" y="31171"/>
                  </a:cubicBezTo>
                  <a:cubicBezTo>
                    <a:pt x="0" y="31386"/>
                    <a:pt x="46" y="31649"/>
                    <a:pt x="122" y="31920"/>
                  </a:cubicBezTo>
                  <a:cubicBezTo>
                    <a:pt x="388" y="32871"/>
                    <a:pt x="1176" y="33586"/>
                    <a:pt x="2142" y="33792"/>
                  </a:cubicBezTo>
                  <a:lnTo>
                    <a:pt x="4845" y="34370"/>
                  </a:lnTo>
                  <a:lnTo>
                    <a:pt x="5032" y="34410"/>
                  </a:lnTo>
                  <a:lnTo>
                    <a:pt x="7736" y="34988"/>
                  </a:lnTo>
                  <a:cubicBezTo>
                    <a:pt x="7925" y="35028"/>
                    <a:pt x="8116" y="35048"/>
                    <a:pt x="8305" y="35048"/>
                  </a:cubicBezTo>
                  <a:cubicBezTo>
                    <a:pt x="9082" y="35048"/>
                    <a:pt x="9836" y="34714"/>
                    <a:pt x="10344" y="34104"/>
                  </a:cubicBezTo>
                  <a:cubicBezTo>
                    <a:pt x="10523" y="33888"/>
                    <a:pt x="10673" y="33668"/>
                    <a:pt x="10750" y="33466"/>
                  </a:cubicBezTo>
                  <a:cubicBezTo>
                    <a:pt x="10975" y="32877"/>
                    <a:pt x="11623" y="29602"/>
                    <a:pt x="11915" y="28092"/>
                  </a:cubicBezTo>
                  <a:cubicBezTo>
                    <a:pt x="12005" y="27625"/>
                    <a:pt x="12044" y="27150"/>
                    <a:pt x="12033" y="26675"/>
                  </a:cubicBezTo>
                  <a:cubicBezTo>
                    <a:pt x="12011" y="25768"/>
                    <a:pt x="12035" y="24048"/>
                    <a:pt x="12416" y="22404"/>
                  </a:cubicBezTo>
                  <a:cubicBezTo>
                    <a:pt x="12970" y="20023"/>
                    <a:pt x="14236" y="14294"/>
                    <a:pt x="14236" y="14294"/>
                  </a:cubicBezTo>
                  <a:cubicBezTo>
                    <a:pt x="14236" y="14294"/>
                    <a:pt x="15519" y="11276"/>
                    <a:pt x="15845" y="9887"/>
                  </a:cubicBezTo>
                  <a:cubicBezTo>
                    <a:pt x="16170" y="8499"/>
                    <a:pt x="16048" y="7848"/>
                    <a:pt x="15463" y="6514"/>
                  </a:cubicBezTo>
                  <a:cubicBezTo>
                    <a:pt x="14878" y="5180"/>
                    <a:pt x="13449" y="2085"/>
                    <a:pt x="13449" y="2085"/>
                  </a:cubicBezTo>
                  <a:lnTo>
                    <a:pt x="13714" y="640"/>
                  </a:lnTo>
                  <a:lnTo>
                    <a:pt x="12310" y="341"/>
                  </a:lnTo>
                  <a:lnTo>
                    <a:pt x="12123" y="301"/>
                  </a:lnTo>
                  <a:lnTo>
                    <a:pt x="1071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9"/>
            <p:cNvSpPr/>
            <p:nvPr/>
          </p:nvSpPr>
          <p:spPr>
            <a:xfrm>
              <a:off x="7961684" y="1728332"/>
              <a:ext cx="54399" cy="35787"/>
            </a:xfrm>
            <a:custGeom>
              <a:rect b="b" l="l" r="r" t="t"/>
              <a:pathLst>
                <a:path extrusionOk="0" h="2590" w="3937">
                  <a:moveTo>
                    <a:pt x="407" y="1"/>
                  </a:moveTo>
                  <a:cubicBezTo>
                    <a:pt x="398" y="1"/>
                    <a:pt x="391" y="7"/>
                    <a:pt x="388" y="14"/>
                  </a:cubicBezTo>
                  <a:lnTo>
                    <a:pt x="0" y="1831"/>
                  </a:lnTo>
                  <a:lnTo>
                    <a:pt x="3546" y="2589"/>
                  </a:lnTo>
                  <a:lnTo>
                    <a:pt x="3934" y="773"/>
                  </a:lnTo>
                  <a:cubicBezTo>
                    <a:pt x="3937" y="763"/>
                    <a:pt x="3931" y="754"/>
                    <a:pt x="3921" y="752"/>
                  </a:cubicBezTo>
                  <a:lnTo>
                    <a:pt x="409" y="1"/>
                  </a:lnTo>
                  <a:cubicBezTo>
                    <a:pt x="408" y="1"/>
                    <a:pt x="407" y="1"/>
                    <a:pt x="407" y="1"/>
                  </a:cubicBezTo>
                  <a:close/>
                </a:path>
              </a:pathLst>
            </a:custGeom>
            <a:solidFill>
              <a:srgbClr val="EEFF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9"/>
            <p:cNvSpPr/>
            <p:nvPr/>
          </p:nvSpPr>
          <p:spPr>
            <a:xfrm>
              <a:off x="7872230" y="1915545"/>
              <a:ext cx="151661" cy="43608"/>
            </a:xfrm>
            <a:custGeom>
              <a:rect b="b" l="l" r="r" t="t"/>
              <a:pathLst>
                <a:path extrusionOk="0" h="3156" w="10976">
                  <a:moveTo>
                    <a:pt x="580" y="0"/>
                  </a:moveTo>
                  <a:cubicBezTo>
                    <a:pt x="335" y="0"/>
                    <a:pt x="115" y="170"/>
                    <a:pt x="61" y="418"/>
                  </a:cubicBezTo>
                  <a:cubicBezTo>
                    <a:pt x="0" y="704"/>
                    <a:pt x="183" y="985"/>
                    <a:pt x="469" y="1047"/>
                  </a:cubicBezTo>
                  <a:lnTo>
                    <a:pt x="10287" y="3144"/>
                  </a:lnTo>
                  <a:cubicBezTo>
                    <a:pt x="10323" y="3152"/>
                    <a:pt x="10360" y="3155"/>
                    <a:pt x="10396" y="3155"/>
                  </a:cubicBezTo>
                  <a:cubicBezTo>
                    <a:pt x="10641" y="3155"/>
                    <a:pt x="10861" y="2986"/>
                    <a:pt x="10915" y="2738"/>
                  </a:cubicBezTo>
                  <a:cubicBezTo>
                    <a:pt x="10975" y="2452"/>
                    <a:pt x="10793" y="2171"/>
                    <a:pt x="10508" y="2109"/>
                  </a:cubicBezTo>
                  <a:lnTo>
                    <a:pt x="690" y="12"/>
                  </a:lnTo>
                  <a:cubicBezTo>
                    <a:pt x="653" y="4"/>
                    <a:pt x="616" y="0"/>
                    <a:pt x="5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9"/>
            <p:cNvSpPr/>
            <p:nvPr/>
          </p:nvSpPr>
          <p:spPr>
            <a:xfrm>
              <a:off x="7867891" y="1935912"/>
              <a:ext cx="151647" cy="43636"/>
            </a:xfrm>
            <a:custGeom>
              <a:rect b="b" l="l" r="r" t="t"/>
              <a:pathLst>
                <a:path extrusionOk="0" h="3158" w="10975">
                  <a:moveTo>
                    <a:pt x="579" y="1"/>
                  </a:moveTo>
                  <a:cubicBezTo>
                    <a:pt x="334" y="1"/>
                    <a:pt x="114" y="172"/>
                    <a:pt x="61" y="420"/>
                  </a:cubicBezTo>
                  <a:cubicBezTo>
                    <a:pt x="0" y="705"/>
                    <a:pt x="183" y="986"/>
                    <a:pt x="468" y="1048"/>
                  </a:cubicBezTo>
                  <a:lnTo>
                    <a:pt x="10286" y="3146"/>
                  </a:lnTo>
                  <a:cubicBezTo>
                    <a:pt x="10322" y="3154"/>
                    <a:pt x="10359" y="3157"/>
                    <a:pt x="10395" y="3157"/>
                  </a:cubicBezTo>
                  <a:cubicBezTo>
                    <a:pt x="10640" y="3157"/>
                    <a:pt x="10861" y="2987"/>
                    <a:pt x="10915" y="2739"/>
                  </a:cubicBezTo>
                  <a:cubicBezTo>
                    <a:pt x="10974" y="2453"/>
                    <a:pt x="10793" y="2171"/>
                    <a:pt x="10507" y="2109"/>
                  </a:cubicBezTo>
                  <a:lnTo>
                    <a:pt x="689" y="13"/>
                  </a:lnTo>
                  <a:cubicBezTo>
                    <a:pt x="652" y="5"/>
                    <a:pt x="615" y="1"/>
                    <a:pt x="57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9"/>
            <p:cNvSpPr/>
            <p:nvPr/>
          </p:nvSpPr>
          <p:spPr>
            <a:xfrm>
              <a:off x="7845078" y="2042721"/>
              <a:ext cx="151633" cy="43636"/>
            </a:xfrm>
            <a:custGeom>
              <a:rect b="b" l="l" r="r" t="t"/>
              <a:pathLst>
                <a:path extrusionOk="0" h="3158" w="10974">
                  <a:moveTo>
                    <a:pt x="579" y="1"/>
                  </a:moveTo>
                  <a:cubicBezTo>
                    <a:pt x="335" y="1"/>
                    <a:pt x="115" y="171"/>
                    <a:pt x="61" y="420"/>
                  </a:cubicBezTo>
                  <a:cubicBezTo>
                    <a:pt x="0" y="706"/>
                    <a:pt x="183" y="986"/>
                    <a:pt x="467" y="1048"/>
                  </a:cubicBezTo>
                  <a:lnTo>
                    <a:pt x="10285" y="3146"/>
                  </a:lnTo>
                  <a:cubicBezTo>
                    <a:pt x="10322" y="3153"/>
                    <a:pt x="10359" y="3157"/>
                    <a:pt x="10395" y="3157"/>
                  </a:cubicBezTo>
                  <a:cubicBezTo>
                    <a:pt x="10640" y="3157"/>
                    <a:pt x="10860" y="2987"/>
                    <a:pt x="10914" y="2738"/>
                  </a:cubicBezTo>
                  <a:cubicBezTo>
                    <a:pt x="10974" y="2452"/>
                    <a:pt x="10793" y="2171"/>
                    <a:pt x="10507" y="2110"/>
                  </a:cubicBezTo>
                  <a:lnTo>
                    <a:pt x="689" y="12"/>
                  </a:lnTo>
                  <a:cubicBezTo>
                    <a:pt x="652" y="5"/>
                    <a:pt x="616" y="1"/>
                    <a:pt x="57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9"/>
            <p:cNvSpPr/>
            <p:nvPr/>
          </p:nvSpPr>
          <p:spPr>
            <a:xfrm>
              <a:off x="7840712" y="2063088"/>
              <a:ext cx="151675" cy="43636"/>
            </a:xfrm>
            <a:custGeom>
              <a:rect b="b" l="l" r="r" t="t"/>
              <a:pathLst>
                <a:path extrusionOk="0" h="3158" w="10977">
                  <a:moveTo>
                    <a:pt x="580" y="1"/>
                  </a:moveTo>
                  <a:cubicBezTo>
                    <a:pt x="335" y="1"/>
                    <a:pt x="116" y="170"/>
                    <a:pt x="62" y="420"/>
                  </a:cubicBezTo>
                  <a:cubicBezTo>
                    <a:pt x="1" y="706"/>
                    <a:pt x="183" y="987"/>
                    <a:pt x="469" y="1049"/>
                  </a:cubicBezTo>
                  <a:lnTo>
                    <a:pt x="10286" y="3145"/>
                  </a:lnTo>
                  <a:cubicBezTo>
                    <a:pt x="10323" y="3153"/>
                    <a:pt x="10360" y="3157"/>
                    <a:pt x="10397" y="3157"/>
                  </a:cubicBezTo>
                  <a:cubicBezTo>
                    <a:pt x="10641" y="3157"/>
                    <a:pt x="10861" y="2987"/>
                    <a:pt x="10915" y="2739"/>
                  </a:cubicBezTo>
                  <a:cubicBezTo>
                    <a:pt x="10976" y="2453"/>
                    <a:pt x="10793" y="2172"/>
                    <a:pt x="10508" y="2110"/>
                  </a:cubicBezTo>
                  <a:lnTo>
                    <a:pt x="690" y="12"/>
                  </a:lnTo>
                  <a:cubicBezTo>
                    <a:pt x="653" y="4"/>
                    <a:pt x="616" y="1"/>
                    <a:pt x="5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9"/>
            <p:cNvSpPr/>
            <p:nvPr/>
          </p:nvSpPr>
          <p:spPr>
            <a:xfrm>
              <a:off x="6711408" y="2410460"/>
              <a:ext cx="450630" cy="465539"/>
            </a:xfrm>
            <a:custGeom>
              <a:rect b="b" l="l" r="r" t="t"/>
              <a:pathLst>
                <a:path extrusionOk="0" h="33692" w="32613">
                  <a:moveTo>
                    <a:pt x="9516" y="1"/>
                  </a:moveTo>
                  <a:lnTo>
                    <a:pt x="0" y="24845"/>
                  </a:lnTo>
                  <a:lnTo>
                    <a:pt x="10800" y="27483"/>
                  </a:lnTo>
                  <a:cubicBezTo>
                    <a:pt x="11832" y="27735"/>
                    <a:pt x="12826" y="28118"/>
                    <a:pt x="13758" y="28624"/>
                  </a:cubicBezTo>
                  <a:lnTo>
                    <a:pt x="23097" y="33691"/>
                  </a:lnTo>
                  <a:lnTo>
                    <a:pt x="32613" y="8846"/>
                  </a:lnTo>
                  <a:lnTo>
                    <a:pt x="22971" y="3532"/>
                  </a:lnTo>
                  <a:cubicBezTo>
                    <a:pt x="21953" y="2970"/>
                    <a:pt x="20859" y="2555"/>
                    <a:pt x="19725" y="2299"/>
                  </a:cubicBezTo>
                  <a:lnTo>
                    <a:pt x="951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9"/>
            <p:cNvSpPr/>
            <p:nvPr/>
          </p:nvSpPr>
          <p:spPr>
            <a:xfrm>
              <a:off x="6762256" y="2277619"/>
              <a:ext cx="186716" cy="364437"/>
            </a:xfrm>
            <a:custGeom>
              <a:rect b="b" l="l" r="r" t="t"/>
              <a:pathLst>
                <a:path extrusionOk="0" h="26375" w="13513">
                  <a:moveTo>
                    <a:pt x="9517" y="0"/>
                  </a:moveTo>
                  <a:lnTo>
                    <a:pt x="0" y="24845"/>
                  </a:lnTo>
                  <a:lnTo>
                    <a:pt x="3995" y="26375"/>
                  </a:lnTo>
                  <a:lnTo>
                    <a:pt x="13512" y="1531"/>
                  </a:lnTo>
                  <a:lnTo>
                    <a:pt x="951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9"/>
            <p:cNvSpPr/>
            <p:nvPr/>
          </p:nvSpPr>
          <p:spPr>
            <a:xfrm>
              <a:off x="7026170" y="2378721"/>
              <a:ext cx="186716" cy="364437"/>
            </a:xfrm>
            <a:custGeom>
              <a:rect b="b" l="l" r="r" t="t"/>
              <a:pathLst>
                <a:path extrusionOk="0" h="26375" w="13513">
                  <a:moveTo>
                    <a:pt x="9518" y="0"/>
                  </a:moveTo>
                  <a:lnTo>
                    <a:pt x="0" y="24844"/>
                  </a:lnTo>
                  <a:lnTo>
                    <a:pt x="3995" y="26375"/>
                  </a:lnTo>
                  <a:lnTo>
                    <a:pt x="13513" y="1531"/>
                  </a:lnTo>
                  <a:lnTo>
                    <a:pt x="95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9"/>
            <p:cNvSpPr/>
            <p:nvPr/>
          </p:nvSpPr>
          <p:spPr>
            <a:xfrm>
              <a:off x="7030537" y="2399876"/>
              <a:ext cx="182377" cy="476123"/>
            </a:xfrm>
            <a:custGeom>
              <a:rect b="b" l="l" r="r" t="t"/>
              <a:pathLst>
                <a:path extrusionOk="0" h="34458" w="13199">
                  <a:moveTo>
                    <a:pt x="13199" y="0"/>
                  </a:moveTo>
                  <a:lnTo>
                    <a:pt x="1" y="34457"/>
                  </a:lnTo>
                  <a:lnTo>
                    <a:pt x="2192" y="33545"/>
                  </a:lnTo>
                  <a:lnTo>
                    <a:pt x="3887" y="34457"/>
                  </a:lnTo>
                  <a:lnTo>
                    <a:pt x="1319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9"/>
            <p:cNvSpPr/>
            <p:nvPr/>
          </p:nvSpPr>
          <p:spPr>
            <a:xfrm>
              <a:off x="7280937" y="2301634"/>
              <a:ext cx="233005" cy="313491"/>
            </a:xfrm>
            <a:custGeom>
              <a:rect b="b" l="l" r="r" t="t"/>
              <a:pathLst>
                <a:path extrusionOk="0" h="22688" w="16863">
                  <a:moveTo>
                    <a:pt x="7735" y="1"/>
                  </a:moveTo>
                  <a:cubicBezTo>
                    <a:pt x="7735" y="1"/>
                    <a:pt x="7110" y="1037"/>
                    <a:pt x="6583" y="1426"/>
                  </a:cubicBezTo>
                  <a:cubicBezTo>
                    <a:pt x="6252" y="1672"/>
                    <a:pt x="5823" y="2077"/>
                    <a:pt x="5549" y="2346"/>
                  </a:cubicBezTo>
                  <a:cubicBezTo>
                    <a:pt x="5374" y="2519"/>
                    <a:pt x="5240" y="2728"/>
                    <a:pt x="5160" y="2960"/>
                  </a:cubicBezTo>
                  <a:cubicBezTo>
                    <a:pt x="4375" y="5196"/>
                    <a:pt x="42" y="17558"/>
                    <a:pt x="22" y="17814"/>
                  </a:cubicBezTo>
                  <a:cubicBezTo>
                    <a:pt x="0" y="18094"/>
                    <a:pt x="117" y="18423"/>
                    <a:pt x="934" y="19551"/>
                  </a:cubicBezTo>
                  <a:cubicBezTo>
                    <a:pt x="1676" y="20576"/>
                    <a:pt x="4368" y="21752"/>
                    <a:pt x="4860" y="21960"/>
                  </a:cubicBezTo>
                  <a:lnTo>
                    <a:pt x="4858" y="21965"/>
                  </a:lnTo>
                  <a:lnTo>
                    <a:pt x="4898" y="21977"/>
                  </a:lnTo>
                  <a:lnTo>
                    <a:pt x="4937" y="21993"/>
                  </a:lnTo>
                  <a:lnTo>
                    <a:pt x="4939" y="21989"/>
                  </a:lnTo>
                  <a:cubicBezTo>
                    <a:pt x="5370" y="22113"/>
                    <a:pt x="7439" y="22687"/>
                    <a:pt x="8831" y="22687"/>
                  </a:cubicBezTo>
                  <a:cubicBezTo>
                    <a:pt x="9108" y="22687"/>
                    <a:pt x="9359" y="22665"/>
                    <a:pt x="9564" y="22611"/>
                  </a:cubicBezTo>
                  <a:cubicBezTo>
                    <a:pt x="10923" y="22254"/>
                    <a:pt x="11225" y="22073"/>
                    <a:pt x="11386" y="21842"/>
                  </a:cubicBezTo>
                  <a:cubicBezTo>
                    <a:pt x="11532" y="21631"/>
                    <a:pt x="15948" y="9316"/>
                    <a:pt x="16750" y="7075"/>
                  </a:cubicBezTo>
                  <a:cubicBezTo>
                    <a:pt x="16834" y="6840"/>
                    <a:pt x="16863" y="6589"/>
                    <a:pt x="16834" y="6342"/>
                  </a:cubicBezTo>
                  <a:cubicBezTo>
                    <a:pt x="16787" y="5961"/>
                    <a:pt x="16707" y="5377"/>
                    <a:pt x="16602" y="4978"/>
                  </a:cubicBezTo>
                  <a:cubicBezTo>
                    <a:pt x="16433" y="4343"/>
                    <a:pt x="16596" y="3142"/>
                    <a:pt x="16596" y="3142"/>
                  </a:cubicBezTo>
                  <a:lnTo>
                    <a:pt x="12175" y="1574"/>
                  </a:lnTo>
                  <a:lnTo>
                    <a:pt x="12096" y="1546"/>
                  </a:lnTo>
                  <a:lnTo>
                    <a:pt x="773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9"/>
            <p:cNvSpPr/>
            <p:nvPr/>
          </p:nvSpPr>
          <p:spPr>
            <a:xfrm>
              <a:off x="7383049" y="2296618"/>
              <a:ext cx="132261" cy="53529"/>
            </a:xfrm>
            <a:custGeom>
              <a:rect b="b" l="l" r="r" t="t"/>
              <a:pathLst>
                <a:path extrusionOk="0" h="3874" w="9572">
                  <a:moveTo>
                    <a:pt x="1147" y="1"/>
                  </a:moveTo>
                  <a:cubicBezTo>
                    <a:pt x="622" y="1"/>
                    <a:pt x="281" y="102"/>
                    <a:pt x="206" y="314"/>
                  </a:cubicBezTo>
                  <a:cubicBezTo>
                    <a:pt x="1" y="897"/>
                    <a:pt x="1882" y="2097"/>
                    <a:pt x="4412" y="2992"/>
                  </a:cubicBezTo>
                  <a:cubicBezTo>
                    <a:pt x="6021" y="3563"/>
                    <a:pt x="7505" y="3874"/>
                    <a:pt x="8424" y="3874"/>
                  </a:cubicBezTo>
                  <a:cubicBezTo>
                    <a:pt x="8949" y="3874"/>
                    <a:pt x="9289" y="3773"/>
                    <a:pt x="9365" y="3561"/>
                  </a:cubicBezTo>
                  <a:cubicBezTo>
                    <a:pt x="9571" y="2978"/>
                    <a:pt x="7689" y="1778"/>
                    <a:pt x="5160" y="882"/>
                  </a:cubicBezTo>
                  <a:cubicBezTo>
                    <a:pt x="3550" y="312"/>
                    <a:pt x="2066" y="1"/>
                    <a:pt x="1147" y="1"/>
                  </a:cubicBezTo>
                  <a:close/>
                </a:path>
              </a:pathLst>
            </a:custGeom>
            <a:solidFill>
              <a:srgbClr val="0163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9"/>
            <p:cNvSpPr/>
            <p:nvPr/>
          </p:nvSpPr>
          <p:spPr>
            <a:xfrm>
              <a:off x="7379650" y="2298414"/>
              <a:ext cx="133215" cy="56431"/>
            </a:xfrm>
            <a:custGeom>
              <a:rect b="b" l="l" r="r" t="t"/>
              <a:pathLst>
                <a:path extrusionOk="0" h="4084" w="9641">
                  <a:moveTo>
                    <a:pt x="1069" y="0"/>
                  </a:moveTo>
                  <a:cubicBezTo>
                    <a:pt x="824" y="0"/>
                    <a:pt x="631" y="33"/>
                    <a:pt x="499" y="104"/>
                  </a:cubicBezTo>
                  <a:cubicBezTo>
                    <a:pt x="411" y="151"/>
                    <a:pt x="233" y="374"/>
                    <a:pt x="206" y="447"/>
                  </a:cubicBezTo>
                  <a:cubicBezTo>
                    <a:pt x="1" y="1030"/>
                    <a:pt x="1936" y="2248"/>
                    <a:pt x="4530" y="3167"/>
                  </a:cubicBezTo>
                  <a:cubicBezTo>
                    <a:pt x="6201" y="3759"/>
                    <a:pt x="7738" y="4084"/>
                    <a:pt x="8675" y="4084"/>
                  </a:cubicBezTo>
                  <a:cubicBezTo>
                    <a:pt x="9193" y="4084"/>
                    <a:pt x="9527" y="3985"/>
                    <a:pt x="9601" y="3778"/>
                  </a:cubicBezTo>
                  <a:cubicBezTo>
                    <a:pt x="9620" y="3724"/>
                    <a:pt x="9641" y="3403"/>
                    <a:pt x="9625" y="3339"/>
                  </a:cubicBezTo>
                  <a:cubicBezTo>
                    <a:pt x="9468" y="2712"/>
                    <a:pt x="7634" y="1891"/>
                    <a:pt x="5278" y="1057"/>
                  </a:cubicBezTo>
                  <a:cubicBezTo>
                    <a:pt x="3501" y="427"/>
                    <a:pt x="1951" y="0"/>
                    <a:pt x="106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9"/>
            <p:cNvSpPr/>
            <p:nvPr/>
          </p:nvSpPr>
          <p:spPr>
            <a:xfrm>
              <a:off x="7383049" y="2296618"/>
              <a:ext cx="132261" cy="53529"/>
            </a:xfrm>
            <a:custGeom>
              <a:rect b="b" l="l" r="r" t="t"/>
              <a:pathLst>
                <a:path extrusionOk="0" h="3874" w="9572">
                  <a:moveTo>
                    <a:pt x="1147" y="1"/>
                  </a:moveTo>
                  <a:cubicBezTo>
                    <a:pt x="622" y="1"/>
                    <a:pt x="281" y="102"/>
                    <a:pt x="206" y="314"/>
                  </a:cubicBezTo>
                  <a:cubicBezTo>
                    <a:pt x="1" y="897"/>
                    <a:pt x="1882" y="2097"/>
                    <a:pt x="4412" y="2992"/>
                  </a:cubicBezTo>
                  <a:cubicBezTo>
                    <a:pt x="6021" y="3563"/>
                    <a:pt x="7505" y="3874"/>
                    <a:pt x="8424" y="3874"/>
                  </a:cubicBezTo>
                  <a:cubicBezTo>
                    <a:pt x="8949" y="3874"/>
                    <a:pt x="9289" y="3773"/>
                    <a:pt x="9365" y="3561"/>
                  </a:cubicBezTo>
                  <a:cubicBezTo>
                    <a:pt x="9571" y="2978"/>
                    <a:pt x="7689" y="1778"/>
                    <a:pt x="5160" y="882"/>
                  </a:cubicBezTo>
                  <a:cubicBezTo>
                    <a:pt x="3550" y="312"/>
                    <a:pt x="2066" y="1"/>
                    <a:pt x="114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9"/>
            <p:cNvSpPr/>
            <p:nvPr/>
          </p:nvSpPr>
          <p:spPr>
            <a:xfrm>
              <a:off x="7386171" y="2297461"/>
              <a:ext cx="126928" cy="51912"/>
            </a:xfrm>
            <a:custGeom>
              <a:rect b="b" l="l" r="r" t="t"/>
              <a:pathLst>
                <a:path extrusionOk="0" h="3757" w="9186">
                  <a:moveTo>
                    <a:pt x="983" y="0"/>
                  </a:moveTo>
                  <a:cubicBezTo>
                    <a:pt x="472" y="0"/>
                    <a:pt x="140" y="99"/>
                    <a:pt x="67" y="305"/>
                  </a:cubicBezTo>
                  <a:cubicBezTo>
                    <a:pt x="1" y="490"/>
                    <a:pt x="154" y="741"/>
                    <a:pt x="473" y="1023"/>
                  </a:cubicBezTo>
                  <a:cubicBezTo>
                    <a:pt x="572" y="1012"/>
                    <a:pt x="682" y="1007"/>
                    <a:pt x="802" y="1007"/>
                  </a:cubicBezTo>
                  <a:cubicBezTo>
                    <a:pt x="1697" y="1007"/>
                    <a:pt x="3140" y="1309"/>
                    <a:pt x="4707" y="1864"/>
                  </a:cubicBezTo>
                  <a:cubicBezTo>
                    <a:pt x="6365" y="2453"/>
                    <a:pt x="7737" y="3174"/>
                    <a:pt x="8395" y="3757"/>
                  </a:cubicBezTo>
                  <a:cubicBezTo>
                    <a:pt x="8720" y="3720"/>
                    <a:pt x="8929" y="3625"/>
                    <a:pt x="8985" y="3467"/>
                  </a:cubicBezTo>
                  <a:cubicBezTo>
                    <a:pt x="9186" y="2900"/>
                    <a:pt x="7353" y="1732"/>
                    <a:pt x="4890" y="858"/>
                  </a:cubicBezTo>
                  <a:cubicBezTo>
                    <a:pt x="3323" y="303"/>
                    <a:pt x="1879" y="0"/>
                    <a:pt x="98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9"/>
            <p:cNvSpPr/>
            <p:nvPr/>
          </p:nvSpPr>
          <p:spPr>
            <a:xfrm>
              <a:off x="7430581" y="2321310"/>
              <a:ext cx="32886" cy="20685"/>
            </a:xfrm>
            <a:custGeom>
              <a:rect b="b" l="l" r="r" t="t"/>
              <a:pathLst>
                <a:path extrusionOk="0" h="1497" w="2380">
                  <a:moveTo>
                    <a:pt x="329" y="1"/>
                  </a:moveTo>
                  <a:lnTo>
                    <a:pt x="91" y="439"/>
                  </a:lnTo>
                  <a:cubicBezTo>
                    <a:pt x="1" y="606"/>
                    <a:pt x="80" y="814"/>
                    <a:pt x="259" y="877"/>
                  </a:cubicBezTo>
                  <a:lnTo>
                    <a:pt x="1954" y="1478"/>
                  </a:lnTo>
                  <a:cubicBezTo>
                    <a:pt x="1989" y="1491"/>
                    <a:pt x="2024" y="1496"/>
                    <a:pt x="2058" y="1496"/>
                  </a:cubicBezTo>
                  <a:cubicBezTo>
                    <a:pt x="2230" y="1496"/>
                    <a:pt x="2379" y="1350"/>
                    <a:pt x="2365" y="1164"/>
                  </a:cubicBezTo>
                  <a:lnTo>
                    <a:pt x="2330" y="710"/>
                  </a:lnTo>
                  <a:lnTo>
                    <a:pt x="32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9"/>
            <p:cNvSpPr/>
            <p:nvPr/>
          </p:nvSpPr>
          <p:spPr>
            <a:xfrm>
              <a:off x="7780689" y="2600783"/>
              <a:ext cx="126016" cy="41356"/>
            </a:xfrm>
            <a:custGeom>
              <a:rect b="b" l="l" r="r" t="t"/>
              <a:pathLst>
                <a:path extrusionOk="0" h="2993" w="9120">
                  <a:moveTo>
                    <a:pt x="6708" y="1"/>
                  </a:moveTo>
                  <a:cubicBezTo>
                    <a:pt x="5531" y="1"/>
                    <a:pt x="1004" y="636"/>
                    <a:pt x="1" y="1108"/>
                  </a:cubicBezTo>
                  <a:cubicBezTo>
                    <a:pt x="1" y="1108"/>
                    <a:pt x="1221" y="2039"/>
                    <a:pt x="1831" y="2713"/>
                  </a:cubicBezTo>
                  <a:cubicBezTo>
                    <a:pt x="2013" y="2914"/>
                    <a:pt x="2295" y="2993"/>
                    <a:pt x="2631" y="2993"/>
                  </a:cubicBezTo>
                  <a:cubicBezTo>
                    <a:pt x="3423" y="2993"/>
                    <a:pt x="4519" y="2557"/>
                    <a:pt x="5331" y="2264"/>
                  </a:cubicBezTo>
                  <a:cubicBezTo>
                    <a:pt x="6214" y="1945"/>
                    <a:pt x="7959" y="1907"/>
                    <a:pt x="8734" y="1907"/>
                  </a:cubicBezTo>
                  <a:cubicBezTo>
                    <a:pt x="8973" y="1907"/>
                    <a:pt x="9120" y="1911"/>
                    <a:pt x="9120" y="1911"/>
                  </a:cubicBezTo>
                  <a:cubicBezTo>
                    <a:pt x="9120" y="1911"/>
                    <a:pt x="7515" y="144"/>
                    <a:pt x="6937" y="16"/>
                  </a:cubicBezTo>
                  <a:cubicBezTo>
                    <a:pt x="6890" y="6"/>
                    <a:pt x="6812" y="1"/>
                    <a:pt x="670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9"/>
            <p:cNvSpPr/>
            <p:nvPr/>
          </p:nvSpPr>
          <p:spPr>
            <a:xfrm>
              <a:off x="7638562" y="2623816"/>
              <a:ext cx="59194" cy="48762"/>
            </a:xfrm>
            <a:custGeom>
              <a:rect b="b" l="l" r="r" t="t"/>
              <a:pathLst>
                <a:path extrusionOk="0" h="3529" w="4284">
                  <a:moveTo>
                    <a:pt x="3231" y="0"/>
                  </a:moveTo>
                  <a:cubicBezTo>
                    <a:pt x="2144" y="0"/>
                    <a:pt x="299" y="408"/>
                    <a:pt x="0" y="597"/>
                  </a:cubicBezTo>
                  <a:cubicBezTo>
                    <a:pt x="0" y="597"/>
                    <a:pt x="2612" y="2181"/>
                    <a:pt x="3361" y="3316"/>
                  </a:cubicBezTo>
                  <a:cubicBezTo>
                    <a:pt x="3459" y="3464"/>
                    <a:pt x="3548" y="3529"/>
                    <a:pt x="3627" y="3529"/>
                  </a:cubicBezTo>
                  <a:cubicBezTo>
                    <a:pt x="4157" y="3529"/>
                    <a:pt x="4283" y="637"/>
                    <a:pt x="4004" y="191"/>
                  </a:cubicBezTo>
                  <a:cubicBezTo>
                    <a:pt x="3919" y="54"/>
                    <a:pt x="3624" y="0"/>
                    <a:pt x="32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9"/>
            <p:cNvSpPr/>
            <p:nvPr/>
          </p:nvSpPr>
          <p:spPr>
            <a:xfrm>
              <a:off x="7603935" y="2449467"/>
              <a:ext cx="123086" cy="68590"/>
            </a:xfrm>
            <a:custGeom>
              <a:rect b="b" l="l" r="r" t="t"/>
              <a:pathLst>
                <a:path extrusionOk="0" h="4964" w="8908">
                  <a:moveTo>
                    <a:pt x="5818" y="1"/>
                  </a:moveTo>
                  <a:cubicBezTo>
                    <a:pt x="4988" y="1"/>
                    <a:pt x="585" y="2883"/>
                    <a:pt x="1" y="4244"/>
                  </a:cubicBezTo>
                  <a:cubicBezTo>
                    <a:pt x="1" y="4244"/>
                    <a:pt x="4345" y="4964"/>
                    <a:pt x="7256" y="4964"/>
                  </a:cubicBezTo>
                  <a:cubicBezTo>
                    <a:pt x="7896" y="4964"/>
                    <a:pt x="8467" y="4929"/>
                    <a:pt x="8907" y="4844"/>
                  </a:cubicBezTo>
                  <a:cubicBezTo>
                    <a:pt x="8907" y="4844"/>
                    <a:pt x="5995" y="777"/>
                    <a:pt x="5953" y="92"/>
                  </a:cubicBezTo>
                  <a:cubicBezTo>
                    <a:pt x="5949" y="30"/>
                    <a:pt x="5901" y="1"/>
                    <a:pt x="581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9"/>
            <p:cNvSpPr/>
            <p:nvPr/>
          </p:nvSpPr>
          <p:spPr>
            <a:xfrm>
              <a:off x="7319682" y="2499252"/>
              <a:ext cx="763624" cy="145015"/>
            </a:xfrm>
            <a:custGeom>
              <a:rect b="b" l="l" r="r" t="t"/>
              <a:pathLst>
                <a:path extrusionOk="0" h="10495" w="55265">
                  <a:moveTo>
                    <a:pt x="19526" y="0"/>
                  </a:moveTo>
                  <a:cubicBezTo>
                    <a:pt x="18566" y="0"/>
                    <a:pt x="17541" y="14"/>
                    <a:pt x="16442" y="42"/>
                  </a:cubicBezTo>
                  <a:cubicBezTo>
                    <a:pt x="6615" y="299"/>
                    <a:pt x="1650" y="4003"/>
                    <a:pt x="1054" y="4522"/>
                  </a:cubicBezTo>
                  <a:cubicBezTo>
                    <a:pt x="0" y="5437"/>
                    <a:pt x="996" y="5855"/>
                    <a:pt x="996" y="5855"/>
                  </a:cubicBezTo>
                  <a:cubicBezTo>
                    <a:pt x="1136" y="7322"/>
                    <a:pt x="7708" y="9355"/>
                    <a:pt x="10598" y="9804"/>
                  </a:cubicBezTo>
                  <a:cubicBezTo>
                    <a:pt x="11953" y="10015"/>
                    <a:pt x="15383" y="10127"/>
                    <a:pt x="19088" y="10127"/>
                  </a:cubicBezTo>
                  <a:cubicBezTo>
                    <a:pt x="23285" y="10127"/>
                    <a:pt x="27836" y="9984"/>
                    <a:pt x="30122" y="9676"/>
                  </a:cubicBezTo>
                  <a:cubicBezTo>
                    <a:pt x="34425" y="9098"/>
                    <a:pt x="39370" y="8070"/>
                    <a:pt x="40205" y="7942"/>
                  </a:cubicBezTo>
                  <a:cubicBezTo>
                    <a:pt x="40414" y="7910"/>
                    <a:pt x="40937" y="7894"/>
                    <a:pt x="41618" y="7894"/>
                  </a:cubicBezTo>
                  <a:cubicBezTo>
                    <a:pt x="43660" y="7894"/>
                    <a:pt x="47125" y="8039"/>
                    <a:pt x="47847" y="8327"/>
                  </a:cubicBezTo>
                  <a:cubicBezTo>
                    <a:pt x="48694" y="8666"/>
                    <a:pt x="53960" y="10494"/>
                    <a:pt x="55045" y="10494"/>
                  </a:cubicBezTo>
                  <a:cubicBezTo>
                    <a:pt x="55194" y="10494"/>
                    <a:pt x="55264" y="10460"/>
                    <a:pt x="55233" y="10382"/>
                  </a:cubicBezTo>
                  <a:cubicBezTo>
                    <a:pt x="54975" y="9740"/>
                    <a:pt x="50994" y="5855"/>
                    <a:pt x="50994" y="5855"/>
                  </a:cubicBezTo>
                  <a:cubicBezTo>
                    <a:pt x="51507" y="5758"/>
                    <a:pt x="55233" y="1969"/>
                    <a:pt x="55233" y="1969"/>
                  </a:cubicBezTo>
                  <a:lnTo>
                    <a:pt x="55233" y="1969"/>
                  </a:lnTo>
                  <a:cubicBezTo>
                    <a:pt x="52000" y="2269"/>
                    <a:pt x="50292" y="3635"/>
                    <a:pt x="46888" y="4406"/>
                  </a:cubicBezTo>
                  <a:cubicBezTo>
                    <a:pt x="46462" y="4503"/>
                    <a:pt x="46006" y="4546"/>
                    <a:pt x="45526" y="4546"/>
                  </a:cubicBezTo>
                  <a:cubicBezTo>
                    <a:pt x="42169" y="4546"/>
                    <a:pt x="37651" y="2435"/>
                    <a:pt x="34168" y="1649"/>
                  </a:cubicBezTo>
                  <a:cubicBezTo>
                    <a:pt x="30631" y="849"/>
                    <a:pt x="27145" y="0"/>
                    <a:pt x="195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9"/>
            <p:cNvSpPr/>
            <p:nvPr/>
          </p:nvSpPr>
          <p:spPr>
            <a:xfrm>
              <a:off x="7977547" y="2526444"/>
              <a:ext cx="105745" cy="117822"/>
            </a:xfrm>
            <a:custGeom>
              <a:rect b="b" l="l" r="r" t="t"/>
              <a:pathLst>
                <a:path extrusionOk="0" h="8527" w="7653">
                  <a:moveTo>
                    <a:pt x="7622" y="1"/>
                  </a:moveTo>
                  <a:lnTo>
                    <a:pt x="7622" y="1"/>
                  </a:lnTo>
                  <a:cubicBezTo>
                    <a:pt x="4628" y="279"/>
                    <a:pt x="2939" y="1471"/>
                    <a:pt x="1" y="2257"/>
                  </a:cubicBezTo>
                  <a:cubicBezTo>
                    <a:pt x="752" y="2879"/>
                    <a:pt x="1762" y="3793"/>
                    <a:pt x="1734" y="4198"/>
                  </a:cubicBezTo>
                  <a:cubicBezTo>
                    <a:pt x="1703" y="4664"/>
                    <a:pt x="477" y="5628"/>
                    <a:pt x="35" y="6299"/>
                  </a:cubicBezTo>
                  <a:cubicBezTo>
                    <a:pt x="103" y="6315"/>
                    <a:pt x="170" y="6335"/>
                    <a:pt x="236" y="6359"/>
                  </a:cubicBezTo>
                  <a:cubicBezTo>
                    <a:pt x="1083" y="6698"/>
                    <a:pt x="6348" y="8526"/>
                    <a:pt x="7433" y="8526"/>
                  </a:cubicBezTo>
                  <a:cubicBezTo>
                    <a:pt x="7582" y="8526"/>
                    <a:pt x="7652" y="8492"/>
                    <a:pt x="7621" y="8414"/>
                  </a:cubicBezTo>
                  <a:cubicBezTo>
                    <a:pt x="7364" y="7773"/>
                    <a:pt x="3383" y="3887"/>
                    <a:pt x="3383" y="3887"/>
                  </a:cubicBezTo>
                  <a:cubicBezTo>
                    <a:pt x="3896" y="3790"/>
                    <a:pt x="7622" y="1"/>
                    <a:pt x="762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9"/>
            <p:cNvSpPr/>
            <p:nvPr/>
          </p:nvSpPr>
          <p:spPr>
            <a:xfrm>
              <a:off x="7505734" y="2596250"/>
              <a:ext cx="64873" cy="29003"/>
            </a:xfrm>
            <a:custGeom>
              <a:rect b="b" l="l" r="r" t="t"/>
              <a:pathLst>
                <a:path extrusionOk="0" h="2099" w="4695">
                  <a:moveTo>
                    <a:pt x="2743" y="1"/>
                  </a:moveTo>
                  <a:cubicBezTo>
                    <a:pt x="2276" y="1"/>
                    <a:pt x="446" y="159"/>
                    <a:pt x="0" y="329"/>
                  </a:cubicBezTo>
                  <a:cubicBezTo>
                    <a:pt x="0" y="329"/>
                    <a:pt x="857" y="1762"/>
                    <a:pt x="2826" y="1996"/>
                  </a:cubicBezTo>
                  <a:cubicBezTo>
                    <a:pt x="3482" y="2073"/>
                    <a:pt x="3900" y="2099"/>
                    <a:pt x="4165" y="2099"/>
                  </a:cubicBezTo>
                  <a:cubicBezTo>
                    <a:pt x="4695" y="2099"/>
                    <a:pt x="4614" y="1996"/>
                    <a:pt x="4614" y="1996"/>
                  </a:cubicBezTo>
                  <a:cubicBezTo>
                    <a:pt x="4614" y="1996"/>
                    <a:pt x="3169" y="12"/>
                    <a:pt x="2784" y="1"/>
                  </a:cubicBezTo>
                  <a:cubicBezTo>
                    <a:pt x="2772" y="1"/>
                    <a:pt x="2758" y="1"/>
                    <a:pt x="274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9"/>
            <p:cNvSpPr/>
            <p:nvPr/>
          </p:nvSpPr>
          <p:spPr>
            <a:xfrm>
              <a:off x="7453891" y="2145537"/>
              <a:ext cx="80418" cy="26391"/>
            </a:xfrm>
            <a:custGeom>
              <a:rect b="b" l="l" r="r" t="t"/>
              <a:pathLst>
                <a:path extrusionOk="0" h="1910" w="5820">
                  <a:moveTo>
                    <a:pt x="4282" y="0"/>
                  </a:moveTo>
                  <a:cubicBezTo>
                    <a:pt x="3533" y="0"/>
                    <a:pt x="641" y="405"/>
                    <a:pt x="0" y="707"/>
                  </a:cubicBezTo>
                  <a:cubicBezTo>
                    <a:pt x="0" y="707"/>
                    <a:pt x="779" y="1301"/>
                    <a:pt x="1169" y="1731"/>
                  </a:cubicBezTo>
                  <a:cubicBezTo>
                    <a:pt x="1285" y="1859"/>
                    <a:pt x="1465" y="1909"/>
                    <a:pt x="1679" y="1909"/>
                  </a:cubicBezTo>
                  <a:cubicBezTo>
                    <a:pt x="2185" y="1909"/>
                    <a:pt x="2884" y="1632"/>
                    <a:pt x="3402" y="1445"/>
                  </a:cubicBezTo>
                  <a:cubicBezTo>
                    <a:pt x="3964" y="1242"/>
                    <a:pt x="5076" y="1217"/>
                    <a:pt x="5571" y="1217"/>
                  </a:cubicBezTo>
                  <a:cubicBezTo>
                    <a:pt x="5725" y="1217"/>
                    <a:pt x="5819" y="1220"/>
                    <a:pt x="5819" y="1220"/>
                  </a:cubicBezTo>
                  <a:cubicBezTo>
                    <a:pt x="5819" y="1220"/>
                    <a:pt x="4795" y="93"/>
                    <a:pt x="4426" y="10"/>
                  </a:cubicBezTo>
                  <a:cubicBezTo>
                    <a:pt x="4396" y="4"/>
                    <a:pt x="4347" y="0"/>
                    <a:pt x="428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9"/>
            <p:cNvSpPr/>
            <p:nvPr/>
          </p:nvSpPr>
          <p:spPr>
            <a:xfrm>
              <a:off x="7363207" y="2160225"/>
              <a:ext cx="37777" cy="31117"/>
            </a:xfrm>
            <a:custGeom>
              <a:rect b="b" l="l" r="r" t="t"/>
              <a:pathLst>
                <a:path extrusionOk="0" h="2252" w="2734">
                  <a:moveTo>
                    <a:pt x="2064" y="1"/>
                  </a:moveTo>
                  <a:cubicBezTo>
                    <a:pt x="1370" y="1"/>
                    <a:pt x="192" y="261"/>
                    <a:pt x="1" y="382"/>
                  </a:cubicBezTo>
                  <a:cubicBezTo>
                    <a:pt x="1" y="382"/>
                    <a:pt x="1668" y="1392"/>
                    <a:pt x="2146" y="2116"/>
                  </a:cubicBezTo>
                  <a:cubicBezTo>
                    <a:pt x="2208" y="2210"/>
                    <a:pt x="2265" y="2251"/>
                    <a:pt x="2315" y="2251"/>
                  </a:cubicBezTo>
                  <a:cubicBezTo>
                    <a:pt x="2654" y="2251"/>
                    <a:pt x="2734" y="406"/>
                    <a:pt x="2556" y="121"/>
                  </a:cubicBezTo>
                  <a:cubicBezTo>
                    <a:pt x="2502" y="35"/>
                    <a:pt x="2314" y="1"/>
                    <a:pt x="206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9"/>
            <p:cNvSpPr/>
            <p:nvPr/>
          </p:nvSpPr>
          <p:spPr>
            <a:xfrm>
              <a:off x="7341126" y="2049008"/>
              <a:ext cx="78525" cy="43760"/>
            </a:xfrm>
            <a:custGeom>
              <a:rect b="b" l="l" r="r" t="t"/>
              <a:pathLst>
                <a:path extrusionOk="0" h="3167" w="5683">
                  <a:moveTo>
                    <a:pt x="3713" y="0"/>
                  </a:moveTo>
                  <a:cubicBezTo>
                    <a:pt x="3182" y="0"/>
                    <a:pt x="374" y="1839"/>
                    <a:pt x="1" y="2708"/>
                  </a:cubicBezTo>
                  <a:cubicBezTo>
                    <a:pt x="1" y="2708"/>
                    <a:pt x="2772" y="3166"/>
                    <a:pt x="4629" y="3166"/>
                  </a:cubicBezTo>
                  <a:cubicBezTo>
                    <a:pt x="5037" y="3166"/>
                    <a:pt x="5402" y="3144"/>
                    <a:pt x="5683" y="3090"/>
                  </a:cubicBezTo>
                  <a:cubicBezTo>
                    <a:pt x="5683" y="3090"/>
                    <a:pt x="5231" y="1997"/>
                    <a:pt x="4679" y="1698"/>
                  </a:cubicBezTo>
                  <a:cubicBezTo>
                    <a:pt x="4126" y="1397"/>
                    <a:pt x="3826" y="496"/>
                    <a:pt x="3799" y="59"/>
                  </a:cubicBezTo>
                  <a:cubicBezTo>
                    <a:pt x="3796" y="19"/>
                    <a:pt x="3766" y="0"/>
                    <a:pt x="371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9"/>
            <p:cNvSpPr/>
            <p:nvPr/>
          </p:nvSpPr>
          <p:spPr>
            <a:xfrm>
              <a:off x="7159786" y="2080761"/>
              <a:ext cx="487177" cy="92536"/>
            </a:xfrm>
            <a:custGeom>
              <a:rect b="b" l="l" r="r" t="t"/>
              <a:pathLst>
                <a:path extrusionOk="0" h="6697" w="35258">
                  <a:moveTo>
                    <a:pt x="12459" y="1"/>
                  </a:moveTo>
                  <a:cubicBezTo>
                    <a:pt x="11846" y="1"/>
                    <a:pt x="11192" y="9"/>
                    <a:pt x="10490" y="28"/>
                  </a:cubicBezTo>
                  <a:cubicBezTo>
                    <a:pt x="4221" y="192"/>
                    <a:pt x="1053" y="2554"/>
                    <a:pt x="673" y="2885"/>
                  </a:cubicBezTo>
                  <a:cubicBezTo>
                    <a:pt x="1" y="3469"/>
                    <a:pt x="636" y="3736"/>
                    <a:pt x="636" y="3736"/>
                  </a:cubicBezTo>
                  <a:cubicBezTo>
                    <a:pt x="725" y="4671"/>
                    <a:pt x="4917" y="5969"/>
                    <a:pt x="6762" y="6256"/>
                  </a:cubicBezTo>
                  <a:cubicBezTo>
                    <a:pt x="7626" y="6390"/>
                    <a:pt x="9814" y="6462"/>
                    <a:pt x="12178" y="6462"/>
                  </a:cubicBezTo>
                  <a:cubicBezTo>
                    <a:pt x="14856" y="6462"/>
                    <a:pt x="17759" y="6370"/>
                    <a:pt x="19217" y="6174"/>
                  </a:cubicBezTo>
                  <a:cubicBezTo>
                    <a:pt x="21962" y="5806"/>
                    <a:pt x="25117" y="5150"/>
                    <a:pt x="25650" y="5067"/>
                  </a:cubicBezTo>
                  <a:cubicBezTo>
                    <a:pt x="25783" y="5047"/>
                    <a:pt x="26116" y="5036"/>
                    <a:pt x="26549" y="5036"/>
                  </a:cubicBezTo>
                  <a:cubicBezTo>
                    <a:pt x="27852" y="5036"/>
                    <a:pt x="30065" y="5128"/>
                    <a:pt x="30526" y="5313"/>
                  </a:cubicBezTo>
                  <a:cubicBezTo>
                    <a:pt x="31067" y="5529"/>
                    <a:pt x="34426" y="6696"/>
                    <a:pt x="35118" y="6696"/>
                  </a:cubicBezTo>
                  <a:cubicBezTo>
                    <a:pt x="35213" y="6696"/>
                    <a:pt x="35258" y="6674"/>
                    <a:pt x="35238" y="6624"/>
                  </a:cubicBezTo>
                  <a:cubicBezTo>
                    <a:pt x="35074" y="6214"/>
                    <a:pt x="32533" y="3737"/>
                    <a:pt x="32533" y="3737"/>
                  </a:cubicBezTo>
                  <a:cubicBezTo>
                    <a:pt x="32862" y="3676"/>
                    <a:pt x="35237" y="1257"/>
                    <a:pt x="35237" y="1257"/>
                  </a:cubicBezTo>
                  <a:lnTo>
                    <a:pt x="35237" y="1257"/>
                  </a:lnTo>
                  <a:cubicBezTo>
                    <a:pt x="33176" y="1448"/>
                    <a:pt x="32085" y="2319"/>
                    <a:pt x="29913" y="2811"/>
                  </a:cubicBezTo>
                  <a:cubicBezTo>
                    <a:pt x="29641" y="2872"/>
                    <a:pt x="29351" y="2900"/>
                    <a:pt x="29044" y="2900"/>
                  </a:cubicBezTo>
                  <a:cubicBezTo>
                    <a:pt x="26904" y="2900"/>
                    <a:pt x="24021" y="1553"/>
                    <a:pt x="21799" y="1052"/>
                  </a:cubicBezTo>
                  <a:cubicBezTo>
                    <a:pt x="19542" y="543"/>
                    <a:pt x="17318" y="1"/>
                    <a:pt x="1245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9"/>
            <p:cNvSpPr/>
            <p:nvPr/>
          </p:nvSpPr>
          <p:spPr>
            <a:xfrm>
              <a:off x="7579492" y="2098116"/>
              <a:ext cx="67457" cy="75181"/>
            </a:xfrm>
            <a:custGeom>
              <a:rect b="b" l="l" r="r" t="t"/>
              <a:pathLst>
                <a:path extrusionOk="0" h="5441" w="4882">
                  <a:moveTo>
                    <a:pt x="4862" y="1"/>
                  </a:moveTo>
                  <a:cubicBezTo>
                    <a:pt x="2953" y="178"/>
                    <a:pt x="1874" y="938"/>
                    <a:pt x="0" y="1440"/>
                  </a:cubicBezTo>
                  <a:cubicBezTo>
                    <a:pt x="480" y="1836"/>
                    <a:pt x="1124" y="2420"/>
                    <a:pt x="1107" y="2678"/>
                  </a:cubicBezTo>
                  <a:cubicBezTo>
                    <a:pt x="1087" y="2975"/>
                    <a:pt x="303" y="3591"/>
                    <a:pt x="22" y="4019"/>
                  </a:cubicBezTo>
                  <a:cubicBezTo>
                    <a:pt x="66" y="4029"/>
                    <a:pt x="109" y="4042"/>
                    <a:pt x="150" y="4057"/>
                  </a:cubicBezTo>
                  <a:cubicBezTo>
                    <a:pt x="690" y="4273"/>
                    <a:pt x="4050" y="5440"/>
                    <a:pt x="4742" y="5440"/>
                  </a:cubicBezTo>
                  <a:cubicBezTo>
                    <a:pt x="4837" y="5440"/>
                    <a:pt x="4882" y="5418"/>
                    <a:pt x="4862" y="5368"/>
                  </a:cubicBezTo>
                  <a:cubicBezTo>
                    <a:pt x="4699" y="4958"/>
                    <a:pt x="2158" y="2481"/>
                    <a:pt x="2158" y="2481"/>
                  </a:cubicBezTo>
                  <a:cubicBezTo>
                    <a:pt x="2487" y="2420"/>
                    <a:pt x="4862" y="1"/>
                    <a:pt x="486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9"/>
            <p:cNvSpPr/>
            <p:nvPr/>
          </p:nvSpPr>
          <p:spPr>
            <a:xfrm>
              <a:off x="7278478" y="2142649"/>
              <a:ext cx="41397" cy="18502"/>
            </a:xfrm>
            <a:custGeom>
              <a:rect b="b" l="l" r="r" t="t"/>
              <a:pathLst>
                <a:path extrusionOk="0" h="1339" w="2996">
                  <a:moveTo>
                    <a:pt x="1748" y="1"/>
                  </a:moveTo>
                  <a:cubicBezTo>
                    <a:pt x="1449" y="1"/>
                    <a:pt x="284" y="101"/>
                    <a:pt x="1" y="209"/>
                  </a:cubicBezTo>
                  <a:cubicBezTo>
                    <a:pt x="1" y="209"/>
                    <a:pt x="547" y="1125"/>
                    <a:pt x="1804" y="1273"/>
                  </a:cubicBezTo>
                  <a:cubicBezTo>
                    <a:pt x="2223" y="1322"/>
                    <a:pt x="2489" y="1339"/>
                    <a:pt x="2658" y="1339"/>
                  </a:cubicBezTo>
                  <a:cubicBezTo>
                    <a:pt x="2996" y="1339"/>
                    <a:pt x="2944" y="1273"/>
                    <a:pt x="2944" y="1273"/>
                  </a:cubicBezTo>
                  <a:cubicBezTo>
                    <a:pt x="2944" y="1273"/>
                    <a:pt x="2022" y="7"/>
                    <a:pt x="1776" y="1"/>
                  </a:cubicBezTo>
                  <a:cubicBezTo>
                    <a:pt x="1768" y="1"/>
                    <a:pt x="1759" y="1"/>
                    <a:pt x="174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9"/>
            <p:cNvSpPr/>
            <p:nvPr/>
          </p:nvSpPr>
          <p:spPr>
            <a:xfrm>
              <a:off x="5935638" y="1335169"/>
              <a:ext cx="2659385" cy="392997"/>
            </a:xfrm>
            <a:custGeom>
              <a:rect b="b" l="l" r="r" t="t"/>
              <a:pathLst>
                <a:path extrusionOk="0" h="28442" w="192465">
                  <a:moveTo>
                    <a:pt x="143341" y="0"/>
                  </a:moveTo>
                  <a:cubicBezTo>
                    <a:pt x="142250" y="0"/>
                    <a:pt x="141159" y="2"/>
                    <a:pt x="140069" y="6"/>
                  </a:cubicBezTo>
                  <a:cubicBezTo>
                    <a:pt x="107536" y="98"/>
                    <a:pt x="75014" y="1170"/>
                    <a:pt x="42498" y="2243"/>
                  </a:cubicBezTo>
                  <a:cubicBezTo>
                    <a:pt x="31611" y="2602"/>
                    <a:pt x="20707" y="2963"/>
                    <a:pt x="9888" y="4227"/>
                  </a:cubicBezTo>
                  <a:cubicBezTo>
                    <a:pt x="5715" y="4715"/>
                    <a:pt x="1" y="6244"/>
                    <a:pt x="3783" y="11190"/>
                  </a:cubicBezTo>
                  <a:cubicBezTo>
                    <a:pt x="6075" y="14187"/>
                    <a:pt x="10594" y="15053"/>
                    <a:pt x="14483" y="15053"/>
                  </a:cubicBezTo>
                  <a:cubicBezTo>
                    <a:pt x="15431" y="15053"/>
                    <a:pt x="16342" y="15002"/>
                    <a:pt x="17175" y="14917"/>
                  </a:cubicBezTo>
                  <a:cubicBezTo>
                    <a:pt x="22743" y="14350"/>
                    <a:pt x="28104" y="12339"/>
                    <a:pt x="33687" y="11943"/>
                  </a:cubicBezTo>
                  <a:cubicBezTo>
                    <a:pt x="34399" y="11893"/>
                    <a:pt x="35108" y="11869"/>
                    <a:pt x="35814" y="11869"/>
                  </a:cubicBezTo>
                  <a:cubicBezTo>
                    <a:pt x="54259" y="11869"/>
                    <a:pt x="70400" y="28441"/>
                    <a:pt x="88830" y="28441"/>
                  </a:cubicBezTo>
                  <a:cubicBezTo>
                    <a:pt x="89574" y="28441"/>
                    <a:pt x="90322" y="28414"/>
                    <a:pt x="91075" y="28358"/>
                  </a:cubicBezTo>
                  <a:cubicBezTo>
                    <a:pt x="97074" y="27910"/>
                    <a:pt x="102751" y="25599"/>
                    <a:pt x="108394" y="23511"/>
                  </a:cubicBezTo>
                  <a:cubicBezTo>
                    <a:pt x="121389" y="18703"/>
                    <a:pt x="135007" y="14918"/>
                    <a:pt x="148841" y="14918"/>
                  </a:cubicBezTo>
                  <a:cubicBezTo>
                    <a:pt x="149484" y="14918"/>
                    <a:pt x="150128" y="14926"/>
                    <a:pt x="150773" y="14943"/>
                  </a:cubicBezTo>
                  <a:cubicBezTo>
                    <a:pt x="162042" y="15234"/>
                    <a:pt x="173060" y="18099"/>
                    <a:pt x="184070" y="20517"/>
                  </a:cubicBezTo>
                  <a:cubicBezTo>
                    <a:pt x="184670" y="20649"/>
                    <a:pt x="185288" y="20780"/>
                    <a:pt x="185897" y="20780"/>
                  </a:cubicBezTo>
                  <a:cubicBezTo>
                    <a:pt x="186181" y="20780"/>
                    <a:pt x="186464" y="20751"/>
                    <a:pt x="186741" y="20682"/>
                  </a:cubicBezTo>
                  <a:cubicBezTo>
                    <a:pt x="188362" y="20275"/>
                    <a:pt x="189309" y="18638"/>
                    <a:pt x="190073" y="17153"/>
                  </a:cubicBezTo>
                  <a:cubicBezTo>
                    <a:pt x="191251" y="14860"/>
                    <a:pt x="192464" y="12376"/>
                    <a:pt x="192097" y="9825"/>
                  </a:cubicBezTo>
                  <a:cubicBezTo>
                    <a:pt x="191361" y="4705"/>
                    <a:pt x="185159" y="2652"/>
                    <a:pt x="180036" y="1939"/>
                  </a:cubicBezTo>
                  <a:cubicBezTo>
                    <a:pt x="167894" y="248"/>
                    <a:pt x="155605" y="0"/>
                    <a:pt x="14334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9"/>
            <p:cNvSpPr/>
            <p:nvPr/>
          </p:nvSpPr>
          <p:spPr>
            <a:xfrm>
              <a:off x="6671724" y="1587739"/>
              <a:ext cx="108647" cy="237302"/>
            </a:xfrm>
            <a:custGeom>
              <a:rect b="b" l="l" r="r" t="t"/>
              <a:pathLst>
                <a:path extrusionOk="0" h="17174" w="7863">
                  <a:moveTo>
                    <a:pt x="2474" y="0"/>
                  </a:moveTo>
                  <a:lnTo>
                    <a:pt x="0" y="41"/>
                  </a:lnTo>
                  <a:lnTo>
                    <a:pt x="0" y="12734"/>
                  </a:lnTo>
                  <a:cubicBezTo>
                    <a:pt x="0" y="15181"/>
                    <a:pt x="1992" y="17173"/>
                    <a:pt x="4440" y="17173"/>
                  </a:cubicBezTo>
                  <a:lnTo>
                    <a:pt x="7863" y="17173"/>
                  </a:lnTo>
                  <a:lnTo>
                    <a:pt x="7863" y="14699"/>
                  </a:lnTo>
                  <a:lnTo>
                    <a:pt x="4440" y="14699"/>
                  </a:lnTo>
                  <a:cubicBezTo>
                    <a:pt x="3354" y="14698"/>
                    <a:pt x="2474" y="13818"/>
                    <a:pt x="2474" y="12734"/>
                  </a:cubicBezTo>
                  <a:lnTo>
                    <a:pt x="24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9"/>
            <p:cNvSpPr/>
            <p:nvPr/>
          </p:nvSpPr>
          <p:spPr>
            <a:xfrm>
              <a:off x="6659233" y="1442379"/>
              <a:ext cx="60949" cy="153278"/>
            </a:xfrm>
            <a:custGeom>
              <a:rect b="b" l="l" r="r" t="t"/>
              <a:pathLst>
                <a:path extrusionOk="0" h="11093" w="4411">
                  <a:moveTo>
                    <a:pt x="0" y="1"/>
                  </a:moveTo>
                  <a:lnTo>
                    <a:pt x="0" y="11092"/>
                  </a:lnTo>
                  <a:lnTo>
                    <a:pt x="4410" y="11092"/>
                  </a:lnTo>
                  <a:lnTo>
                    <a:pt x="441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9"/>
            <p:cNvSpPr/>
            <p:nvPr/>
          </p:nvSpPr>
          <p:spPr>
            <a:xfrm>
              <a:off x="6780426" y="1780562"/>
              <a:ext cx="34212" cy="53280"/>
            </a:xfrm>
            <a:custGeom>
              <a:rect b="b" l="l" r="r" t="t"/>
              <a:pathLst>
                <a:path extrusionOk="0" h="3856" w="2476">
                  <a:moveTo>
                    <a:pt x="1" y="1"/>
                  </a:moveTo>
                  <a:lnTo>
                    <a:pt x="1" y="3856"/>
                  </a:lnTo>
                  <a:lnTo>
                    <a:pt x="2476" y="3856"/>
                  </a:lnTo>
                  <a:lnTo>
                    <a:pt x="247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9"/>
            <p:cNvSpPr/>
            <p:nvPr/>
          </p:nvSpPr>
          <p:spPr>
            <a:xfrm>
              <a:off x="6296109" y="1431034"/>
              <a:ext cx="387954" cy="279569"/>
            </a:xfrm>
            <a:custGeom>
              <a:rect b="b" l="l" r="r" t="t"/>
              <a:pathLst>
                <a:path extrusionOk="0" h="20233" w="28077">
                  <a:moveTo>
                    <a:pt x="0" y="0"/>
                  </a:moveTo>
                  <a:lnTo>
                    <a:pt x="0" y="15968"/>
                  </a:lnTo>
                  <a:cubicBezTo>
                    <a:pt x="0" y="18319"/>
                    <a:pt x="1913" y="20232"/>
                    <a:pt x="4264" y="20232"/>
                  </a:cubicBezTo>
                  <a:lnTo>
                    <a:pt x="28076" y="20232"/>
                  </a:lnTo>
                  <a:lnTo>
                    <a:pt x="28076" y="17416"/>
                  </a:lnTo>
                  <a:lnTo>
                    <a:pt x="4264" y="17416"/>
                  </a:lnTo>
                  <a:cubicBezTo>
                    <a:pt x="3466" y="17415"/>
                    <a:pt x="2819" y="16768"/>
                    <a:pt x="2818" y="15968"/>
                  </a:cubicBezTo>
                  <a:lnTo>
                    <a:pt x="281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9"/>
            <p:cNvSpPr/>
            <p:nvPr/>
          </p:nvSpPr>
          <p:spPr>
            <a:xfrm>
              <a:off x="6684049" y="1426779"/>
              <a:ext cx="641477" cy="248687"/>
            </a:xfrm>
            <a:custGeom>
              <a:rect b="b" l="l" r="r" t="t"/>
              <a:pathLst>
                <a:path extrusionOk="0" h="17998" w="46425">
                  <a:moveTo>
                    <a:pt x="43607" y="0"/>
                  </a:moveTo>
                  <a:lnTo>
                    <a:pt x="43607" y="14153"/>
                  </a:lnTo>
                  <a:cubicBezTo>
                    <a:pt x="43607" y="14721"/>
                    <a:pt x="43147" y="15181"/>
                    <a:pt x="42580" y="15181"/>
                  </a:cubicBezTo>
                  <a:lnTo>
                    <a:pt x="0" y="15181"/>
                  </a:lnTo>
                  <a:lnTo>
                    <a:pt x="0" y="17998"/>
                  </a:lnTo>
                  <a:lnTo>
                    <a:pt x="42580" y="17998"/>
                  </a:lnTo>
                  <a:cubicBezTo>
                    <a:pt x="44700" y="17998"/>
                    <a:pt x="46424" y="16272"/>
                    <a:pt x="46424" y="14153"/>
                  </a:cubicBezTo>
                  <a:lnTo>
                    <a:pt x="464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9"/>
            <p:cNvSpPr/>
            <p:nvPr/>
          </p:nvSpPr>
          <p:spPr>
            <a:xfrm>
              <a:off x="7306058" y="1446662"/>
              <a:ext cx="199898" cy="148814"/>
            </a:xfrm>
            <a:custGeom>
              <a:rect b="b" l="l" r="r" t="t"/>
              <a:pathLst>
                <a:path extrusionOk="0" h="10770" w="14467">
                  <a:moveTo>
                    <a:pt x="11650" y="1"/>
                  </a:moveTo>
                  <a:lnTo>
                    <a:pt x="11650" y="5476"/>
                  </a:lnTo>
                  <a:cubicBezTo>
                    <a:pt x="11650" y="6841"/>
                    <a:pt x="10539" y="7952"/>
                    <a:pt x="9173" y="7952"/>
                  </a:cubicBezTo>
                  <a:lnTo>
                    <a:pt x="1" y="7952"/>
                  </a:lnTo>
                  <a:lnTo>
                    <a:pt x="1" y="10769"/>
                  </a:lnTo>
                  <a:lnTo>
                    <a:pt x="9173" y="10769"/>
                  </a:lnTo>
                  <a:cubicBezTo>
                    <a:pt x="12093" y="10769"/>
                    <a:pt x="14467" y="8394"/>
                    <a:pt x="14467" y="5476"/>
                  </a:cubicBezTo>
                  <a:lnTo>
                    <a:pt x="1446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9"/>
            <p:cNvSpPr/>
            <p:nvPr/>
          </p:nvSpPr>
          <p:spPr>
            <a:xfrm>
              <a:off x="7100895" y="1317620"/>
              <a:ext cx="779777" cy="131695"/>
            </a:xfrm>
            <a:custGeom>
              <a:rect b="b" l="l" r="r" t="t"/>
              <a:pathLst>
                <a:path extrusionOk="0" h="9531" w="56434">
                  <a:moveTo>
                    <a:pt x="28467" y="1"/>
                  </a:moveTo>
                  <a:cubicBezTo>
                    <a:pt x="22465" y="1"/>
                    <a:pt x="16461" y="1369"/>
                    <a:pt x="10934" y="4110"/>
                  </a:cubicBezTo>
                  <a:lnTo>
                    <a:pt x="0" y="9531"/>
                  </a:lnTo>
                  <a:lnTo>
                    <a:pt x="56433" y="9531"/>
                  </a:lnTo>
                  <a:lnTo>
                    <a:pt x="46680" y="4455"/>
                  </a:lnTo>
                  <a:cubicBezTo>
                    <a:pt x="40975" y="1487"/>
                    <a:pt x="34723" y="1"/>
                    <a:pt x="2846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9"/>
            <p:cNvSpPr/>
            <p:nvPr/>
          </p:nvSpPr>
          <p:spPr>
            <a:xfrm>
              <a:off x="7829920" y="1269301"/>
              <a:ext cx="779791" cy="131708"/>
            </a:xfrm>
            <a:custGeom>
              <a:rect b="b" l="l" r="r" t="t"/>
              <a:pathLst>
                <a:path extrusionOk="0" h="9532" w="56435">
                  <a:moveTo>
                    <a:pt x="28465" y="1"/>
                  </a:moveTo>
                  <a:cubicBezTo>
                    <a:pt x="22464" y="1"/>
                    <a:pt x="16459" y="1369"/>
                    <a:pt x="10933" y="4109"/>
                  </a:cubicBezTo>
                  <a:lnTo>
                    <a:pt x="1" y="9532"/>
                  </a:lnTo>
                  <a:lnTo>
                    <a:pt x="56435" y="9532"/>
                  </a:lnTo>
                  <a:lnTo>
                    <a:pt x="46679" y="4456"/>
                  </a:lnTo>
                  <a:cubicBezTo>
                    <a:pt x="40975" y="1488"/>
                    <a:pt x="34722" y="1"/>
                    <a:pt x="2846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9"/>
            <p:cNvSpPr/>
            <p:nvPr/>
          </p:nvSpPr>
          <p:spPr>
            <a:xfrm>
              <a:off x="7975488" y="1032137"/>
              <a:ext cx="83610" cy="257392"/>
            </a:xfrm>
            <a:custGeom>
              <a:rect b="b" l="l" r="r" t="t"/>
              <a:pathLst>
                <a:path extrusionOk="0" h="18628" w="6051">
                  <a:moveTo>
                    <a:pt x="3025" y="1"/>
                  </a:moveTo>
                  <a:cubicBezTo>
                    <a:pt x="1355" y="1"/>
                    <a:pt x="0" y="6691"/>
                    <a:pt x="0" y="11835"/>
                  </a:cubicBezTo>
                  <a:cubicBezTo>
                    <a:pt x="0" y="16979"/>
                    <a:pt x="1355" y="18628"/>
                    <a:pt x="3025" y="18628"/>
                  </a:cubicBezTo>
                  <a:cubicBezTo>
                    <a:pt x="4697" y="18628"/>
                    <a:pt x="6051" y="16979"/>
                    <a:pt x="6051" y="11835"/>
                  </a:cubicBezTo>
                  <a:cubicBezTo>
                    <a:pt x="6051" y="6693"/>
                    <a:pt x="4697" y="1"/>
                    <a:pt x="302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9"/>
            <p:cNvSpPr/>
            <p:nvPr/>
          </p:nvSpPr>
          <p:spPr>
            <a:xfrm>
              <a:off x="8014191" y="1196634"/>
              <a:ext cx="6204" cy="153278"/>
            </a:xfrm>
            <a:custGeom>
              <a:rect b="b" l="l" r="r" t="t"/>
              <a:pathLst>
                <a:path extrusionOk="0" h="11093" w="449">
                  <a:moveTo>
                    <a:pt x="1" y="1"/>
                  </a:moveTo>
                  <a:lnTo>
                    <a:pt x="1" y="11093"/>
                  </a:lnTo>
                  <a:lnTo>
                    <a:pt x="448" y="11093"/>
                  </a:lnTo>
                  <a:lnTo>
                    <a:pt x="44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9"/>
            <p:cNvSpPr/>
            <p:nvPr/>
          </p:nvSpPr>
          <p:spPr>
            <a:xfrm>
              <a:off x="8160587" y="959637"/>
              <a:ext cx="83624" cy="257392"/>
            </a:xfrm>
            <a:custGeom>
              <a:rect b="b" l="l" r="r" t="t"/>
              <a:pathLst>
                <a:path extrusionOk="0" h="18628" w="6052">
                  <a:moveTo>
                    <a:pt x="3026" y="1"/>
                  </a:moveTo>
                  <a:cubicBezTo>
                    <a:pt x="1355" y="1"/>
                    <a:pt x="1" y="6691"/>
                    <a:pt x="1" y="11835"/>
                  </a:cubicBezTo>
                  <a:cubicBezTo>
                    <a:pt x="1" y="16979"/>
                    <a:pt x="1355" y="18628"/>
                    <a:pt x="3026" y="18628"/>
                  </a:cubicBezTo>
                  <a:cubicBezTo>
                    <a:pt x="4698" y="18628"/>
                    <a:pt x="6051" y="16979"/>
                    <a:pt x="6051" y="11835"/>
                  </a:cubicBezTo>
                  <a:cubicBezTo>
                    <a:pt x="6051" y="6691"/>
                    <a:pt x="4698" y="1"/>
                    <a:pt x="30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9"/>
            <p:cNvSpPr/>
            <p:nvPr/>
          </p:nvSpPr>
          <p:spPr>
            <a:xfrm>
              <a:off x="8199304" y="1124120"/>
              <a:ext cx="6204" cy="153278"/>
            </a:xfrm>
            <a:custGeom>
              <a:rect b="b" l="l" r="r" t="t"/>
              <a:pathLst>
                <a:path extrusionOk="0" h="11093" w="449">
                  <a:moveTo>
                    <a:pt x="0" y="0"/>
                  </a:moveTo>
                  <a:lnTo>
                    <a:pt x="0" y="11092"/>
                  </a:lnTo>
                  <a:lnTo>
                    <a:pt x="448" y="11092"/>
                  </a:lnTo>
                  <a:lnTo>
                    <a:pt x="44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9"/>
            <p:cNvSpPr/>
            <p:nvPr/>
          </p:nvSpPr>
          <p:spPr>
            <a:xfrm>
              <a:off x="8345714" y="1032137"/>
              <a:ext cx="83596" cy="257392"/>
            </a:xfrm>
            <a:custGeom>
              <a:rect b="b" l="l" r="r" t="t"/>
              <a:pathLst>
                <a:path extrusionOk="0" h="18628" w="6050">
                  <a:moveTo>
                    <a:pt x="3026" y="1"/>
                  </a:moveTo>
                  <a:cubicBezTo>
                    <a:pt x="1354" y="1"/>
                    <a:pt x="1" y="6691"/>
                    <a:pt x="1" y="11835"/>
                  </a:cubicBezTo>
                  <a:cubicBezTo>
                    <a:pt x="1" y="16979"/>
                    <a:pt x="1354" y="18628"/>
                    <a:pt x="3025" y="18628"/>
                  </a:cubicBezTo>
                  <a:cubicBezTo>
                    <a:pt x="4697" y="18628"/>
                    <a:pt x="6050" y="16979"/>
                    <a:pt x="6050" y="11835"/>
                  </a:cubicBezTo>
                  <a:cubicBezTo>
                    <a:pt x="6050" y="6693"/>
                    <a:pt x="4697" y="1"/>
                    <a:pt x="30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9"/>
            <p:cNvSpPr/>
            <p:nvPr/>
          </p:nvSpPr>
          <p:spPr>
            <a:xfrm>
              <a:off x="8384403" y="1196634"/>
              <a:ext cx="6204" cy="153278"/>
            </a:xfrm>
            <a:custGeom>
              <a:rect b="b" l="l" r="r" t="t"/>
              <a:pathLst>
                <a:path extrusionOk="0" h="11093" w="449">
                  <a:moveTo>
                    <a:pt x="1" y="1"/>
                  </a:moveTo>
                  <a:lnTo>
                    <a:pt x="1" y="11093"/>
                  </a:lnTo>
                  <a:lnTo>
                    <a:pt x="449" y="11093"/>
                  </a:lnTo>
                  <a:lnTo>
                    <a:pt x="44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9"/>
            <p:cNvSpPr/>
            <p:nvPr/>
          </p:nvSpPr>
          <p:spPr>
            <a:xfrm>
              <a:off x="6793774" y="844288"/>
              <a:ext cx="200824" cy="112737"/>
            </a:xfrm>
            <a:custGeom>
              <a:rect b="b" l="l" r="r" t="t"/>
              <a:pathLst>
                <a:path extrusionOk="0" h="8159" w="14534">
                  <a:moveTo>
                    <a:pt x="11655" y="1"/>
                  </a:moveTo>
                  <a:cubicBezTo>
                    <a:pt x="11071" y="1"/>
                    <a:pt x="10530" y="308"/>
                    <a:pt x="10230" y="808"/>
                  </a:cubicBezTo>
                  <a:cubicBezTo>
                    <a:pt x="10159" y="798"/>
                    <a:pt x="10086" y="793"/>
                    <a:pt x="10014" y="793"/>
                  </a:cubicBezTo>
                  <a:cubicBezTo>
                    <a:pt x="9748" y="793"/>
                    <a:pt x="9485" y="858"/>
                    <a:pt x="9249" y="981"/>
                  </a:cubicBezTo>
                  <a:cubicBezTo>
                    <a:pt x="8940" y="679"/>
                    <a:pt x="8524" y="510"/>
                    <a:pt x="8092" y="510"/>
                  </a:cubicBezTo>
                  <a:cubicBezTo>
                    <a:pt x="7530" y="510"/>
                    <a:pt x="7006" y="794"/>
                    <a:pt x="6700" y="1265"/>
                  </a:cubicBezTo>
                  <a:cubicBezTo>
                    <a:pt x="6251" y="663"/>
                    <a:pt x="5545" y="308"/>
                    <a:pt x="4794" y="308"/>
                  </a:cubicBezTo>
                  <a:cubicBezTo>
                    <a:pt x="4793" y="308"/>
                    <a:pt x="4792" y="308"/>
                    <a:pt x="4790" y="308"/>
                  </a:cubicBezTo>
                  <a:cubicBezTo>
                    <a:pt x="3950" y="308"/>
                    <a:pt x="3171" y="752"/>
                    <a:pt x="2742" y="1476"/>
                  </a:cubicBezTo>
                  <a:cubicBezTo>
                    <a:pt x="1182" y="1771"/>
                    <a:pt x="1" y="3140"/>
                    <a:pt x="1" y="4787"/>
                  </a:cubicBezTo>
                  <a:cubicBezTo>
                    <a:pt x="1" y="6649"/>
                    <a:pt x="1511" y="8159"/>
                    <a:pt x="3374" y="8159"/>
                  </a:cubicBezTo>
                  <a:cubicBezTo>
                    <a:pt x="3375" y="8159"/>
                    <a:pt x="3377" y="8159"/>
                    <a:pt x="3378" y="8159"/>
                  </a:cubicBezTo>
                  <a:cubicBezTo>
                    <a:pt x="4407" y="8159"/>
                    <a:pt x="5380" y="7686"/>
                    <a:pt x="6017" y="6876"/>
                  </a:cubicBezTo>
                  <a:cubicBezTo>
                    <a:pt x="6891" y="6800"/>
                    <a:pt x="7651" y="6251"/>
                    <a:pt x="7999" y="5445"/>
                  </a:cubicBezTo>
                  <a:cubicBezTo>
                    <a:pt x="8304" y="5720"/>
                    <a:pt x="8699" y="5874"/>
                    <a:pt x="9109" y="5874"/>
                  </a:cubicBezTo>
                  <a:cubicBezTo>
                    <a:pt x="10028" y="5872"/>
                    <a:pt x="10773" y="5128"/>
                    <a:pt x="10773" y="4210"/>
                  </a:cubicBezTo>
                  <a:cubicBezTo>
                    <a:pt x="10773" y="4121"/>
                    <a:pt x="10767" y="4032"/>
                    <a:pt x="10752" y="3946"/>
                  </a:cubicBezTo>
                  <a:cubicBezTo>
                    <a:pt x="11037" y="3805"/>
                    <a:pt x="11274" y="3585"/>
                    <a:pt x="11438" y="3313"/>
                  </a:cubicBezTo>
                  <a:cubicBezTo>
                    <a:pt x="11510" y="3323"/>
                    <a:pt x="11582" y="3328"/>
                    <a:pt x="11654" y="3328"/>
                  </a:cubicBezTo>
                  <a:cubicBezTo>
                    <a:pt x="12391" y="3328"/>
                    <a:pt x="13041" y="2842"/>
                    <a:pt x="13249" y="2135"/>
                  </a:cubicBezTo>
                  <a:cubicBezTo>
                    <a:pt x="13333" y="2157"/>
                    <a:pt x="13419" y="2168"/>
                    <a:pt x="13507" y="2169"/>
                  </a:cubicBezTo>
                  <a:cubicBezTo>
                    <a:pt x="14074" y="2168"/>
                    <a:pt x="14534" y="1709"/>
                    <a:pt x="14534" y="1141"/>
                  </a:cubicBezTo>
                  <a:cubicBezTo>
                    <a:pt x="14534" y="574"/>
                    <a:pt x="14074" y="114"/>
                    <a:pt x="13507" y="114"/>
                  </a:cubicBezTo>
                  <a:cubicBezTo>
                    <a:pt x="13227" y="114"/>
                    <a:pt x="12959" y="228"/>
                    <a:pt x="12767" y="429"/>
                  </a:cubicBezTo>
                  <a:cubicBezTo>
                    <a:pt x="12462" y="154"/>
                    <a:pt x="12066" y="1"/>
                    <a:pt x="1165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9"/>
            <p:cNvSpPr/>
            <p:nvPr/>
          </p:nvSpPr>
          <p:spPr>
            <a:xfrm>
              <a:off x="6829022" y="951429"/>
              <a:ext cx="25922" cy="474244"/>
            </a:xfrm>
            <a:custGeom>
              <a:rect b="b" l="l" r="r" t="t"/>
              <a:pathLst>
                <a:path extrusionOk="0" h="34322" w="1876">
                  <a:moveTo>
                    <a:pt x="0" y="1"/>
                  </a:moveTo>
                  <a:lnTo>
                    <a:pt x="0" y="34322"/>
                  </a:lnTo>
                  <a:lnTo>
                    <a:pt x="1876" y="34322"/>
                  </a:lnTo>
                  <a:lnTo>
                    <a:pt x="187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9"/>
            <p:cNvSpPr/>
            <p:nvPr/>
          </p:nvSpPr>
          <p:spPr>
            <a:xfrm>
              <a:off x="6829022" y="951429"/>
              <a:ext cx="12961" cy="474244"/>
            </a:xfrm>
            <a:custGeom>
              <a:rect b="b" l="l" r="r" t="t"/>
              <a:pathLst>
                <a:path extrusionOk="0" h="34322" w="938">
                  <a:moveTo>
                    <a:pt x="0" y="1"/>
                  </a:moveTo>
                  <a:lnTo>
                    <a:pt x="0" y="34322"/>
                  </a:lnTo>
                  <a:lnTo>
                    <a:pt x="937" y="34322"/>
                  </a:lnTo>
                  <a:lnTo>
                    <a:pt x="93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9"/>
            <p:cNvSpPr/>
            <p:nvPr/>
          </p:nvSpPr>
          <p:spPr>
            <a:xfrm>
              <a:off x="6854916" y="951429"/>
              <a:ext cx="23200" cy="474244"/>
            </a:xfrm>
            <a:custGeom>
              <a:rect b="b" l="l" r="r" t="t"/>
              <a:pathLst>
                <a:path extrusionOk="0" h="34322" w="1679">
                  <a:moveTo>
                    <a:pt x="1553" y="125"/>
                  </a:moveTo>
                  <a:lnTo>
                    <a:pt x="1553" y="1472"/>
                  </a:lnTo>
                  <a:lnTo>
                    <a:pt x="207" y="125"/>
                  </a:lnTo>
                  <a:close/>
                  <a:moveTo>
                    <a:pt x="123" y="213"/>
                  </a:moveTo>
                  <a:lnTo>
                    <a:pt x="1469" y="1559"/>
                  </a:lnTo>
                  <a:lnTo>
                    <a:pt x="123" y="1559"/>
                  </a:lnTo>
                  <a:lnTo>
                    <a:pt x="123" y="213"/>
                  </a:lnTo>
                  <a:close/>
                  <a:moveTo>
                    <a:pt x="1467" y="1681"/>
                  </a:moveTo>
                  <a:lnTo>
                    <a:pt x="123" y="3025"/>
                  </a:lnTo>
                  <a:lnTo>
                    <a:pt x="123" y="1681"/>
                  </a:lnTo>
                  <a:close/>
                  <a:moveTo>
                    <a:pt x="1553" y="1767"/>
                  </a:moveTo>
                  <a:lnTo>
                    <a:pt x="1553" y="3112"/>
                  </a:lnTo>
                  <a:lnTo>
                    <a:pt x="207" y="3112"/>
                  </a:lnTo>
                  <a:lnTo>
                    <a:pt x="1553" y="1767"/>
                  </a:lnTo>
                  <a:close/>
                  <a:moveTo>
                    <a:pt x="1553" y="3234"/>
                  </a:moveTo>
                  <a:lnTo>
                    <a:pt x="1553" y="4581"/>
                  </a:lnTo>
                  <a:lnTo>
                    <a:pt x="210" y="3234"/>
                  </a:lnTo>
                  <a:close/>
                  <a:moveTo>
                    <a:pt x="123" y="3323"/>
                  </a:moveTo>
                  <a:lnTo>
                    <a:pt x="1468" y="4666"/>
                  </a:lnTo>
                  <a:lnTo>
                    <a:pt x="123" y="4666"/>
                  </a:lnTo>
                  <a:lnTo>
                    <a:pt x="123" y="3323"/>
                  </a:lnTo>
                  <a:close/>
                  <a:moveTo>
                    <a:pt x="1469" y="4788"/>
                  </a:moveTo>
                  <a:lnTo>
                    <a:pt x="123" y="6134"/>
                  </a:lnTo>
                  <a:lnTo>
                    <a:pt x="123" y="4788"/>
                  </a:lnTo>
                  <a:close/>
                  <a:moveTo>
                    <a:pt x="1553" y="4876"/>
                  </a:moveTo>
                  <a:lnTo>
                    <a:pt x="1553" y="6222"/>
                  </a:lnTo>
                  <a:lnTo>
                    <a:pt x="210" y="6222"/>
                  </a:lnTo>
                  <a:lnTo>
                    <a:pt x="1553" y="4876"/>
                  </a:lnTo>
                  <a:close/>
                  <a:moveTo>
                    <a:pt x="1553" y="6343"/>
                  </a:moveTo>
                  <a:lnTo>
                    <a:pt x="1553" y="7689"/>
                  </a:lnTo>
                  <a:lnTo>
                    <a:pt x="207" y="6343"/>
                  </a:lnTo>
                  <a:close/>
                  <a:moveTo>
                    <a:pt x="123" y="6430"/>
                  </a:moveTo>
                  <a:lnTo>
                    <a:pt x="1469" y="7777"/>
                  </a:lnTo>
                  <a:lnTo>
                    <a:pt x="123" y="7777"/>
                  </a:lnTo>
                  <a:lnTo>
                    <a:pt x="123" y="6430"/>
                  </a:lnTo>
                  <a:close/>
                  <a:moveTo>
                    <a:pt x="1468" y="7898"/>
                  </a:moveTo>
                  <a:lnTo>
                    <a:pt x="123" y="9243"/>
                  </a:lnTo>
                  <a:lnTo>
                    <a:pt x="123" y="7898"/>
                  </a:lnTo>
                  <a:close/>
                  <a:moveTo>
                    <a:pt x="1556" y="7981"/>
                  </a:moveTo>
                  <a:lnTo>
                    <a:pt x="1556" y="9328"/>
                  </a:lnTo>
                  <a:lnTo>
                    <a:pt x="210" y="9328"/>
                  </a:lnTo>
                  <a:lnTo>
                    <a:pt x="1556" y="7981"/>
                  </a:lnTo>
                  <a:close/>
                  <a:moveTo>
                    <a:pt x="1553" y="9450"/>
                  </a:moveTo>
                  <a:lnTo>
                    <a:pt x="1553" y="10796"/>
                  </a:lnTo>
                  <a:lnTo>
                    <a:pt x="207" y="9450"/>
                  </a:lnTo>
                  <a:close/>
                  <a:moveTo>
                    <a:pt x="123" y="9539"/>
                  </a:moveTo>
                  <a:lnTo>
                    <a:pt x="1469" y="10885"/>
                  </a:lnTo>
                  <a:lnTo>
                    <a:pt x="123" y="10885"/>
                  </a:lnTo>
                  <a:lnTo>
                    <a:pt x="123" y="9539"/>
                  </a:lnTo>
                  <a:close/>
                  <a:moveTo>
                    <a:pt x="1469" y="11008"/>
                  </a:moveTo>
                  <a:lnTo>
                    <a:pt x="123" y="12352"/>
                  </a:lnTo>
                  <a:lnTo>
                    <a:pt x="123" y="11008"/>
                  </a:lnTo>
                  <a:close/>
                  <a:moveTo>
                    <a:pt x="1553" y="11092"/>
                  </a:moveTo>
                  <a:lnTo>
                    <a:pt x="1553" y="12436"/>
                  </a:lnTo>
                  <a:lnTo>
                    <a:pt x="208" y="12436"/>
                  </a:lnTo>
                  <a:lnTo>
                    <a:pt x="1553" y="11092"/>
                  </a:lnTo>
                  <a:close/>
                  <a:moveTo>
                    <a:pt x="1553" y="12559"/>
                  </a:moveTo>
                  <a:lnTo>
                    <a:pt x="1553" y="13904"/>
                  </a:lnTo>
                  <a:lnTo>
                    <a:pt x="208" y="12559"/>
                  </a:lnTo>
                  <a:close/>
                  <a:moveTo>
                    <a:pt x="123" y="12648"/>
                  </a:moveTo>
                  <a:lnTo>
                    <a:pt x="1468" y="13993"/>
                  </a:lnTo>
                  <a:lnTo>
                    <a:pt x="123" y="13993"/>
                  </a:lnTo>
                  <a:lnTo>
                    <a:pt x="123" y="12648"/>
                  </a:lnTo>
                  <a:close/>
                  <a:moveTo>
                    <a:pt x="1468" y="14117"/>
                  </a:moveTo>
                  <a:lnTo>
                    <a:pt x="123" y="15461"/>
                  </a:lnTo>
                  <a:lnTo>
                    <a:pt x="123" y="14117"/>
                  </a:lnTo>
                  <a:close/>
                  <a:moveTo>
                    <a:pt x="1553" y="14202"/>
                  </a:moveTo>
                  <a:lnTo>
                    <a:pt x="1553" y="15545"/>
                  </a:lnTo>
                  <a:lnTo>
                    <a:pt x="208" y="15545"/>
                  </a:lnTo>
                  <a:lnTo>
                    <a:pt x="1553" y="14202"/>
                  </a:lnTo>
                  <a:close/>
                  <a:moveTo>
                    <a:pt x="1553" y="15667"/>
                  </a:moveTo>
                  <a:lnTo>
                    <a:pt x="1553" y="17013"/>
                  </a:lnTo>
                  <a:lnTo>
                    <a:pt x="208" y="15667"/>
                  </a:lnTo>
                  <a:close/>
                  <a:moveTo>
                    <a:pt x="123" y="15757"/>
                  </a:moveTo>
                  <a:lnTo>
                    <a:pt x="1469" y="17103"/>
                  </a:lnTo>
                  <a:lnTo>
                    <a:pt x="123" y="17103"/>
                  </a:lnTo>
                  <a:lnTo>
                    <a:pt x="123" y="15757"/>
                  </a:lnTo>
                  <a:close/>
                  <a:moveTo>
                    <a:pt x="1553" y="17222"/>
                  </a:moveTo>
                  <a:lnTo>
                    <a:pt x="1553" y="18569"/>
                  </a:lnTo>
                  <a:lnTo>
                    <a:pt x="207" y="17222"/>
                  </a:lnTo>
                  <a:close/>
                  <a:moveTo>
                    <a:pt x="123" y="17309"/>
                  </a:moveTo>
                  <a:lnTo>
                    <a:pt x="1469" y="18655"/>
                  </a:lnTo>
                  <a:lnTo>
                    <a:pt x="123" y="18655"/>
                  </a:lnTo>
                  <a:lnTo>
                    <a:pt x="123" y="17309"/>
                  </a:lnTo>
                  <a:close/>
                  <a:moveTo>
                    <a:pt x="1467" y="18776"/>
                  </a:moveTo>
                  <a:lnTo>
                    <a:pt x="123" y="20122"/>
                  </a:lnTo>
                  <a:lnTo>
                    <a:pt x="123" y="18776"/>
                  </a:lnTo>
                  <a:close/>
                  <a:moveTo>
                    <a:pt x="1553" y="18864"/>
                  </a:moveTo>
                  <a:lnTo>
                    <a:pt x="1553" y="20211"/>
                  </a:lnTo>
                  <a:lnTo>
                    <a:pt x="207" y="20211"/>
                  </a:lnTo>
                  <a:lnTo>
                    <a:pt x="1553" y="18864"/>
                  </a:lnTo>
                  <a:close/>
                  <a:moveTo>
                    <a:pt x="1553" y="20333"/>
                  </a:moveTo>
                  <a:lnTo>
                    <a:pt x="1553" y="21678"/>
                  </a:lnTo>
                  <a:lnTo>
                    <a:pt x="210" y="20333"/>
                  </a:lnTo>
                  <a:close/>
                  <a:moveTo>
                    <a:pt x="123" y="20419"/>
                  </a:moveTo>
                  <a:lnTo>
                    <a:pt x="1467" y="21764"/>
                  </a:lnTo>
                  <a:lnTo>
                    <a:pt x="123" y="21764"/>
                  </a:lnTo>
                  <a:lnTo>
                    <a:pt x="123" y="20419"/>
                  </a:lnTo>
                  <a:close/>
                  <a:moveTo>
                    <a:pt x="1469" y="21885"/>
                  </a:moveTo>
                  <a:lnTo>
                    <a:pt x="123" y="23230"/>
                  </a:lnTo>
                  <a:lnTo>
                    <a:pt x="123" y="21887"/>
                  </a:lnTo>
                  <a:lnTo>
                    <a:pt x="1469" y="21885"/>
                  </a:lnTo>
                  <a:close/>
                  <a:moveTo>
                    <a:pt x="1553" y="21972"/>
                  </a:moveTo>
                  <a:lnTo>
                    <a:pt x="1553" y="23318"/>
                  </a:lnTo>
                  <a:lnTo>
                    <a:pt x="210" y="23318"/>
                  </a:lnTo>
                  <a:lnTo>
                    <a:pt x="1553" y="21972"/>
                  </a:lnTo>
                  <a:close/>
                  <a:moveTo>
                    <a:pt x="1553" y="23439"/>
                  </a:moveTo>
                  <a:lnTo>
                    <a:pt x="1553" y="24786"/>
                  </a:lnTo>
                  <a:lnTo>
                    <a:pt x="207" y="23439"/>
                  </a:lnTo>
                  <a:close/>
                  <a:moveTo>
                    <a:pt x="123" y="23527"/>
                  </a:moveTo>
                  <a:lnTo>
                    <a:pt x="1469" y="24873"/>
                  </a:lnTo>
                  <a:lnTo>
                    <a:pt x="123" y="24873"/>
                  </a:lnTo>
                  <a:lnTo>
                    <a:pt x="123" y="23527"/>
                  </a:lnTo>
                  <a:close/>
                  <a:moveTo>
                    <a:pt x="1468" y="24995"/>
                  </a:moveTo>
                  <a:lnTo>
                    <a:pt x="123" y="26339"/>
                  </a:lnTo>
                  <a:lnTo>
                    <a:pt x="123" y="24995"/>
                  </a:lnTo>
                  <a:close/>
                  <a:moveTo>
                    <a:pt x="1556" y="25082"/>
                  </a:moveTo>
                  <a:lnTo>
                    <a:pt x="1556" y="26429"/>
                  </a:lnTo>
                  <a:lnTo>
                    <a:pt x="210" y="26429"/>
                  </a:lnTo>
                  <a:lnTo>
                    <a:pt x="1556" y="25082"/>
                  </a:lnTo>
                  <a:close/>
                  <a:moveTo>
                    <a:pt x="1553" y="26551"/>
                  </a:moveTo>
                  <a:lnTo>
                    <a:pt x="1553" y="27897"/>
                  </a:lnTo>
                  <a:lnTo>
                    <a:pt x="207" y="26551"/>
                  </a:lnTo>
                  <a:close/>
                  <a:moveTo>
                    <a:pt x="123" y="26635"/>
                  </a:moveTo>
                  <a:lnTo>
                    <a:pt x="1469" y="27981"/>
                  </a:lnTo>
                  <a:lnTo>
                    <a:pt x="123" y="27981"/>
                  </a:lnTo>
                  <a:lnTo>
                    <a:pt x="123" y="26635"/>
                  </a:lnTo>
                  <a:close/>
                  <a:moveTo>
                    <a:pt x="1469" y="28102"/>
                  </a:moveTo>
                  <a:lnTo>
                    <a:pt x="123" y="29448"/>
                  </a:lnTo>
                  <a:lnTo>
                    <a:pt x="123" y="28102"/>
                  </a:lnTo>
                  <a:close/>
                  <a:moveTo>
                    <a:pt x="1553" y="28194"/>
                  </a:moveTo>
                  <a:lnTo>
                    <a:pt x="1553" y="29538"/>
                  </a:lnTo>
                  <a:lnTo>
                    <a:pt x="208" y="29538"/>
                  </a:lnTo>
                  <a:lnTo>
                    <a:pt x="1553" y="28194"/>
                  </a:lnTo>
                  <a:close/>
                  <a:moveTo>
                    <a:pt x="1553" y="29659"/>
                  </a:moveTo>
                  <a:lnTo>
                    <a:pt x="1553" y="31006"/>
                  </a:lnTo>
                  <a:lnTo>
                    <a:pt x="210" y="29659"/>
                  </a:lnTo>
                  <a:close/>
                  <a:moveTo>
                    <a:pt x="123" y="29744"/>
                  </a:moveTo>
                  <a:lnTo>
                    <a:pt x="1468" y="31089"/>
                  </a:lnTo>
                  <a:lnTo>
                    <a:pt x="123" y="31087"/>
                  </a:lnTo>
                  <a:lnTo>
                    <a:pt x="123" y="29744"/>
                  </a:lnTo>
                  <a:close/>
                  <a:moveTo>
                    <a:pt x="1468" y="31213"/>
                  </a:moveTo>
                  <a:lnTo>
                    <a:pt x="123" y="32557"/>
                  </a:lnTo>
                  <a:lnTo>
                    <a:pt x="123" y="31213"/>
                  </a:lnTo>
                  <a:close/>
                  <a:moveTo>
                    <a:pt x="1553" y="31303"/>
                  </a:moveTo>
                  <a:lnTo>
                    <a:pt x="1553" y="32647"/>
                  </a:lnTo>
                  <a:lnTo>
                    <a:pt x="208" y="32647"/>
                  </a:lnTo>
                  <a:lnTo>
                    <a:pt x="1553" y="31303"/>
                  </a:lnTo>
                  <a:close/>
                  <a:moveTo>
                    <a:pt x="1553" y="32769"/>
                  </a:moveTo>
                  <a:lnTo>
                    <a:pt x="1553" y="34115"/>
                  </a:lnTo>
                  <a:lnTo>
                    <a:pt x="208" y="32769"/>
                  </a:lnTo>
                  <a:close/>
                  <a:moveTo>
                    <a:pt x="123" y="32853"/>
                  </a:moveTo>
                  <a:lnTo>
                    <a:pt x="1469" y="34199"/>
                  </a:lnTo>
                  <a:lnTo>
                    <a:pt x="123" y="34201"/>
                  </a:lnTo>
                  <a:lnTo>
                    <a:pt x="123" y="32853"/>
                  </a:lnTo>
                  <a:close/>
                  <a:moveTo>
                    <a:pt x="61" y="1"/>
                  </a:moveTo>
                  <a:cubicBezTo>
                    <a:pt x="45" y="1"/>
                    <a:pt x="31" y="7"/>
                    <a:pt x="19" y="18"/>
                  </a:cubicBezTo>
                  <a:cubicBezTo>
                    <a:pt x="8" y="30"/>
                    <a:pt x="0" y="46"/>
                    <a:pt x="2" y="63"/>
                  </a:cubicBezTo>
                  <a:lnTo>
                    <a:pt x="2" y="17160"/>
                  </a:lnTo>
                  <a:lnTo>
                    <a:pt x="2" y="17161"/>
                  </a:lnTo>
                  <a:cubicBezTo>
                    <a:pt x="2" y="17161"/>
                    <a:pt x="2" y="17163"/>
                    <a:pt x="2" y="17163"/>
                  </a:cubicBezTo>
                  <a:lnTo>
                    <a:pt x="2" y="34260"/>
                  </a:lnTo>
                  <a:cubicBezTo>
                    <a:pt x="0" y="34294"/>
                    <a:pt x="27" y="34322"/>
                    <a:pt x="61" y="34322"/>
                  </a:cubicBezTo>
                  <a:lnTo>
                    <a:pt x="1616" y="34322"/>
                  </a:lnTo>
                  <a:cubicBezTo>
                    <a:pt x="1650" y="34322"/>
                    <a:pt x="1678" y="34294"/>
                    <a:pt x="1678" y="34260"/>
                  </a:cubicBezTo>
                  <a:lnTo>
                    <a:pt x="1678" y="26489"/>
                  </a:lnTo>
                  <a:cubicBezTo>
                    <a:pt x="1678" y="26485"/>
                    <a:pt x="1678" y="26482"/>
                    <a:pt x="1676" y="26478"/>
                  </a:cubicBezTo>
                  <a:lnTo>
                    <a:pt x="1676" y="24947"/>
                  </a:lnTo>
                  <a:cubicBezTo>
                    <a:pt x="1678" y="24943"/>
                    <a:pt x="1678" y="24939"/>
                    <a:pt x="1678" y="24934"/>
                  </a:cubicBezTo>
                  <a:lnTo>
                    <a:pt x="1678" y="17163"/>
                  </a:lnTo>
                  <a:lnTo>
                    <a:pt x="1678" y="17161"/>
                  </a:lnTo>
                  <a:lnTo>
                    <a:pt x="1678" y="17160"/>
                  </a:lnTo>
                  <a:lnTo>
                    <a:pt x="1678" y="9389"/>
                  </a:lnTo>
                  <a:cubicBezTo>
                    <a:pt x="1678" y="9386"/>
                    <a:pt x="1678" y="9382"/>
                    <a:pt x="1676" y="9378"/>
                  </a:cubicBezTo>
                  <a:lnTo>
                    <a:pt x="1676" y="7849"/>
                  </a:lnTo>
                  <a:cubicBezTo>
                    <a:pt x="1678" y="7844"/>
                    <a:pt x="1678" y="7839"/>
                    <a:pt x="1678" y="7835"/>
                  </a:cubicBezTo>
                  <a:lnTo>
                    <a:pt x="1678" y="63"/>
                  </a:lnTo>
                  <a:cubicBezTo>
                    <a:pt x="1678" y="29"/>
                    <a:pt x="1650" y="1"/>
                    <a:pt x="161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9"/>
            <p:cNvSpPr/>
            <p:nvPr/>
          </p:nvSpPr>
          <p:spPr>
            <a:xfrm>
              <a:off x="6805836" y="951429"/>
              <a:ext cx="23213" cy="474244"/>
            </a:xfrm>
            <a:custGeom>
              <a:rect b="b" l="l" r="r" t="t"/>
              <a:pathLst>
                <a:path extrusionOk="0" h="34322" w="1680">
                  <a:moveTo>
                    <a:pt x="1471" y="124"/>
                  </a:moveTo>
                  <a:lnTo>
                    <a:pt x="126" y="1470"/>
                  </a:lnTo>
                  <a:lnTo>
                    <a:pt x="126" y="124"/>
                  </a:lnTo>
                  <a:close/>
                  <a:moveTo>
                    <a:pt x="1557" y="210"/>
                  </a:moveTo>
                  <a:lnTo>
                    <a:pt x="1557" y="1556"/>
                  </a:lnTo>
                  <a:lnTo>
                    <a:pt x="211" y="1556"/>
                  </a:lnTo>
                  <a:lnTo>
                    <a:pt x="1557" y="210"/>
                  </a:lnTo>
                  <a:close/>
                  <a:moveTo>
                    <a:pt x="1557" y="1678"/>
                  </a:moveTo>
                  <a:lnTo>
                    <a:pt x="1557" y="3025"/>
                  </a:lnTo>
                  <a:lnTo>
                    <a:pt x="212" y="1678"/>
                  </a:lnTo>
                  <a:close/>
                  <a:moveTo>
                    <a:pt x="126" y="1765"/>
                  </a:moveTo>
                  <a:lnTo>
                    <a:pt x="1471" y="3111"/>
                  </a:lnTo>
                  <a:lnTo>
                    <a:pt x="126" y="3111"/>
                  </a:lnTo>
                  <a:lnTo>
                    <a:pt x="126" y="1765"/>
                  </a:lnTo>
                  <a:close/>
                  <a:moveTo>
                    <a:pt x="1469" y="3233"/>
                  </a:moveTo>
                  <a:lnTo>
                    <a:pt x="126" y="4580"/>
                  </a:lnTo>
                  <a:lnTo>
                    <a:pt x="126" y="3233"/>
                  </a:lnTo>
                  <a:close/>
                  <a:moveTo>
                    <a:pt x="1557" y="3322"/>
                  </a:moveTo>
                  <a:lnTo>
                    <a:pt x="1557" y="4665"/>
                  </a:lnTo>
                  <a:lnTo>
                    <a:pt x="212" y="4665"/>
                  </a:lnTo>
                  <a:lnTo>
                    <a:pt x="1557" y="3322"/>
                  </a:lnTo>
                  <a:close/>
                  <a:moveTo>
                    <a:pt x="1557" y="4787"/>
                  </a:moveTo>
                  <a:lnTo>
                    <a:pt x="1557" y="6133"/>
                  </a:lnTo>
                  <a:lnTo>
                    <a:pt x="211" y="4787"/>
                  </a:lnTo>
                  <a:close/>
                  <a:moveTo>
                    <a:pt x="126" y="4873"/>
                  </a:moveTo>
                  <a:lnTo>
                    <a:pt x="1469" y="6219"/>
                  </a:lnTo>
                  <a:lnTo>
                    <a:pt x="126" y="6219"/>
                  </a:lnTo>
                  <a:lnTo>
                    <a:pt x="126" y="4873"/>
                  </a:lnTo>
                  <a:close/>
                  <a:moveTo>
                    <a:pt x="1471" y="6342"/>
                  </a:moveTo>
                  <a:lnTo>
                    <a:pt x="126" y="7688"/>
                  </a:lnTo>
                  <a:lnTo>
                    <a:pt x="126" y="6342"/>
                  </a:lnTo>
                  <a:close/>
                  <a:moveTo>
                    <a:pt x="1557" y="6430"/>
                  </a:moveTo>
                  <a:lnTo>
                    <a:pt x="1557" y="7776"/>
                  </a:lnTo>
                  <a:lnTo>
                    <a:pt x="211" y="7776"/>
                  </a:lnTo>
                  <a:lnTo>
                    <a:pt x="1557" y="6430"/>
                  </a:lnTo>
                  <a:close/>
                  <a:moveTo>
                    <a:pt x="1557" y="7898"/>
                  </a:moveTo>
                  <a:lnTo>
                    <a:pt x="1557" y="9243"/>
                  </a:lnTo>
                  <a:lnTo>
                    <a:pt x="212" y="7898"/>
                  </a:lnTo>
                  <a:close/>
                  <a:moveTo>
                    <a:pt x="123" y="7980"/>
                  </a:moveTo>
                  <a:lnTo>
                    <a:pt x="1470" y="9327"/>
                  </a:lnTo>
                  <a:lnTo>
                    <a:pt x="123" y="9327"/>
                  </a:lnTo>
                  <a:lnTo>
                    <a:pt x="123" y="7980"/>
                  </a:lnTo>
                  <a:close/>
                  <a:moveTo>
                    <a:pt x="1471" y="9450"/>
                  </a:moveTo>
                  <a:lnTo>
                    <a:pt x="126" y="10796"/>
                  </a:lnTo>
                  <a:lnTo>
                    <a:pt x="126" y="9450"/>
                  </a:lnTo>
                  <a:close/>
                  <a:moveTo>
                    <a:pt x="1557" y="9538"/>
                  </a:moveTo>
                  <a:lnTo>
                    <a:pt x="1557" y="10884"/>
                  </a:lnTo>
                  <a:lnTo>
                    <a:pt x="211" y="10884"/>
                  </a:lnTo>
                  <a:lnTo>
                    <a:pt x="1557" y="9538"/>
                  </a:lnTo>
                  <a:close/>
                  <a:moveTo>
                    <a:pt x="1557" y="11005"/>
                  </a:moveTo>
                  <a:lnTo>
                    <a:pt x="1557" y="12351"/>
                  </a:lnTo>
                  <a:lnTo>
                    <a:pt x="211" y="11005"/>
                  </a:lnTo>
                  <a:close/>
                  <a:moveTo>
                    <a:pt x="126" y="11093"/>
                  </a:moveTo>
                  <a:lnTo>
                    <a:pt x="1470" y="12437"/>
                  </a:lnTo>
                  <a:lnTo>
                    <a:pt x="126" y="12437"/>
                  </a:lnTo>
                  <a:lnTo>
                    <a:pt x="126" y="11093"/>
                  </a:lnTo>
                  <a:close/>
                  <a:moveTo>
                    <a:pt x="1470" y="12560"/>
                  </a:moveTo>
                  <a:lnTo>
                    <a:pt x="126" y="13905"/>
                  </a:lnTo>
                  <a:lnTo>
                    <a:pt x="126" y="12560"/>
                  </a:lnTo>
                  <a:close/>
                  <a:moveTo>
                    <a:pt x="1557" y="12647"/>
                  </a:moveTo>
                  <a:lnTo>
                    <a:pt x="1557" y="13991"/>
                  </a:lnTo>
                  <a:lnTo>
                    <a:pt x="212" y="13991"/>
                  </a:lnTo>
                  <a:lnTo>
                    <a:pt x="1557" y="12647"/>
                  </a:lnTo>
                  <a:close/>
                  <a:moveTo>
                    <a:pt x="1557" y="14116"/>
                  </a:moveTo>
                  <a:lnTo>
                    <a:pt x="1557" y="15460"/>
                  </a:lnTo>
                  <a:lnTo>
                    <a:pt x="211" y="14116"/>
                  </a:lnTo>
                  <a:close/>
                  <a:moveTo>
                    <a:pt x="126" y="14202"/>
                  </a:moveTo>
                  <a:lnTo>
                    <a:pt x="1470" y="15545"/>
                  </a:lnTo>
                  <a:lnTo>
                    <a:pt x="126" y="15545"/>
                  </a:lnTo>
                  <a:lnTo>
                    <a:pt x="126" y="14202"/>
                  </a:lnTo>
                  <a:close/>
                  <a:moveTo>
                    <a:pt x="1470" y="15667"/>
                  </a:moveTo>
                  <a:lnTo>
                    <a:pt x="126" y="17013"/>
                  </a:lnTo>
                  <a:lnTo>
                    <a:pt x="126" y="15667"/>
                  </a:lnTo>
                  <a:close/>
                  <a:moveTo>
                    <a:pt x="1557" y="15755"/>
                  </a:moveTo>
                  <a:lnTo>
                    <a:pt x="1557" y="17101"/>
                  </a:lnTo>
                  <a:lnTo>
                    <a:pt x="211" y="17101"/>
                  </a:lnTo>
                  <a:lnTo>
                    <a:pt x="1557" y="15755"/>
                  </a:lnTo>
                  <a:close/>
                  <a:moveTo>
                    <a:pt x="1471" y="17223"/>
                  </a:moveTo>
                  <a:lnTo>
                    <a:pt x="126" y="18569"/>
                  </a:lnTo>
                  <a:lnTo>
                    <a:pt x="126" y="17223"/>
                  </a:lnTo>
                  <a:close/>
                  <a:moveTo>
                    <a:pt x="1557" y="17309"/>
                  </a:moveTo>
                  <a:lnTo>
                    <a:pt x="1557" y="18656"/>
                  </a:lnTo>
                  <a:lnTo>
                    <a:pt x="211" y="18656"/>
                  </a:lnTo>
                  <a:lnTo>
                    <a:pt x="1557" y="17309"/>
                  </a:lnTo>
                  <a:close/>
                  <a:moveTo>
                    <a:pt x="1557" y="18777"/>
                  </a:moveTo>
                  <a:lnTo>
                    <a:pt x="1557" y="20123"/>
                  </a:lnTo>
                  <a:lnTo>
                    <a:pt x="212" y="18777"/>
                  </a:lnTo>
                  <a:close/>
                  <a:moveTo>
                    <a:pt x="126" y="18865"/>
                  </a:moveTo>
                  <a:lnTo>
                    <a:pt x="1471" y="20211"/>
                  </a:lnTo>
                  <a:lnTo>
                    <a:pt x="126" y="20211"/>
                  </a:lnTo>
                  <a:lnTo>
                    <a:pt x="126" y="18865"/>
                  </a:lnTo>
                  <a:close/>
                  <a:moveTo>
                    <a:pt x="1469" y="20333"/>
                  </a:moveTo>
                  <a:lnTo>
                    <a:pt x="126" y="21680"/>
                  </a:lnTo>
                  <a:lnTo>
                    <a:pt x="126" y="20333"/>
                  </a:lnTo>
                  <a:close/>
                  <a:moveTo>
                    <a:pt x="1557" y="20419"/>
                  </a:moveTo>
                  <a:lnTo>
                    <a:pt x="1557" y="21764"/>
                  </a:lnTo>
                  <a:lnTo>
                    <a:pt x="212" y="21764"/>
                  </a:lnTo>
                  <a:lnTo>
                    <a:pt x="1557" y="20419"/>
                  </a:lnTo>
                  <a:close/>
                  <a:moveTo>
                    <a:pt x="1557" y="21887"/>
                  </a:moveTo>
                  <a:lnTo>
                    <a:pt x="1557" y="23231"/>
                  </a:lnTo>
                  <a:lnTo>
                    <a:pt x="211" y="21887"/>
                  </a:lnTo>
                  <a:close/>
                  <a:moveTo>
                    <a:pt x="126" y="21972"/>
                  </a:moveTo>
                  <a:lnTo>
                    <a:pt x="1469" y="23319"/>
                  </a:lnTo>
                  <a:lnTo>
                    <a:pt x="126" y="23319"/>
                  </a:lnTo>
                  <a:lnTo>
                    <a:pt x="126" y="21972"/>
                  </a:lnTo>
                  <a:close/>
                  <a:moveTo>
                    <a:pt x="1471" y="23441"/>
                  </a:moveTo>
                  <a:lnTo>
                    <a:pt x="126" y="24786"/>
                  </a:lnTo>
                  <a:lnTo>
                    <a:pt x="126" y="23441"/>
                  </a:lnTo>
                  <a:close/>
                  <a:moveTo>
                    <a:pt x="1557" y="23527"/>
                  </a:moveTo>
                  <a:lnTo>
                    <a:pt x="1557" y="24873"/>
                  </a:lnTo>
                  <a:lnTo>
                    <a:pt x="211" y="24873"/>
                  </a:lnTo>
                  <a:lnTo>
                    <a:pt x="1557" y="23527"/>
                  </a:lnTo>
                  <a:close/>
                  <a:moveTo>
                    <a:pt x="1557" y="24996"/>
                  </a:moveTo>
                  <a:lnTo>
                    <a:pt x="1557" y="26340"/>
                  </a:lnTo>
                  <a:lnTo>
                    <a:pt x="212" y="24996"/>
                  </a:lnTo>
                  <a:close/>
                  <a:moveTo>
                    <a:pt x="123" y="25080"/>
                  </a:moveTo>
                  <a:lnTo>
                    <a:pt x="1470" y="26427"/>
                  </a:lnTo>
                  <a:lnTo>
                    <a:pt x="123" y="26427"/>
                  </a:lnTo>
                  <a:lnTo>
                    <a:pt x="123" y="25080"/>
                  </a:lnTo>
                  <a:close/>
                  <a:moveTo>
                    <a:pt x="126" y="26548"/>
                  </a:moveTo>
                  <a:lnTo>
                    <a:pt x="1471" y="26550"/>
                  </a:lnTo>
                  <a:lnTo>
                    <a:pt x="126" y="27894"/>
                  </a:lnTo>
                  <a:lnTo>
                    <a:pt x="126" y="26548"/>
                  </a:lnTo>
                  <a:close/>
                  <a:moveTo>
                    <a:pt x="1557" y="26636"/>
                  </a:moveTo>
                  <a:lnTo>
                    <a:pt x="1557" y="27982"/>
                  </a:lnTo>
                  <a:lnTo>
                    <a:pt x="211" y="27982"/>
                  </a:lnTo>
                  <a:lnTo>
                    <a:pt x="1557" y="26636"/>
                  </a:lnTo>
                  <a:close/>
                  <a:moveTo>
                    <a:pt x="1557" y="28104"/>
                  </a:moveTo>
                  <a:lnTo>
                    <a:pt x="1557" y="29450"/>
                  </a:lnTo>
                  <a:lnTo>
                    <a:pt x="211" y="28104"/>
                  </a:lnTo>
                  <a:close/>
                  <a:moveTo>
                    <a:pt x="126" y="28191"/>
                  </a:moveTo>
                  <a:lnTo>
                    <a:pt x="1470" y="29537"/>
                  </a:lnTo>
                  <a:lnTo>
                    <a:pt x="126" y="29537"/>
                  </a:lnTo>
                  <a:lnTo>
                    <a:pt x="126" y="28191"/>
                  </a:lnTo>
                  <a:close/>
                  <a:moveTo>
                    <a:pt x="1470" y="29659"/>
                  </a:moveTo>
                  <a:lnTo>
                    <a:pt x="126" y="31003"/>
                  </a:lnTo>
                  <a:lnTo>
                    <a:pt x="126" y="29659"/>
                  </a:lnTo>
                  <a:close/>
                  <a:moveTo>
                    <a:pt x="1557" y="29745"/>
                  </a:moveTo>
                  <a:lnTo>
                    <a:pt x="1557" y="31089"/>
                  </a:lnTo>
                  <a:lnTo>
                    <a:pt x="212" y="31089"/>
                  </a:lnTo>
                  <a:lnTo>
                    <a:pt x="1557" y="29745"/>
                  </a:lnTo>
                  <a:close/>
                  <a:moveTo>
                    <a:pt x="1557" y="31214"/>
                  </a:moveTo>
                  <a:lnTo>
                    <a:pt x="1557" y="32559"/>
                  </a:lnTo>
                  <a:lnTo>
                    <a:pt x="211" y="31214"/>
                  </a:lnTo>
                  <a:close/>
                  <a:moveTo>
                    <a:pt x="126" y="31300"/>
                  </a:moveTo>
                  <a:lnTo>
                    <a:pt x="1470" y="32645"/>
                  </a:lnTo>
                  <a:lnTo>
                    <a:pt x="126" y="32645"/>
                  </a:lnTo>
                  <a:lnTo>
                    <a:pt x="126" y="31300"/>
                  </a:lnTo>
                  <a:close/>
                  <a:moveTo>
                    <a:pt x="1471" y="32767"/>
                  </a:moveTo>
                  <a:lnTo>
                    <a:pt x="126" y="34113"/>
                  </a:lnTo>
                  <a:lnTo>
                    <a:pt x="126" y="32767"/>
                  </a:lnTo>
                  <a:close/>
                  <a:moveTo>
                    <a:pt x="1557" y="32854"/>
                  </a:moveTo>
                  <a:lnTo>
                    <a:pt x="1557" y="34199"/>
                  </a:lnTo>
                  <a:lnTo>
                    <a:pt x="211" y="34199"/>
                  </a:lnTo>
                  <a:lnTo>
                    <a:pt x="1557" y="32854"/>
                  </a:lnTo>
                  <a:close/>
                  <a:moveTo>
                    <a:pt x="64" y="1"/>
                  </a:moveTo>
                  <a:cubicBezTo>
                    <a:pt x="28" y="1"/>
                    <a:pt x="1" y="29"/>
                    <a:pt x="1" y="63"/>
                  </a:cubicBezTo>
                  <a:lnTo>
                    <a:pt x="1" y="7834"/>
                  </a:lnTo>
                  <a:cubicBezTo>
                    <a:pt x="0" y="7839"/>
                    <a:pt x="1" y="7844"/>
                    <a:pt x="3" y="7847"/>
                  </a:cubicBezTo>
                  <a:lnTo>
                    <a:pt x="3" y="9378"/>
                  </a:lnTo>
                  <a:cubicBezTo>
                    <a:pt x="1" y="9381"/>
                    <a:pt x="0" y="9386"/>
                    <a:pt x="1" y="9389"/>
                  </a:cubicBezTo>
                  <a:lnTo>
                    <a:pt x="1" y="17160"/>
                  </a:lnTo>
                  <a:lnTo>
                    <a:pt x="1" y="17161"/>
                  </a:lnTo>
                  <a:lnTo>
                    <a:pt x="1" y="17163"/>
                  </a:lnTo>
                  <a:lnTo>
                    <a:pt x="1" y="24934"/>
                  </a:lnTo>
                  <a:cubicBezTo>
                    <a:pt x="0" y="24937"/>
                    <a:pt x="1" y="24942"/>
                    <a:pt x="3" y="24947"/>
                  </a:cubicBezTo>
                  <a:lnTo>
                    <a:pt x="3" y="26477"/>
                  </a:lnTo>
                  <a:cubicBezTo>
                    <a:pt x="1" y="26480"/>
                    <a:pt x="0" y="26484"/>
                    <a:pt x="1" y="26489"/>
                  </a:cubicBezTo>
                  <a:lnTo>
                    <a:pt x="1" y="34259"/>
                  </a:lnTo>
                  <a:cubicBezTo>
                    <a:pt x="0" y="34294"/>
                    <a:pt x="28" y="34322"/>
                    <a:pt x="64" y="34322"/>
                  </a:cubicBezTo>
                  <a:lnTo>
                    <a:pt x="1619" y="34322"/>
                  </a:lnTo>
                  <a:cubicBezTo>
                    <a:pt x="1653" y="34321"/>
                    <a:pt x="1680" y="34293"/>
                    <a:pt x="1678" y="34259"/>
                  </a:cubicBezTo>
                  <a:lnTo>
                    <a:pt x="1678" y="17161"/>
                  </a:lnTo>
                  <a:lnTo>
                    <a:pt x="1678" y="17159"/>
                  </a:lnTo>
                  <a:lnTo>
                    <a:pt x="1678" y="62"/>
                  </a:lnTo>
                  <a:cubicBezTo>
                    <a:pt x="1678" y="46"/>
                    <a:pt x="1672" y="30"/>
                    <a:pt x="1660" y="18"/>
                  </a:cubicBezTo>
                  <a:cubicBezTo>
                    <a:pt x="1649" y="7"/>
                    <a:pt x="1635" y="1"/>
                    <a:pt x="161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9"/>
            <p:cNvSpPr/>
            <p:nvPr/>
          </p:nvSpPr>
          <p:spPr>
            <a:xfrm>
              <a:off x="6876375" y="929763"/>
              <a:ext cx="14" cy="14"/>
            </a:xfrm>
            <a:custGeom>
              <a:rect b="b" l="l" r="r" t="t"/>
              <a:pathLst>
                <a:path extrusionOk="0" h="1" w="1">
                  <a:moveTo>
                    <a:pt x="0" y="0"/>
                  </a:move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9"/>
            <p:cNvSpPr/>
            <p:nvPr/>
          </p:nvSpPr>
          <p:spPr>
            <a:xfrm>
              <a:off x="6878102" y="959830"/>
              <a:ext cx="14" cy="14"/>
            </a:xfrm>
            <a:custGeom>
              <a:rect b="b" l="l" r="r" t="t"/>
              <a:pathLst>
                <a:path extrusionOk="0" h="1" w="1">
                  <a:moveTo>
                    <a:pt x="0" y="0"/>
                  </a:move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9"/>
            <p:cNvSpPr/>
            <p:nvPr/>
          </p:nvSpPr>
          <p:spPr>
            <a:xfrm>
              <a:off x="6807564" y="959830"/>
              <a:ext cx="14" cy="14"/>
            </a:xfrm>
            <a:custGeom>
              <a:rect b="b" l="l" r="r" t="t"/>
              <a:pathLst>
                <a:path extrusionOk="0" h="1" w="1">
                  <a:moveTo>
                    <a:pt x="1" y="0"/>
                  </a:move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9"/>
            <p:cNvSpPr/>
            <p:nvPr/>
          </p:nvSpPr>
          <p:spPr>
            <a:xfrm>
              <a:off x="6694214" y="663169"/>
              <a:ext cx="238089" cy="167800"/>
            </a:xfrm>
            <a:custGeom>
              <a:rect b="b" l="l" r="r" t="t"/>
              <a:pathLst>
                <a:path extrusionOk="0" h="12144" w="17231">
                  <a:moveTo>
                    <a:pt x="7475" y="0"/>
                  </a:moveTo>
                  <a:cubicBezTo>
                    <a:pt x="6129" y="0"/>
                    <a:pt x="4998" y="913"/>
                    <a:pt x="4661" y="2151"/>
                  </a:cubicBezTo>
                  <a:cubicBezTo>
                    <a:pt x="4261" y="1991"/>
                    <a:pt x="3834" y="1909"/>
                    <a:pt x="3403" y="1908"/>
                  </a:cubicBezTo>
                  <a:cubicBezTo>
                    <a:pt x="1524" y="1908"/>
                    <a:pt x="1" y="3432"/>
                    <a:pt x="1" y="5310"/>
                  </a:cubicBezTo>
                  <a:cubicBezTo>
                    <a:pt x="1" y="6058"/>
                    <a:pt x="249" y="6784"/>
                    <a:pt x="705" y="7377"/>
                  </a:cubicBezTo>
                  <a:cubicBezTo>
                    <a:pt x="504" y="7814"/>
                    <a:pt x="401" y="8289"/>
                    <a:pt x="401" y="8771"/>
                  </a:cubicBezTo>
                  <a:cubicBezTo>
                    <a:pt x="401" y="10633"/>
                    <a:pt x="1911" y="12143"/>
                    <a:pt x="3773" y="12143"/>
                  </a:cubicBezTo>
                  <a:cubicBezTo>
                    <a:pt x="3775" y="12143"/>
                    <a:pt x="3777" y="12143"/>
                    <a:pt x="3779" y="12143"/>
                  </a:cubicBezTo>
                  <a:cubicBezTo>
                    <a:pt x="4457" y="12143"/>
                    <a:pt x="5119" y="11937"/>
                    <a:pt x="5679" y="11552"/>
                  </a:cubicBezTo>
                  <a:cubicBezTo>
                    <a:pt x="7536" y="11537"/>
                    <a:pt x="9037" y="10036"/>
                    <a:pt x="9052" y="8179"/>
                  </a:cubicBezTo>
                  <a:cubicBezTo>
                    <a:pt x="9085" y="8180"/>
                    <a:pt x="9116" y="8184"/>
                    <a:pt x="9149" y="8184"/>
                  </a:cubicBezTo>
                  <a:cubicBezTo>
                    <a:pt x="10275" y="8184"/>
                    <a:pt x="11214" y="7404"/>
                    <a:pt x="11466" y="6356"/>
                  </a:cubicBezTo>
                  <a:cubicBezTo>
                    <a:pt x="11616" y="6400"/>
                    <a:pt x="11770" y="6422"/>
                    <a:pt x="11927" y="6422"/>
                  </a:cubicBezTo>
                  <a:cubicBezTo>
                    <a:pt x="12841" y="6420"/>
                    <a:pt x="13583" y="5682"/>
                    <a:pt x="13588" y="4767"/>
                  </a:cubicBezTo>
                  <a:cubicBezTo>
                    <a:pt x="14244" y="4764"/>
                    <a:pt x="14837" y="4375"/>
                    <a:pt x="15102" y="3774"/>
                  </a:cubicBezTo>
                  <a:cubicBezTo>
                    <a:pt x="15212" y="3814"/>
                    <a:pt x="15328" y="3834"/>
                    <a:pt x="15446" y="3834"/>
                  </a:cubicBezTo>
                  <a:cubicBezTo>
                    <a:pt x="15848" y="3834"/>
                    <a:pt x="16213" y="3600"/>
                    <a:pt x="16380" y="3233"/>
                  </a:cubicBezTo>
                  <a:cubicBezTo>
                    <a:pt x="16446" y="3255"/>
                    <a:pt x="16515" y="3269"/>
                    <a:pt x="16585" y="3269"/>
                  </a:cubicBezTo>
                  <a:cubicBezTo>
                    <a:pt x="16941" y="3269"/>
                    <a:pt x="17230" y="2980"/>
                    <a:pt x="17230" y="2625"/>
                  </a:cubicBezTo>
                  <a:cubicBezTo>
                    <a:pt x="17230" y="2267"/>
                    <a:pt x="16942" y="1977"/>
                    <a:pt x="16585" y="1977"/>
                  </a:cubicBezTo>
                  <a:cubicBezTo>
                    <a:pt x="16446" y="1979"/>
                    <a:pt x="16309" y="2025"/>
                    <a:pt x="16199" y="2109"/>
                  </a:cubicBezTo>
                  <a:cubicBezTo>
                    <a:pt x="16004" y="1900"/>
                    <a:pt x="15731" y="1780"/>
                    <a:pt x="15446" y="1780"/>
                  </a:cubicBezTo>
                  <a:cubicBezTo>
                    <a:pt x="15218" y="1780"/>
                    <a:pt x="14997" y="1856"/>
                    <a:pt x="14817" y="1996"/>
                  </a:cubicBezTo>
                  <a:cubicBezTo>
                    <a:pt x="14503" y="1643"/>
                    <a:pt x="14053" y="1441"/>
                    <a:pt x="13580" y="1441"/>
                  </a:cubicBezTo>
                  <a:cubicBezTo>
                    <a:pt x="13282" y="1441"/>
                    <a:pt x="12990" y="1521"/>
                    <a:pt x="12733" y="1674"/>
                  </a:cubicBezTo>
                  <a:cubicBezTo>
                    <a:pt x="12284" y="1085"/>
                    <a:pt x="11585" y="741"/>
                    <a:pt x="10845" y="741"/>
                  </a:cubicBezTo>
                  <a:cubicBezTo>
                    <a:pt x="10843" y="741"/>
                    <a:pt x="10841" y="741"/>
                    <a:pt x="10838" y="741"/>
                  </a:cubicBezTo>
                  <a:cubicBezTo>
                    <a:pt x="10440" y="741"/>
                    <a:pt x="10049" y="842"/>
                    <a:pt x="9700" y="1033"/>
                  </a:cubicBezTo>
                  <a:cubicBezTo>
                    <a:pt x="9147" y="377"/>
                    <a:pt x="8333" y="0"/>
                    <a:pt x="747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9"/>
            <p:cNvSpPr/>
            <p:nvPr/>
          </p:nvSpPr>
          <p:spPr>
            <a:xfrm>
              <a:off x="6726317" y="826795"/>
              <a:ext cx="42986" cy="408597"/>
            </a:xfrm>
            <a:custGeom>
              <a:rect b="b" l="l" r="r" t="t"/>
              <a:pathLst>
                <a:path extrusionOk="0" h="29571" w="3111">
                  <a:moveTo>
                    <a:pt x="1" y="0"/>
                  </a:moveTo>
                  <a:lnTo>
                    <a:pt x="1" y="29570"/>
                  </a:lnTo>
                  <a:lnTo>
                    <a:pt x="3111" y="29570"/>
                  </a:lnTo>
                  <a:lnTo>
                    <a:pt x="311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9"/>
            <p:cNvSpPr/>
            <p:nvPr/>
          </p:nvSpPr>
          <p:spPr>
            <a:xfrm>
              <a:off x="6726331" y="826795"/>
              <a:ext cx="42972" cy="43774"/>
            </a:xfrm>
            <a:custGeom>
              <a:rect b="b" l="l" r="r" t="t"/>
              <a:pathLst>
                <a:path extrusionOk="0" h="3168" w="3110">
                  <a:moveTo>
                    <a:pt x="1" y="0"/>
                  </a:moveTo>
                  <a:lnTo>
                    <a:pt x="1" y="3168"/>
                  </a:lnTo>
                  <a:lnTo>
                    <a:pt x="3110" y="3168"/>
                  </a:lnTo>
                  <a:lnTo>
                    <a:pt x="311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9"/>
            <p:cNvSpPr/>
            <p:nvPr/>
          </p:nvSpPr>
          <p:spPr>
            <a:xfrm>
              <a:off x="6726317" y="914315"/>
              <a:ext cx="42986" cy="43774"/>
            </a:xfrm>
            <a:custGeom>
              <a:rect b="b" l="l" r="r" t="t"/>
              <a:pathLst>
                <a:path extrusionOk="0" h="3168" w="3111">
                  <a:moveTo>
                    <a:pt x="1" y="0"/>
                  </a:moveTo>
                  <a:lnTo>
                    <a:pt x="1" y="3168"/>
                  </a:lnTo>
                  <a:lnTo>
                    <a:pt x="3111" y="3168"/>
                  </a:lnTo>
                  <a:lnTo>
                    <a:pt x="311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9"/>
            <p:cNvSpPr/>
            <p:nvPr/>
          </p:nvSpPr>
          <p:spPr>
            <a:xfrm>
              <a:off x="6726317" y="1001821"/>
              <a:ext cx="42986" cy="43774"/>
            </a:xfrm>
            <a:custGeom>
              <a:rect b="b" l="l" r="r" t="t"/>
              <a:pathLst>
                <a:path extrusionOk="0" h="3168" w="3111">
                  <a:moveTo>
                    <a:pt x="1" y="1"/>
                  </a:moveTo>
                  <a:lnTo>
                    <a:pt x="1" y="3167"/>
                  </a:lnTo>
                  <a:lnTo>
                    <a:pt x="3111" y="3167"/>
                  </a:lnTo>
                  <a:lnTo>
                    <a:pt x="3111" y="1"/>
                  </a:lnTo>
                  <a:close/>
                </a:path>
              </a:pathLst>
            </a:custGeom>
            <a:solidFill>
              <a:srgbClr val="FF1D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9"/>
            <p:cNvSpPr/>
            <p:nvPr/>
          </p:nvSpPr>
          <p:spPr>
            <a:xfrm>
              <a:off x="6726317" y="1001821"/>
              <a:ext cx="42986" cy="43774"/>
            </a:xfrm>
            <a:custGeom>
              <a:rect b="b" l="l" r="r" t="t"/>
              <a:pathLst>
                <a:path extrusionOk="0" h="3168" w="3111">
                  <a:moveTo>
                    <a:pt x="1" y="1"/>
                  </a:moveTo>
                  <a:lnTo>
                    <a:pt x="1" y="3167"/>
                  </a:lnTo>
                  <a:lnTo>
                    <a:pt x="3111" y="3167"/>
                  </a:lnTo>
                  <a:lnTo>
                    <a:pt x="311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9"/>
            <p:cNvSpPr/>
            <p:nvPr/>
          </p:nvSpPr>
          <p:spPr>
            <a:xfrm>
              <a:off x="6726317" y="1081714"/>
              <a:ext cx="42986" cy="43760"/>
            </a:xfrm>
            <a:custGeom>
              <a:rect b="b" l="l" r="r" t="t"/>
              <a:pathLst>
                <a:path extrusionOk="0" h="3167" w="3111">
                  <a:moveTo>
                    <a:pt x="1" y="0"/>
                  </a:moveTo>
                  <a:lnTo>
                    <a:pt x="1" y="3167"/>
                  </a:lnTo>
                  <a:lnTo>
                    <a:pt x="3111" y="3167"/>
                  </a:lnTo>
                  <a:lnTo>
                    <a:pt x="3111" y="0"/>
                  </a:lnTo>
                  <a:close/>
                </a:path>
              </a:pathLst>
            </a:custGeom>
            <a:solidFill>
              <a:srgbClr val="FF1D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9"/>
            <p:cNvSpPr/>
            <p:nvPr/>
          </p:nvSpPr>
          <p:spPr>
            <a:xfrm>
              <a:off x="6726317" y="1081714"/>
              <a:ext cx="42986" cy="43760"/>
            </a:xfrm>
            <a:custGeom>
              <a:rect b="b" l="l" r="r" t="t"/>
              <a:pathLst>
                <a:path extrusionOk="0" h="3167" w="3111">
                  <a:moveTo>
                    <a:pt x="1" y="0"/>
                  </a:moveTo>
                  <a:lnTo>
                    <a:pt x="1" y="3167"/>
                  </a:lnTo>
                  <a:lnTo>
                    <a:pt x="3111" y="3167"/>
                  </a:lnTo>
                  <a:lnTo>
                    <a:pt x="311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9"/>
            <p:cNvSpPr/>
            <p:nvPr/>
          </p:nvSpPr>
          <p:spPr>
            <a:xfrm>
              <a:off x="6726317" y="1156785"/>
              <a:ext cx="42986" cy="43774"/>
            </a:xfrm>
            <a:custGeom>
              <a:rect b="b" l="l" r="r" t="t"/>
              <a:pathLst>
                <a:path extrusionOk="0" h="3168" w="3111">
                  <a:moveTo>
                    <a:pt x="1" y="1"/>
                  </a:moveTo>
                  <a:lnTo>
                    <a:pt x="1" y="3167"/>
                  </a:lnTo>
                  <a:lnTo>
                    <a:pt x="3111" y="3167"/>
                  </a:lnTo>
                  <a:lnTo>
                    <a:pt x="3111" y="1"/>
                  </a:lnTo>
                  <a:close/>
                </a:path>
              </a:pathLst>
            </a:custGeom>
            <a:solidFill>
              <a:srgbClr val="FF1D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9"/>
            <p:cNvSpPr/>
            <p:nvPr/>
          </p:nvSpPr>
          <p:spPr>
            <a:xfrm>
              <a:off x="6758553" y="1156785"/>
              <a:ext cx="10902" cy="43774"/>
            </a:xfrm>
            <a:custGeom>
              <a:rect b="b" l="l" r="r" t="t"/>
              <a:pathLst>
                <a:path extrusionOk="0" h="3168" w="789">
                  <a:moveTo>
                    <a:pt x="0" y="1"/>
                  </a:moveTo>
                  <a:lnTo>
                    <a:pt x="0" y="3167"/>
                  </a:lnTo>
                  <a:lnTo>
                    <a:pt x="789" y="3167"/>
                  </a:lnTo>
                  <a:lnTo>
                    <a:pt x="789" y="1"/>
                  </a:ln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9"/>
            <p:cNvSpPr/>
            <p:nvPr/>
          </p:nvSpPr>
          <p:spPr>
            <a:xfrm>
              <a:off x="6962140" y="530451"/>
              <a:ext cx="238103" cy="167814"/>
            </a:xfrm>
            <a:custGeom>
              <a:rect b="b" l="l" r="r" t="t"/>
              <a:pathLst>
                <a:path extrusionOk="0" h="12145" w="17232">
                  <a:moveTo>
                    <a:pt x="7474" y="1"/>
                  </a:moveTo>
                  <a:cubicBezTo>
                    <a:pt x="6129" y="1"/>
                    <a:pt x="4998" y="913"/>
                    <a:pt x="4661" y="2153"/>
                  </a:cubicBezTo>
                  <a:cubicBezTo>
                    <a:pt x="4261" y="1993"/>
                    <a:pt x="3834" y="1910"/>
                    <a:pt x="3403" y="1910"/>
                  </a:cubicBezTo>
                  <a:cubicBezTo>
                    <a:pt x="1524" y="1910"/>
                    <a:pt x="2" y="3432"/>
                    <a:pt x="2" y="5311"/>
                  </a:cubicBezTo>
                  <a:cubicBezTo>
                    <a:pt x="0" y="6058"/>
                    <a:pt x="249" y="6785"/>
                    <a:pt x="705" y="7378"/>
                  </a:cubicBezTo>
                  <a:cubicBezTo>
                    <a:pt x="504" y="7814"/>
                    <a:pt x="401" y="8290"/>
                    <a:pt x="401" y="8772"/>
                  </a:cubicBezTo>
                  <a:cubicBezTo>
                    <a:pt x="401" y="10634"/>
                    <a:pt x="1911" y="12144"/>
                    <a:pt x="3773" y="12144"/>
                  </a:cubicBezTo>
                  <a:cubicBezTo>
                    <a:pt x="3775" y="12144"/>
                    <a:pt x="3777" y="12144"/>
                    <a:pt x="3779" y="12144"/>
                  </a:cubicBezTo>
                  <a:cubicBezTo>
                    <a:pt x="4457" y="12144"/>
                    <a:pt x="5120" y="11937"/>
                    <a:pt x="5678" y="11553"/>
                  </a:cubicBezTo>
                  <a:cubicBezTo>
                    <a:pt x="7535" y="11538"/>
                    <a:pt x="9037" y="10036"/>
                    <a:pt x="9052" y="8179"/>
                  </a:cubicBezTo>
                  <a:cubicBezTo>
                    <a:pt x="9084" y="8181"/>
                    <a:pt x="9116" y="8184"/>
                    <a:pt x="9149" y="8184"/>
                  </a:cubicBezTo>
                  <a:cubicBezTo>
                    <a:pt x="10275" y="8184"/>
                    <a:pt x="11214" y="7404"/>
                    <a:pt x="11466" y="6357"/>
                  </a:cubicBezTo>
                  <a:cubicBezTo>
                    <a:pt x="11616" y="6400"/>
                    <a:pt x="11771" y="6422"/>
                    <a:pt x="11927" y="6422"/>
                  </a:cubicBezTo>
                  <a:cubicBezTo>
                    <a:pt x="12842" y="6422"/>
                    <a:pt x="13584" y="5684"/>
                    <a:pt x="13589" y="4769"/>
                  </a:cubicBezTo>
                  <a:cubicBezTo>
                    <a:pt x="14246" y="4765"/>
                    <a:pt x="14839" y="4375"/>
                    <a:pt x="15103" y="3776"/>
                  </a:cubicBezTo>
                  <a:cubicBezTo>
                    <a:pt x="15213" y="3814"/>
                    <a:pt x="15329" y="3835"/>
                    <a:pt x="15448" y="3836"/>
                  </a:cubicBezTo>
                  <a:cubicBezTo>
                    <a:pt x="15849" y="3835"/>
                    <a:pt x="16214" y="3600"/>
                    <a:pt x="16381" y="3234"/>
                  </a:cubicBezTo>
                  <a:cubicBezTo>
                    <a:pt x="16447" y="3257"/>
                    <a:pt x="16516" y="3269"/>
                    <a:pt x="16587" y="3271"/>
                  </a:cubicBezTo>
                  <a:cubicBezTo>
                    <a:pt x="16943" y="3271"/>
                    <a:pt x="17231" y="2982"/>
                    <a:pt x="17231" y="2626"/>
                  </a:cubicBezTo>
                  <a:cubicBezTo>
                    <a:pt x="17231" y="2269"/>
                    <a:pt x="16944" y="1979"/>
                    <a:pt x="16588" y="1979"/>
                  </a:cubicBezTo>
                  <a:cubicBezTo>
                    <a:pt x="16587" y="1979"/>
                    <a:pt x="16586" y="1979"/>
                    <a:pt x="16585" y="1979"/>
                  </a:cubicBezTo>
                  <a:cubicBezTo>
                    <a:pt x="16445" y="1979"/>
                    <a:pt x="16310" y="2026"/>
                    <a:pt x="16200" y="2111"/>
                  </a:cubicBezTo>
                  <a:cubicBezTo>
                    <a:pt x="16005" y="1900"/>
                    <a:pt x="15732" y="1781"/>
                    <a:pt x="15446" y="1781"/>
                  </a:cubicBezTo>
                  <a:cubicBezTo>
                    <a:pt x="15219" y="1781"/>
                    <a:pt x="14997" y="1857"/>
                    <a:pt x="14818" y="1996"/>
                  </a:cubicBezTo>
                  <a:cubicBezTo>
                    <a:pt x="14503" y="1644"/>
                    <a:pt x="14053" y="1442"/>
                    <a:pt x="13581" y="1442"/>
                  </a:cubicBezTo>
                  <a:cubicBezTo>
                    <a:pt x="13283" y="1442"/>
                    <a:pt x="12989" y="1522"/>
                    <a:pt x="12734" y="1675"/>
                  </a:cubicBezTo>
                  <a:cubicBezTo>
                    <a:pt x="12284" y="1086"/>
                    <a:pt x="11585" y="742"/>
                    <a:pt x="10845" y="742"/>
                  </a:cubicBezTo>
                  <a:cubicBezTo>
                    <a:pt x="10445" y="742"/>
                    <a:pt x="10051" y="842"/>
                    <a:pt x="9700" y="1034"/>
                  </a:cubicBezTo>
                  <a:cubicBezTo>
                    <a:pt x="9146" y="379"/>
                    <a:pt x="8332" y="1"/>
                    <a:pt x="747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9"/>
            <p:cNvSpPr/>
            <p:nvPr/>
          </p:nvSpPr>
          <p:spPr>
            <a:xfrm>
              <a:off x="6992856" y="693373"/>
              <a:ext cx="42986" cy="277414"/>
            </a:xfrm>
            <a:custGeom>
              <a:rect b="b" l="l" r="r" t="t"/>
              <a:pathLst>
                <a:path extrusionOk="0" h="20077" w="3111">
                  <a:moveTo>
                    <a:pt x="1" y="0"/>
                  </a:moveTo>
                  <a:lnTo>
                    <a:pt x="1" y="20076"/>
                  </a:lnTo>
                  <a:lnTo>
                    <a:pt x="3111" y="20076"/>
                  </a:lnTo>
                  <a:lnTo>
                    <a:pt x="311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9"/>
            <p:cNvSpPr/>
            <p:nvPr/>
          </p:nvSpPr>
          <p:spPr>
            <a:xfrm>
              <a:off x="6992856" y="693373"/>
              <a:ext cx="42986" cy="43774"/>
            </a:xfrm>
            <a:custGeom>
              <a:rect b="b" l="l" r="r" t="t"/>
              <a:pathLst>
                <a:path extrusionOk="0" h="3168" w="3111">
                  <a:moveTo>
                    <a:pt x="1" y="0"/>
                  </a:moveTo>
                  <a:lnTo>
                    <a:pt x="1" y="3168"/>
                  </a:lnTo>
                  <a:lnTo>
                    <a:pt x="3111" y="3168"/>
                  </a:lnTo>
                  <a:lnTo>
                    <a:pt x="311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9"/>
            <p:cNvSpPr/>
            <p:nvPr/>
          </p:nvSpPr>
          <p:spPr>
            <a:xfrm>
              <a:off x="6992856" y="780893"/>
              <a:ext cx="42986" cy="43760"/>
            </a:xfrm>
            <a:custGeom>
              <a:rect b="b" l="l" r="r" t="t"/>
              <a:pathLst>
                <a:path extrusionOk="0" h="3167" w="3111">
                  <a:moveTo>
                    <a:pt x="1" y="0"/>
                  </a:moveTo>
                  <a:lnTo>
                    <a:pt x="1" y="3166"/>
                  </a:lnTo>
                  <a:lnTo>
                    <a:pt x="3111" y="3166"/>
                  </a:lnTo>
                  <a:lnTo>
                    <a:pt x="311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9"/>
            <p:cNvSpPr/>
            <p:nvPr/>
          </p:nvSpPr>
          <p:spPr>
            <a:xfrm>
              <a:off x="6992856" y="956030"/>
              <a:ext cx="42986" cy="277400"/>
            </a:xfrm>
            <a:custGeom>
              <a:rect b="b" l="l" r="r" t="t"/>
              <a:pathLst>
                <a:path extrusionOk="0" h="20076" w="3111">
                  <a:moveTo>
                    <a:pt x="1" y="0"/>
                  </a:moveTo>
                  <a:lnTo>
                    <a:pt x="1" y="20075"/>
                  </a:lnTo>
                  <a:lnTo>
                    <a:pt x="3111" y="20075"/>
                  </a:lnTo>
                  <a:lnTo>
                    <a:pt x="311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9"/>
            <p:cNvSpPr/>
            <p:nvPr/>
          </p:nvSpPr>
          <p:spPr>
            <a:xfrm>
              <a:off x="6992856" y="868400"/>
              <a:ext cx="42986" cy="43774"/>
            </a:xfrm>
            <a:custGeom>
              <a:rect b="b" l="l" r="r" t="t"/>
              <a:pathLst>
                <a:path extrusionOk="0" h="3168" w="3111">
                  <a:moveTo>
                    <a:pt x="1" y="1"/>
                  </a:moveTo>
                  <a:lnTo>
                    <a:pt x="1" y="3167"/>
                  </a:lnTo>
                  <a:lnTo>
                    <a:pt x="3111" y="3167"/>
                  </a:lnTo>
                  <a:lnTo>
                    <a:pt x="31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9"/>
            <p:cNvSpPr/>
            <p:nvPr/>
          </p:nvSpPr>
          <p:spPr>
            <a:xfrm>
              <a:off x="6992856" y="956030"/>
              <a:ext cx="42986" cy="43760"/>
            </a:xfrm>
            <a:custGeom>
              <a:rect b="b" l="l" r="r" t="t"/>
              <a:pathLst>
                <a:path extrusionOk="0" h="3167" w="3111">
                  <a:moveTo>
                    <a:pt x="1" y="0"/>
                  </a:moveTo>
                  <a:lnTo>
                    <a:pt x="1" y="3166"/>
                  </a:lnTo>
                  <a:lnTo>
                    <a:pt x="3111" y="3166"/>
                  </a:lnTo>
                  <a:lnTo>
                    <a:pt x="311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9"/>
            <p:cNvSpPr/>
            <p:nvPr/>
          </p:nvSpPr>
          <p:spPr>
            <a:xfrm>
              <a:off x="6992856" y="1043523"/>
              <a:ext cx="42986" cy="43788"/>
            </a:xfrm>
            <a:custGeom>
              <a:rect b="b" l="l" r="r" t="t"/>
              <a:pathLst>
                <a:path extrusionOk="0" h="3169" w="3111">
                  <a:moveTo>
                    <a:pt x="1" y="1"/>
                  </a:moveTo>
                  <a:lnTo>
                    <a:pt x="1" y="3168"/>
                  </a:lnTo>
                  <a:lnTo>
                    <a:pt x="3111" y="3168"/>
                  </a:lnTo>
                  <a:lnTo>
                    <a:pt x="31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9"/>
            <p:cNvSpPr/>
            <p:nvPr/>
          </p:nvSpPr>
          <p:spPr>
            <a:xfrm>
              <a:off x="6992856" y="1131043"/>
              <a:ext cx="42986" cy="43774"/>
            </a:xfrm>
            <a:custGeom>
              <a:rect b="b" l="l" r="r" t="t"/>
              <a:pathLst>
                <a:path extrusionOk="0" h="3168" w="3111">
                  <a:moveTo>
                    <a:pt x="1" y="1"/>
                  </a:moveTo>
                  <a:lnTo>
                    <a:pt x="1" y="3167"/>
                  </a:lnTo>
                  <a:lnTo>
                    <a:pt x="3111" y="3167"/>
                  </a:lnTo>
                  <a:lnTo>
                    <a:pt x="3111" y="1"/>
                  </a:lnTo>
                  <a:close/>
                </a:path>
              </a:pathLst>
            </a:custGeom>
            <a:solidFill>
              <a:srgbClr val="FF1D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9"/>
            <p:cNvSpPr/>
            <p:nvPr/>
          </p:nvSpPr>
          <p:spPr>
            <a:xfrm>
              <a:off x="7028436" y="1131043"/>
              <a:ext cx="7904" cy="43774"/>
            </a:xfrm>
            <a:custGeom>
              <a:rect b="b" l="l" r="r" t="t"/>
              <a:pathLst>
                <a:path extrusionOk="0" h="3168" w="572">
                  <a:moveTo>
                    <a:pt x="1" y="1"/>
                  </a:moveTo>
                  <a:lnTo>
                    <a:pt x="1" y="3167"/>
                  </a:lnTo>
                  <a:lnTo>
                    <a:pt x="571" y="3167"/>
                  </a:lnTo>
                  <a:lnTo>
                    <a:pt x="571" y="1"/>
                  </a:ln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9"/>
            <p:cNvSpPr/>
            <p:nvPr/>
          </p:nvSpPr>
          <p:spPr>
            <a:xfrm>
              <a:off x="5761303" y="818270"/>
              <a:ext cx="552244" cy="607169"/>
            </a:xfrm>
            <a:custGeom>
              <a:rect b="b" l="l" r="r" t="t"/>
              <a:pathLst>
                <a:path extrusionOk="0" h="43942" w="39967">
                  <a:moveTo>
                    <a:pt x="19216" y="0"/>
                  </a:moveTo>
                  <a:cubicBezTo>
                    <a:pt x="20007" y="5138"/>
                    <a:pt x="19419" y="12024"/>
                    <a:pt x="17226" y="16903"/>
                  </a:cubicBezTo>
                  <a:cubicBezTo>
                    <a:pt x="15708" y="13251"/>
                    <a:pt x="15312" y="8279"/>
                    <a:pt x="15889" y="4536"/>
                  </a:cubicBezTo>
                  <a:lnTo>
                    <a:pt x="8562" y="4536"/>
                  </a:lnTo>
                  <a:cubicBezTo>
                    <a:pt x="9181" y="8555"/>
                    <a:pt x="8681" y="13993"/>
                    <a:pt x="6871" y="17689"/>
                  </a:cubicBezTo>
                  <a:lnTo>
                    <a:pt x="4185" y="17689"/>
                  </a:lnTo>
                  <a:lnTo>
                    <a:pt x="4185" y="22174"/>
                  </a:lnTo>
                  <a:lnTo>
                    <a:pt x="0" y="22174"/>
                  </a:lnTo>
                  <a:lnTo>
                    <a:pt x="0" y="43942"/>
                  </a:lnTo>
                  <a:lnTo>
                    <a:pt x="39966" y="43942"/>
                  </a:lnTo>
                  <a:lnTo>
                    <a:pt x="39966" y="17689"/>
                  </a:lnTo>
                  <a:lnTo>
                    <a:pt x="31298" y="17689"/>
                  </a:lnTo>
                  <a:cubicBezTo>
                    <a:pt x="28796" y="12786"/>
                    <a:pt x="28095" y="5421"/>
                    <a:pt x="2893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9"/>
            <p:cNvSpPr/>
            <p:nvPr/>
          </p:nvSpPr>
          <p:spPr>
            <a:xfrm>
              <a:off x="5853714" y="988391"/>
              <a:ext cx="800503" cy="275479"/>
            </a:xfrm>
            <a:custGeom>
              <a:rect b="b" l="l" r="r" t="t"/>
              <a:pathLst>
                <a:path extrusionOk="0" h="19937" w="57934">
                  <a:moveTo>
                    <a:pt x="2778" y="1"/>
                  </a:moveTo>
                  <a:cubicBezTo>
                    <a:pt x="1246" y="1"/>
                    <a:pt x="0" y="1248"/>
                    <a:pt x="0" y="2779"/>
                  </a:cubicBezTo>
                  <a:lnTo>
                    <a:pt x="0" y="19937"/>
                  </a:lnTo>
                  <a:lnTo>
                    <a:pt x="679" y="19937"/>
                  </a:lnTo>
                  <a:lnTo>
                    <a:pt x="679" y="2779"/>
                  </a:lnTo>
                  <a:cubicBezTo>
                    <a:pt x="679" y="1622"/>
                    <a:pt x="1620" y="680"/>
                    <a:pt x="2778" y="680"/>
                  </a:cubicBezTo>
                  <a:lnTo>
                    <a:pt x="55155" y="680"/>
                  </a:lnTo>
                  <a:cubicBezTo>
                    <a:pt x="56313" y="680"/>
                    <a:pt x="57254" y="1622"/>
                    <a:pt x="57254" y="2779"/>
                  </a:cubicBezTo>
                  <a:lnTo>
                    <a:pt x="57254" y="18244"/>
                  </a:lnTo>
                  <a:lnTo>
                    <a:pt x="57933" y="18244"/>
                  </a:lnTo>
                  <a:lnTo>
                    <a:pt x="57933" y="2779"/>
                  </a:lnTo>
                  <a:cubicBezTo>
                    <a:pt x="57933" y="1248"/>
                    <a:pt x="56686" y="1"/>
                    <a:pt x="5515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9"/>
            <p:cNvSpPr/>
            <p:nvPr/>
          </p:nvSpPr>
          <p:spPr>
            <a:xfrm>
              <a:off x="5934063" y="1111021"/>
              <a:ext cx="24885" cy="9023"/>
            </a:xfrm>
            <a:custGeom>
              <a:rect b="b" l="l" r="r" t="t"/>
              <a:pathLst>
                <a:path extrusionOk="0" h="653" w="1801">
                  <a:moveTo>
                    <a:pt x="653" y="0"/>
                  </a:moveTo>
                  <a:cubicBezTo>
                    <a:pt x="293" y="0"/>
                    <a:pt x="1" y="292"/>
                    <a:pt x="1" y="653"/>
                  </a:cubicBezTo>
                  <a:lnTo>
                    <a:pt x="1800" y="653"/>
                  </a:lnTo>
                  <a:cubicBezTo>
                    <a:pt x="1800" y="293"/>
                    <a:pt x="1509" y="0"/>
                    <a:pt x="1149" y="0"/>
                  </a:cubicBezTo>
                  <a:cubicBezTo>
                    <a:pt x="1148" y="0"/>
                    <a:pt x="1148" y="0"/>
                    <a:pt x="1147" y="0"/>
                  </a:cubicBezTo>
                  <a:lnTo>
                    <a:pt x="655" y="0"/>
                  </a:lnTo>
                  <a:cubicBezTo>
                    <a:pt x="654" y="0"/>
                    <a:pt x="654" y="0"/>
                    <a:pt x="65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9"/>
            <p:cNvSpPr/>
            <p:nvPr/>
          </p:nvSpPr>
          <p:spPr>
            <a:xfrm>
              <a:off x="6051373" y="1111021"/>
              <a:ext cx="24899" cy="9023"/>
            </a:xfrm>
            <a:custGeom>
              <a:rect b="b" l="l" r="r" t="t"/>
              <a:pathLst>
                <a:path extrusionOk="0" h="653" w="1802">
                  <a:moveTo>
                    <a:pt x="653" y="0"/>
                  </a:moveTo>
                  <a:cubicBezTo>
                    <a:pt x="294" y="0"/>
                    <a:pt x="2" y="292"/>
                    <a:pt x="1" y="653"/>
                  </a:cubicBezTo>
                  <a:lnTo>
                    <a:pt x="1800" y="653"/>
                  </a:lnTo>
                  <a:cubicBezTo>
                    <a:pt x="1802" y="293"/>
                    <a:pt x="1510" y="0"/>
                    <a:pt x="1150" y="0"/>
                  </a:cubicBezTo>
                  <a:cubicBezTo>
                    <a:pt x="1150" y="0"/>
                    <a:pt x="1149" y="0"/>
                    <a:pt x="1148" y="0"/>
                  </a:cubicBezTo>
                  <a:lnTo>
                    <a:pt x="655" y="0"/>
                  </a:lnTo>
                  <a:cubicBezTo>
                    <a:pt x="655" y="0"/>
                    <a:pt x="654" y="0"/>
                    <a:pt x="65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9"/>
            <p:cNvSpPr/>
            <p:nvPr/>
          </p:nvSpPr>
          <p:spPr>
            <a:xfrm>
              <a:off x="5716534" y="1267117"/>
              <a:ext cx="184809" cy="158321"/>
            </a:xfrm>
            <a:custGeom>
              <a:rect b="b" l="l" r="r" t="t"/>
              <a:pathLst>
                <a:path extrusionOk="0" h="11458" w="13375">
                  <a:moveTo>
                    <a:pt x="1" y="1"/>
                  </a:moveTo>
                  <a:lnTo>
                    <a:pt x="1" y="11458"/>
                  </a:lnTo>
                  <a:lnTo>
                    <a:pt x="13374" y="11458"/>
                  </a:lnTo>
                  <a:lnTo>
                    <a:pt x="13374" y="1"/>
                  </a:lnTo>
                  <a:close/>
                </a:path>
              </a:pathLst>
            </a:custGeom>
            <a:solidFill>
              <a:srgbClr val="F2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9"/>
            <p:cNvSpPr/>
            <p:nvPr/>
          </p:nvSpPr>
          <p:spPr>
            <a:xfrm>
              <a:off x="5766374" y="1281501"/>
              <a:ext cx="56541" cy="11786"/>
            </a:xfrm>
            <a:custGeom>
              <a:rect b="b" l="l" r="r" t="t"/>
              <a:pathLst>
                <a:path extrusionOk="0" h="853" w="4092">
                  <a:moveTo>
                    <a:pt x="1" y="0"/>
                  </a:moveTo>
                  <a:lnTo>
                    <a:pt x="1" y="852"/>
                  </a:lnTo>
                  <a:lnTo>
                    <a:pt x="4092" y="852"/>
                  </a:lnTo>
                  <a:lnTo>
                    <a:pt x="409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9"/>
            <p:cNvSpPr/>
            <p:nvPr/>
          </p:nvSpPr>
          <p:spPr>
            <a:xfrm>
              <a:off x="5830127" y="1281501"/>
              <a:ext cx="56555" cy="11786"/>
            </a:xfrm>
            <a:custGeom>
              <a:rect b="b" l="l" r="r" t="t"/>
              <a:pathLst>
                <a:path extrusionOk="0" h="853" w="4093">
                  <a:moveTo>
                    <a:pt x="1" y="0"/>
                  </a:moveTo>
                  <a:lnTo>
                    <a:pt x="1" y="852"/>
                  </a:lnTo>
                  <a:lnTo>
                    <a:pt x="4092" y="852"/>
                  </a:lnTo>
                  <a:lnTo>
                    <a:pt x="409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9"/>
            <p:cNvSpPr/>
            <p:nvPr/>
          </p:nvSpPr>
          <p:spPr>
            <a:xfrm>
              <a:off x="5766374" y="1306857"/>
              <a:ext cx="56541" cy="11786"/>
            </a:xfrm>
            <a:custGeom>
              <a:rect b="b" l="l" r="r" t="t"/>
              <a:pathLst>
                <a:path extrusionOk="0" h="853" w="4092">
                  <a:moveTo>
                    <a:pt x="1" y="0"/>
                  </a:moveTo>
                  <a:lnTo>
                    <a:pt x="1" y="852"/>
                  </a:lnTo>
                  <a:lnTo>
                    <a:pt x="4092" y="852"/>
                  </a:lnTo>
                  <a:lnTo>
                    <a:pt x="409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9"/>
            <p:cNvSpPr/>
            <p:nvPr/>
          </p:nvSpPr>
          <p:spPr>
            <a:xfrm>
              <a:off x="5830127" y="1306857"/>
              <a:ext cx="56555" cy="11786"/>
            </a:xfrm>
            <a:custGeom>
              <a:rect b="b" l="l" r="r" t="t"/>
              <a:pathLst>
                <a:path extrusionOk="0" h="853" w="4093">
                  <a:moveTo>
                    <a:pt x="1" y="0"/>
                  </a:moveTo>
                  <a:lnTo>
                    <a:pt x="1" y="852"/>
                  </a:lnTo>
                  <a:lnTo>
                    <a:pt x="4092" y="852"/>
                  </a:lnTo>
                  <a:lnTo>
                    <a:pt x="409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9"/>
            <p:cNvSpPr/>
            <p:nvPr/>
          </p:nvSpPr>
          <p:spPr>
            <a:xfrm>
              <a:off x="5768723" y="1283837"/>
              <a:ext cx="54192" cy="9451"/>
            </a:xfrm>
            <a:custGeom>
              <a:rect b="b" l="l" r="r" t="t"/>
              <a:pathLst>
                <a:path extrusionOk="0" h="684" w="3922">
                  <a:moveTo>
                    <a:pt x="1" y="1"/>
                  </a:moveTo>
                  <a:lnTo>
                    <a:pt x="1" y="683"/>
                  </a:lnTo>
                  <a:lnTo>
                    <a:pt x="3922" y="683"/>
                  </a:lnTo>
                  <a:lnTo>
                    <a:pt x="392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9"/>
            <p:cNvSpPr/>
            <p:nvPr/>
          </p:nvSpPr>
          <p:spPr>
            <a:xfrm>
              <a:off x="5832490" y="1283837"/>
              <a:ext cx="54192" cy="9451"/>
            </a:xfrm>
            <a:custGeom>
              <a:rect b="b" l="l" r="r" t="t"/>
              <a:pathLst>
                <a:path extrusionOk="0" h="684" w="3922">
                  <a:moveTo>
                    <a:pt x="0" y="1"/>
                  </a:moveTo>
                  <a:lnTo>
                    <a:pt x="0" y="683"/>
                  </a:lnTo>
                  <a:lnTo>
                    <a:pt x="3921" y="683"/>
                  </a:lnTo>
                  <a:lnTo>
                    <a:pt x="392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9"/>
            <p:cNvSpPr/>
            <p:nvPr/>
          </p:nvSpPr>
          <p:spPr>
            <a:xfrm>
              <a:off x="5768723" y="1309206"/>
              <a:ext cx="54192" cy="9437"/>
            </a:xfrm>
            <a:custGeom>
              <a:rect b="b" l="l" r="r" t="t"/>
              <a:pathLst>
                <a:path extrusionOk="0" h="683" w="3922">
                  <a:moveTo>
                    <a:pt x="1" y="1"/>
                  </a:moveTo>
                  <a:lnTo>
                    <a:pt x="1" y="682"/>
                  </a:lnTo>
                  <a:lnTo>
                    <a:pt x="3922" y="682"/>
                  </a:lnTo>
                  <a:lnTo>
                    <a:pt x="392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9"/>
            <p:cNvSpPr/>
            <p:nvPr/>
          </p:nvSpPr>
          <p:spPr>
            <a:xfrm>
              <a:off x="5832490" y="1309206"/>
              <a:ext cx="54192" cy="9437"/>
            </a:xfrm>
            <a:custGeom>
              <a:rect b="b" l="l" r="r" t="t"/>
              <a:pathLst>
                <a:path extrusionOk="0" h="683" w="3922">
                  <a:moveTo>
                    <a:pt x="0" y="1"/>
                  </a:moveTo>
                  <a:lnTo>
                    <a:pt x="0" y="682"/>
                  </a:lnTo>
                  <a:lnTo>
                    <a:pt x="3921" y="682"/>
                  </a:lnTo>
                  <a:lnTo>
                    <a:pt x="392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9"/>
            <p:cNvSpPr/>
            <p:nvPr/>
          </p:nvSpPr>
          <p:spPr>
            <a:xfrm>
              <a:off x="5901343" y="1267104"/>
              <a:ext cx="14" cy="14"/>
            </a:xfrm>
            <a:custGeom>
              <a:rect b="b" l="l" r="r" t="t"/>
              <a:pathLst>
                <a:path extrusionOk="0" h="1" w="1">
                  <a:moveTo>
                    <a:pt x="0" y="1"/>
                  </a:moveTo>
                  <a:close/>
                </a:path>
              </a:pathLst>
            </a:custGeom>
            <a:solidFill>
              <a:srgbClr val="00A0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9"/>
            <p:cNvSpPr/>
            <p:nvPr/>
          </p:nvSpPr>
          <p:spPr>
            <a:xfrm>
              <a:off x="5813049" y="1021069"/>
              <a:ext cx="373736" cy="242801"/>
            </a:xfrm>
            <a:custGeom>
              <a:rect b="b" l="l" r="r" t="t"/>
              <a:pathLst>
                <a:path extrusionOk="0" h="17572" w="27048">
                  <a:moveTo>
                    <a:pt x="2969" y="0"/>
                  </a:moveTo>
                  <a:cubicBezTo>
                    <a:pt x="1332" y="0"/>
                    <a:pt x="1" y="1331"/>
                    <a:pt x="1" y="2968"/>
                  </a:cubicBezTo>
                  <a:lnTo>
                    <a:pt x="1" y="17572"/>
                  </a:lnTo>
                  <a:lnTo>
                    <a:pt x="849" y="17572"/>
                  </a:lnTo>
                  <a:lnTo>
                    <a:pt x="849" y="2968"/>
                  </a:lnTo>
                  <a:cubicBezTo>
                    <a:pt x="849" y="1799"/>
                    <a:pt x="1799" y="848"/>
                    <a:pt x="2969" y="848"/>
                  </a:cubicBezTo>
                  <a:lnTo>
                    <a:pt x="9234" y="848"/>
                  </a:lnTo>
                  <a:lnTo>
                    <a:pt x="9234" y="6510"/>
                  </a:lnTo>
                  <a:lnTo>
                    <a:pt x="10082" y="6510"/>
                  </a:lnTo>
                  <a:lnTo>
                    <a:pt x="10082" y="848"/>
                  </a:lnTo>
                  <a:lnTo>
                    <a:pt x="17717" y="848"/>
                  </a:lnTo>
                  <a:lnTo>
                    <a:pt x="17717" y="6510"/>
                  </a:lnTo>
                  <a:lnTo>
                    <a:pt x="18565" y="6510"/>
                  </a:lnTo>
                  <a:lnTo>
                    <a:pt x="18565" y="848"/>
                  </a:lnTo>
                  <a:lnTo>
                    <a:pt x="24079" y="848"/>
                  </a:lnTo>
                  <a:cubicBezTo>
                    <a:pt x="25249" y="848"/>
                    <a:pt x="26200" y="1799"/>
                    <a:pt x="26200" y="2968"/>
                  </a:cubicBezTo>
                  <a:lnTo>
                    <a:pt x="26200" y="6510"/>
                  </a:lnTo>
                  <a:lnTo>
                    <a:pt x="27047" y="6510"/>
                  </a:lnTo>
                  <a:lnTo>
                    <a:pt x="27047" y="2968"/>
                  </a:lnTo>
                  <a:cubicBezTo>
                    <a:pt x="27047" y="1331"/>
                    <a:pt x="25716" y="0"/>
                    <a:pt x="240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9"/>
            <p:cNvSpPr/>
            <p:nvPr/>
          </p:nvSpPr>
          <p:spPr>
            <a:xfrm>
              <a:off x="5901329" y="1120030"/>
              <a:ext cx="90380" cy="32084"/>
            </a:xfrm>
            <a:custGeom>
              <a:rect b="b" l="l" r="r" t="t"/>
              <a:pathLst>
                <a:path extrusionOk="0" h="2322" w="6541">
                  <a:moveTo>
                    <a:pt x="2298" y="1"/>
                  </a:moveTo>
                  <a:cubicBezTo>
                    <a:pt x="1029" y="1"/>
                    <a:pt x="0" y="1029"/>
                    <a:pt x="1" y="2298"/>
                  </a:cubicBezTo>
                  <a:lnTo>
                    <a:pt x="1" y="2321"/>
                  </a:lnTo>
                  <a:lnTo>
                    <a:pt x="6540" y="2321"/>
                  </a:lnTo>
                  <a:lnTo>
                    <a:pt x="6540" y="2298"/>
                  </a:lnTo>
                  <a:cubicBezTo>
                    <a:pt x="6541" y="1029"/>
                    <a:pt x="5513" y="1"/>
                    <a:pt x="42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9"/>
            <p:cNvSpPr/>
            <p:nvPr/>
          </p:nvSpPr>
          <p:spPr>
            <a:xfrm>
              <a:off x="5901329" y="1152101"/>
              <a:ext cx="90366" cy="273338"/>
            </a:xfrm>
            <a:custGeom>
              <a:rect b="b" l="l" r="r" t="t"/>
              <a:pathLst>
                <a:path extrusionOk="0" h="19782" w="6540">
                  <a:moveTo>
                    <a:pt x="0" y="0"/>
                  </a:moveTo>
                  <a:lnTo>
                    <a:pt x="0" y="19782"/>
                  </a:lnTo>
                  <a:lnTo>
                    <a:pt x="6540" y="19782"/>
                  </a:lnTo>
                  <a:lnTo>
                    <a:pt x="654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9"/>
            <p:cNvSpPr/>
            <p:nvPr/>
          </p:nvSpPr>
          <p:spPr>
            <a:xfrm>
              <a:off x="6018626" y="1120030"/>
              <a:ext cx="90380" cy="32084"/>
            </a:xfrm>
            <a:custGeom>
              <a:rect b="b" l="l" r="r" t="t"/>
              <a:pathLst>
                <a:path extrusionOk="0" h="2322" w="6541">
                  <a:moveTo>
                    <a:pt x="2298" y="1"/>
                  </a:moveTo>
                  <a:cubicBezTo>
                    <a:pt x="1028" y="1"/>
                    <a:pt x="0" y="1029"/>
                    <a:pt x="0" y="2298"/>
                  </a:cubicBezTo>
                  <a:lnTo>
                    <a:pt x="0" y="2321"/>
                  </a:lnTo>
                  <a:lnTo>
                    <a:pt x="6541" y="2321"/>
                  </a:lnTo>
                  <a:lnTo>
                    <a:pt x="6541" y="2298"/>
                  </a:lnTo>
                  <a:cubicBezTo>
                    <a:pt x="6541" y="1029"/>
                    <a:pt x="5513" y="1"/>
                    <a:pt x="42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9"/>
            <p:cNvSpPr/>
            <p:nvPr/>
          </p:nvSpPr>
          <p:spPr>
            <a:xfrm>
              <a:off x="6018640" y="1152101"/>
              <a:ext cx="90366" cy="273338"/>
            </a:xfrm>
            <a:custGeom>
              <a:rect b="b" l="l" r="r" t="t"/>
              <a:pathLst>
                <a:path extrusionOk="0" h="19782" w="6540">
                  <a:moveTo>
                    <a:pt x="0" y="0"/>
                  </a:moveTo>
                  <a:lnTo>
                    <a:pt x="0" y="19782"/>
                  </a:lnTo>
                  <a:lnTo>
                    <a:pt x="6540" y="19782"/>
                  </a:lnTo>
                  <a:lnTo>
                    <a:pt x="654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9"/>
            <p:cNvSpPr/>
            <p:nvPr/>
          </p:nvSpPr>
          <p:spPr>
            <a:xfrm>
              <a:off x="6168490" y="1111021"/>
              <a:ext cx="24885" cy="9023"/>
            </a:xfrm>
            <a:custGeom>
              <a:rect b="b" l="l" r="r" t="t"/>
              <a:pathLst>
                <a:path extrusionOk="0" h="653" w="1801">
                  <a:moveTo>
                    <a:pt x="653" y="0"/>
                  </a:moveTo>
                  <a:cubicBezTo>
                    <a:pt x="292" y="0"/>
                    <a:pt x="0" y="292"/>
                    <a:pt x="0" y="653"/>
                  </a:cubicBezTo>
                  <a:lnTo>
                    <a:pt x="1800" y="653"/>
                  </a:lnTo>
                  <a:cubicBezTo>
                    <a:pt x="1800" y="293"/>
                    <a:pt x="1509" y="0"/>
                    <a:pt x="1149" y="0"/>
                  </a:cubicBezTo>
                  <a:cubicBezTo>
                    <a:pt x="1148" y="0"/>
                    <a:pt x="1147" y="0"/>
                    <a:pt x="1147" y="0"/>
                  </a:cubicBezTo>
                  <a:lnTo>
                    <a:pt x="655" y="0"/>
                  </a:lnTo>
                  <a:cubicBezTo>
                    <a:pt x="654" y="0"/>
                    <a:pt x="653" y="0"/>
                    <a:pt x="65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9"/>
            <p:cNvSpPr/>
            <p:nvPr/>
          </p:nvSpPr>
          <p:spPr>
            <a:xfrm>
              <a:off x="6135729" y="1120030"/>
              <a:ext cx="90394" cy="32084"/>
            </a:xfrm>
            <a:custGeom>
              <a:rect b="b" l="l" r="r" t="t"/>
              <a:pathLst>
                <a:path extrusionOk="0" h="2322" w="6542">
                  <a:moveTo>
                    <a:pt x="2298" y="1"/>
                  </a:moveTo>
                  <a:cubicBezTo>
                    <a:pt x="1029" y="1"/>
                    <a:pt x="1" y="1029"/>
                    <a:pt x="2" y="2298"/>
                  </a:cubicBezTo>
                  <a:lnTo>
                    <a:pt x="2" y="2321"/>
                  </a:lnTo>
                  <a:lnTo>
                    <a:pt x="6542" y="2321"/>
                  </a:lnTo>
                  <a:lnTo>
                    <a:pt x="6542" y="2298"/>
                  </a:lnTo>
                  <a:cubicBezTo>
                    <a:pt x="6542" y="1029"/>
                    <a:pt x="5513" y="1"/>
                    <a:pt x="42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9"/>
            <p:cNvSpPr/>
            <p:nvPr/>
          </p:nvSpPr>
          <p:spPr>
            <a:xfrm>
              <a:off x="6135729" y="1152101"/>
              <a:ext cx="90394" cy="273338"/>
            </a:xfrm>
            <a:custGeom>
              <a:rect b="b" l="l" r="r" t="t"/>
              <a:pathLst>
                <a:path extrusionOk="0" h="19782" w="6542">
                  <a:moveTo>
                    <a:pt x="1" y="0"/>
                  </a:moveTo>
                  <a:lnTo>
                    <a:pt x="1" y="19782"/>
                  </a:lnTo>
                  <a:lnTo>
                    <a:pt x="6542" y="19782"/>
                  </a:lnTo>
                  <a:lnTo>
                    <a:pt x="654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9"/>
            <p:cNvSpPr/>
            <p:nvPr/>
          </p:nvSpPr>
          <p:spPr>
            <a:xfrm>
              <a:off x="5875946" y="1379329"/>
              <a:ext cx="398524" cy="46109"/>
            </a:xfrm>
            <a:custGeom>
              <a:rect b="b" l="l" r="r" t="t"/>
              <a:pathLst>
                <a:path extrusionOk="0" h="3337" w="28842">
                  <a:moveTo>
                    <a:pt x="1" y="0"/>
                  </a:moveTo>
                  <a:lnTo>
                    <a:pt x="1" y="3337"/>
                  </a:lnTo>
                  <a:lnTo>
                    <a:pt x="28841" y="3337"/>
                  </a:lnTo>
                  <a:lnTo>
                    <a:pt x="2884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9"/>
            <p:cNvSpPr/>
            <p:nvPr/>
          </p:nvSpPr>
          <p:spPr>
            <a:xfrm>
              <a:off x="6180926" y="1392207"/>
              <a:ext cx="87672" cy="5209"/>
            </a:xfrm>
            <a:custGeom>
              <a:rect b="b" l="l" r="r" t="t"/>
              <a:pathLst>
                <a:path extrusionOk="0" h="377" w="6345">
                  <a:moveTo>
                    <a:pt x="1" y="0"/>
                  </a:moveTo>
                  <a:lnTo>
                    <a:pt x="1" y="376"/>
                  </a:lnTo>
                  <a:lnTo>
                    <a:pt x="6344" y="376"/>
                  </a:lnTo>
                  <a:lnTo>
                    <a:pt x="634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9"/>
            <p:cNvSpPr/>
            <p:nvPr/>
          </p:nvSpPr>
          <p:spPr>
            <a:xfrm>
              <a:off x="6080901" y="1392207"/>
              <a:ext cx="87686" cy="5209"/>
            </a:xfrm>
            <a:custGeom>
              <a:rect b="b" l="l" r="r" t="t"/>
              <a:pathLst>
                <a:path extrusionOk="0" h="377" w="6346">
                  <a:moveTo>
                    <a:pt x="1" y="0"/>
                  </a:moveTo>
                  <a:lnTo>
                    <a:pt x="1" y="376"/>
                  </a:lnTo>
                  <a:lnTo>
                    <a:pt x="6345" y="376"/>
                  </a:lnTo>
                  <a:lnTo>
                    <a:pt x="634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9"/>
            <p:cNvSpPr/>
            <p:nvPr/>
          </p:nvSpPr>
          <p:spPr>
            <a:xfrm>
              <a:off x="5980890" y="1392207"/>
              <a:ext cx="87672" cy="5209"/>
            </a:xfrm>
            <a:custGeom>
              <a:rect b="b" l="l" r="r" t="t"/>
              <a:pathLst>
                <a:path extrusionOk="0" h="377" w="6345">
                  <a:moveTo>
                    <a:pt x="1" y="0"/>
                  </a:moveTo>
                  <a:lnTo>
                    <a:pt x="1" y="376"/>
                  </a:lnTo>
                  <a:lnTo>
                    <a:pt x="6344" y="376"/>
                  </a:lnTo>
                  <a:lnTo>
                    <a:pt x="634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9"/>
            <p:cNvSpPr/>
            <p:nvPr/>
          </p:nvSpPr>
          <p:spPr>
            <a:xfrm>
              <a:off x="5880879" y="1392207"/>
              <a:ext cx="87672" cy="5209"/>
            </a:xfrm>
            <a:custGeom>
              <a:rect b="b" l="l" r="r" t="t"/>
              <a:pathLst>
                <a:path extrusionOk="0" h="377" w="6345">
                  <a:moveTo>
                    <a:pt x="1" y="0"/>
                  </a:moveTo>
                  <a:lnTo>
                    <a:pt x="1" y="376"/>
                  </a:lnTo>
                  <a:lnTo>
                    <a:pt x="6344" y="376"/>
                  </a:lnTo>
                  <a:lnTo>
                    <a:pt x="634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9"/>
            <p:cNvSpPr/>
            <p:nvPr/>
          </p:nvSpPr>
          <p:spPr>
            <a:xfrm>
              <a:off x="6180926" y="1400415"/>
              <a:ext cx="87672" cy="5209"/>
            </a:xfrm>
            <a:custGeom>
              <a:rect b="b" l="l" r="r" t="t"/>
              <a:pathLst>
                <a:path extrusionOk="0" h="377" w="6345">
                  <a:moveTo>
                    <a:pt x="1" y="0"/>
                  </a:moveTo>
                  <a:lnTo>
                    <a:pt x="1" y="376"/>
                  </a:lnTo>
                  <a:lnTo>
                    <a:pt x="6344" y="376"/>
                  </a:lnTo>
                  <a:lnTo>
                    <a:pt x="634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9"/>
            <p:cNvSpPr/>
            <p:nvPr/>
          </p:nvSpPr>
          <p:spPr>
            <a:xfrm>
              <a:off x="6080901" y="1400415"/>
              <a:ext cx="87686" cy="5209"/>
            </a:xfrm>
            <a:custGeom>
              <a:rect b="b" l="l" r="r" t="t"/>
              <a:pathLst>
                <a:path extrusionOk="0" h="377" w="6346">
                  <a:moveTo>
                    <a:pt x="1" y="0"/>
                  </a:moveTo>
                  <a:lnTo>
                    <a:pt x="1" y="376"/>
                  </a:lnTo>
                  <a:lnTo>
                    <a:pt x="6345" y="376"/>
                  </a:lnTo>
                  <a:lnTo>
                    <a:pt x="634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9"/>
            <p:cNvSpPr/>
            <p:nvPr/>
          </p:nvSpPr>
          <p:spPr>
            <a:xfrm>
              <a:off x="5980890" y="1400415"/>
              <a:ext cx="87672" cy="5209"/>
            </a:xfrm>
            <a:custGeom>
              <a:rect b="b" l="l" r="r" t="t"/>
              <a:pathLst>
                <a:path extrusionOk="0" h="377" w="6345">
                  <a:moveTo>
                    <a:pt x="1" y="0"/>
                  </a:moveTo>
                  <a:lnTo>
                    <a:pt x="1" y="376"/>
                  </a:lnTo>
                  <a:lnTo>
                    <a:pt x="6344" y="376"/>
                  </a:lnTo>
                  <a:lnTo>
                    <a:pt x="634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9"/>
            <p:cNvSpPr/>
            <p:nvPr/>
          </p:nvSpPr>
          <p:spPr>
            <a:xfrm>
              <a:off x="5880879" y="1400415"/>
              <a:ext cx="87672" cy="5209"/>
            </a:xfrm>
            <a:custGeom>
              <a:rect b="b" l="l" r="r" t="t"/>
              <a:pathLst>
                <a:path extrusionOk="0" h="377" w="6345">
                  <a:moveTo>
                    <a:pt x="1" y="0"/>
                  </a:moveTo>
                  <a:lnTo>
                    <a:pt x="1" y="376"/>
                  </a:lnTo>
                  <a:lnTo>
                    <a:pt x="6344" y="376"/>
                  </a:lnTo>
                  <a:lnTo>
                    <a:pt x="634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9"/>
            <p:cNvSpPr/>
            <p:nvPr/>
          </p:nvSpPr>
          <p:spPr>
            <a:xfrm>
              <a:off x="5875932" y="1376386"/>
              <a:ext cx="14" cy="14"/>
            </a:xfrm>
            <a:custGeom>
              <a:rect b="b" l="l" r="r" t="t"/>
              <a:pathLst>
                <a:path extrusionOk="0" h="1" w="1">
                  <a:moveTo>
                    <a:pt x="1" y="0"/>
                  </a:moveTo>
                  <a:close/>
                </a:path>
              </a:pathLst>
            </a:custGeom>
            <a:solidFill>
              <a:srgbClr val="00BF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9"/>
            <p:cNvSpPr/>
            <p:nvPr/>
          </p:nvSpPr>
          <p:spPr>
            <a:xfrm>
              <a:off x="6274167" y="1379302"/>
              <a:ext cx="14" cy="14"/>
            </a:xfrm>
            <a:custGeom>
              <a:rect b="b" l="l" r="r" t="t"/>
              <a:pathLst>
                <a:path extrusionOk="0" h="1" w="1">
                  <a:moveTo>
                    <a:pt x="0" y="1"/>
                  </a:moveTo>
                  <a:close/>
                </a:path>
              </a:pathLst>
            </a:custGeom>
            <a:solidFill>
              <a:srgbClr val="00A0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9"/>
            <p:cNvSpPr/>
            <p:nvPr/>
          </p:nvSpPr>
          <p:spPr>
            <a:xfrm>
              <a:off x="6572735" y="1131388"/>
              <a:ext cx="220361" cy="190737"/>
            </a:xfrm>
            <a:custGeom>
              <a:rect b="b" l="l" r="r" t="t"/>
              <a:pathLst>
                <a:path extrusionOk="0" h="13804" w="15948">
                  <a:moveTo>
                    <a:pt x="1" y="0"/>
                  </a:moveTo>
                  <a:lnTo>
                    <a:pt x="1" y="13803"/>
                  </a:lnTo>
                  <a:lnTo>
                    <a:pt x="15948" y="13803"/>
                  </a:lnTo>
                  <a:lnTo>
                    <a:pt x="1594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9"/>
            <p:cNvSpPr/>
            <p:nvPr/>
          </p:nvSpPr>
          <p:spPr>
            <a:xfrm>
              <a:off x="6769496" y="1193429"/>
              <a:ext cx="9603" cy="9589"/>
            </a:xfrm>
            <a:custGeom>
              <a:rect b="b" l="l" r="r" t="t"/>
              <a:pathLst>
                <a:path extrusionOk="0" h="694" w="695">
                  <a:moveTo>
                    <a:pt x="1" y="0"/>
                  </a:moveTo>
                  <a:lnTo>
                    <a:pt x="1" y="694"/>
                  </a:lnTo>
                  <a:lnTo>
                    <a:pt x="694" y="694"/>
                  </a:lnTo>
                  <a:lnTo>
                    <a:pt x="69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9"/>
            <p:cNvSpPr/>
            <p:nvPr/>
          </p:nvSpPr>
          <p:spPr>
            <a:xfrm>
              <a:off x="6739706" y="1193429"/>
              <a:ext cx="9562" cy="9589"/>
            </a:xfrm>
            <a:custGeom>
              <a:rect b="b" l="l" r="r" t="t"/>
              <a:pathLst>
                <a:path extrusionOk="0" h="694" w="692">
                  <a:moveTo>
                    <a:pt x="0" y="0"/>
                  </a:moveTo>
                  <a:lnTo>
                    <a:pt x="0" y="694"/>
                  </a:lnTo>
                  <a:lnTo>
                    <a:pt x="691" y="694"/>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9"/>
            <p:cNvSpPr/>
            <p:nvPr/>
          </p:nvSpPr>
          <p:spPr>
            <a:xfrm>
              <a:off x="6769496" y="1229313"/>
              <a:ext cx="9603" cy="9589"/>
            </a:xfrm>
            <a:custGeom>
              <a:rect b="b" l="l" r="r" t="t"/>
              <a:pathLst>
                <a:path extrusionOk="0" h="694" w="695">
                  <a:moveTo>
                    <a:pt x="1" y="0"/>
                  </a:moveTo>
                  <a:lnTo>
                    <a:pt x="1" y="694"/>
                  </a:lnTo>
                  <a:lnTo>
                    <a:pt x="694" y="694"/>
                  </a:lnTo>
                  <a:lnTo>
                    <a:pt x="694" y="0"/>
                  </a:lnTo>
                  <a:close/>
                </a:path>
              </a:pathLst>
            </a:custGeom>
            <a:solidFill>
              <a:srgbClr val="5D70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9"/>
            <p:cNvSpPr/>
            <p:nvPr/>
          </p:nvSpPr>
          <p:spPr>
            <a:xfrm>
              <a:off x="6739706" y="1229313"/>
              <a:ext cx="9562" cy="9589"/>
            </a:xfrm>
            <a:custGeom>
              <a:rect b="b" l="l" r="r" t="t"/>
              <a:pathLst>
                <a:path extrusionOk="0" h="694" w="692">
                  <a:moveTo>
                    <a:pt x="0" y="0"/>
                  </a:moveTo>
                  <a:lnTo>
                    <a:pt x="0" y="694"/>
                  </a:lnTo>
                  <a:lnTo>
                    <a:pt x="691" y="694"/>
                  </a:lnTo>
                  <a:lnTo>
                    <a:pt x="691" y="0"/>
                  </a:lnTo>
                  <a:close/>
                </a:path>
              </a:pathLst>
            </a:custGeom>
            <a:solidFill>
              <a:srgbClr val="5D70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9"/>
            <p:cNvSpPr/>
            <p:nvPr/>
          </p:nvSpPr>
          <p:spPr>
            <a:xfrm>
              <a:off x="6709515" y="1193429"/>
              <a:ext cx="9603" cy="9589"/>
            </a:xfrm>
            <a:custGeom>
              <a:rect b="b" l="l" r="r" t="t"/>
              <a:pathLst>
                <a:path extrusionOk="0" h="694" w="695">
                  <a:moveTo>
                    <a:pt x="1" y="0"/>
                  </a:moveTo>
                  <a:lnTo>
                    <a:pt x="1" y="694"/>
                  </a:lnTo>
                  <a:lnTo>
                    <a:pt x="695" y="694"/>
                  </a:lnTo>
                  <a:lnTo>
                    <a:pt x="6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9"/>
            <p:cNvSpPr/>
            <p:nvPr/>
          </p:nvSpPr>
          <p:spPr>
            <a:xfrm>
              <a:off x="6679392" y="1193429"/>
              <a:ext cx="9562" cy="9589"/>
            </a:xfrm>
            <a:custGeom>
              <a:rect b="b" l="l" r="r" t="t"/>
              <a:pathLst>
                <a:path extrusionOk="0" h="694" w="692">
                  <a:moveTo>
                    <a:pt x="0" y="0"/>
                  </a:moveTo>
                  <a:lnTo>
                    <a:pt x="0" y="694"/>
                  </a:lnTo>
                  <a:lnTo>
                    <a:pt x="691" y="694"/>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9"/>
            <p:cNvSpPr/>
            <p:nvPr/>
          </p:nvSpPr>
          <p:spPr>
            <a:xfrm>
              <a:off x="6709515" y="1229313"/>
              <a:ext cx="9603" cy="9589"/>
            </a:xfrm>
            <a:custGeom>
              <a:rect b="b" l="l" r="r" t="t"/>
              <a:pathLst>
                <a:path extrusionOk="0" h="694" w="695">
                  <a:moveTo>
                    <a:pt x="1" y="0"/>
                  </a:moveTo>
                  <a:lnTo>
                    <a:pt x="1" y="694"/>
                  </a:lnTo>
                  <a:lnTo>
                    <a:pt x="695" y="694"/>
                  </a:lnTo>
                  <a:lnTo>
                    <a:pt x="6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9"/>
            <p:cNvSpPr/>
            <p:nvPr/>
          </p:nvSpPr>
          <p:spPr>
            <a:xfrm>
              <a:off x="6679392" y="1229313"/>
              <a:ext cx="9562" cy="9589"/>
            </a:xfrm>
            <a:custGeom>
              <a:rect b="b" l="l" r="r" t="t"/>
              <a:pathLst>
                <a:path extrusionOk="0" h="694" w="692">
                  <a:moveTo>
                    <a:pt x="0" y="0"/>
                  </a:moveTo>
                  <a:lnTo>
                    <a:pt x="0" y="694"/>
                  </a:lnTo>
                  <a:lnTo>
                    <a:pt x="691" y="694"/>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9"/>
            <p:cNvSpPr/>
            <p:nvPr/>
          </p:nvSpPr>
          <p:spPr>
            <a:xfrm>
              <a:off x="6648165" y="1193429"/>
              <a:ext cx="9603" cy="9589"/>
            </a:xfrm>
            <a:custGeom>
              <a:rect b="b" l="l" r="r" t="t"/>
              <a:pathLst>
                <a:path extrusionOk="0" h="694" w="695">
                  <a:moveTo>
                    <a:pt x="1" y="0"/>
                  </a:moveTo>
                  <a:lnTo>
                    <a:pt x="1" y="694"/>
                  </a:lnTo>
                  <a:lnTo>
                    <a:pt x="694" y="694"/>
                  </a:lnTo>
                  <a:lnTo>
                    <a:pt x="69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9"/>
            <p:cNvSpPr/>
            <p:nvPr/>
          </p:nvSpPr>
          <p:spPr>
            <a:xfrm>
              <a:off x="6618098" y="1193429"/>
              <a:ext cx="9589" cy="9589"/>
            </a:xfrm>
            <a:custGeom>
              <a:rect b="b" l="l" r="r" t="t"/>
              <a:pathLst>
                <a:path extrusionOk="0" h="694" w="694">
                  <a:moveTo>
                    <a:pt x="1" y="0"/>
                  </a:moveTo>
                  <a:lnTo>
                    <a:pt x="1" y="694"/>
                  </a:lnTo>
                  <a:lnTo>
                    <a:pt x="693" y="694"/>
                  </a:lnTo>
                  <a:lnTo>
                    <a:pt x="69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9"/>
            <p:cNvSpPr/>
            <p:nvPr/>
          </p:nvSpPr>
          <p:spPr>
            <a:xfrm>
              <a:off x="6648165" y="1229313"/>
              <a:ext cx="9603" cy="9589"/>
            </a:xfrm>
            <a:custGeom>
              <a:rect b="b" l="l" r="r" t="t"/>
              <a:pathLst>
                <a:path extrusionOk="0" h="694" w="695">
                  <a:moveTo>
                    <a:pt x="1" y="0"/>
                  </a:moveTo>
                  <a:lnTo>
                    <a:pt x="1" y="694"/>
                  </a:lnTo>
                  <a:lnTo>
                    <a:pt x="694" y="694"/>
                  </a:lnTo>
                  <a:lnTo>
                    <a:pt x="694" y="0"/>
                  </a:lnTo>
                  <a:close/>
                </a:path>
              </a:pathLst>
            </a:custGeom>
            <a:solidFill>
              <a:srgbClr val="5D70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9"/>
            <p:cNvSpPr/>
            <p:nvPr/>
          </p:nvSpPr>
          <p:spPr>
            <a:xfrm>
              <a:off x="6618098" y="1229313"/>
              <a:ext cx="9589" cy="9589"/>
            </a:xfrm>
            <a:custGeom>
              <a:rect b="b" l="l" r="r" t="t"/>
              <a:pathLst>
                <a:path extrusionOk="0" h="694" w="694">
                  <a:moveTo>
                    <a:pt x="1" y="0"/>
                  </a:moveTo>
                  <a:lnTo>
                    <a:pt x="1" y="694"/>
                  </a:lnTo>
                  <a:lnTo>
                    <a:pt x="693" y="694"/>
                  </a:lnTo>
                  <a:lnTo>
                    <a:pt x="693" y="0"/>
                  </a:lnTo>
                  <a:close/>
                </a:path>
              </a:pathLst>
            </a:custGeom>
            <a:solidFill>
              <a:srgbClr val="5D70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9"/>
            <p:cNvSpPr/>
            <p:nvPr/>
          </p:nvSpPr>
          <p:spPr>
            <a:xfrm>
              <a:off x="6586760" y="1193429"/>
              <a:ext cx="9562" cy="9589"/>
            </a:xfrm>
            <a:custGeom>
              <a:rect b="b" l="l" r="r" t="t"/>
              <a:pathLst>
                <a:path extrusionOk="0" h="694" w="692">
                  <a:moveTo>
                    <a:pt x="0" y="0"/>
                  </a:moveTo>
                  <a:lnTo>
                    <a:pt x="0" y="694"/>
                  </a:lnTo>
                  <a:lnTo>
                    <a:pt x="692" y="694"/>
                  </a:lnTo>
                  <a:lnTo>
                    <a:pt x="69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9"/>
            <p:cNvSpPr/>
            <p:nvPr/>
          </p:nvSpPr>
          <p:spPr>
            <a:xfrm>
              <a:off x="6586760" y="1229313"/>
              <a:ext cx="9562" cy="9589"/>
            </a:xfrm>
            <a:custGeom>
              <a:rect b="b" l="l" r="r" t="t"/>
              <a:pathLst>
                <a:path extrusionOk="0" h="694" w="692">
                  <a:moveTo>
                    <a:pt x="0" y="0"/>
                  </a:moveTo>
                  <a:lnTo>
                    <a:pt x="0" y="694"/>
                  </a:lnTo>
                  <a:lnTo>
                    <a:pt x="692" y="694"/>
                  </a:lnTo>
                  <a:lnTo>
                    <a:pt x="692" y="0"/>
                  </a:lnTo>
                  <a:close/>
                </a:path>
              </a:pathLst>
            </a:custGeom>
            <a:solidFill>
              <a:srgbClr val="5D70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9"/>
            <p:cNvSpPr/>
            <p:nvPr/>
          </p:nvSpPr>
          <p:spPr>
            <a:xfrm>
              <a:off x="6769496" y="1228235"/>
              <a:ext cx="9603" cy="9589"/>
            </a:xfrm>
            <a:custGeom>
              <a:rect b="b" l="l" r="r" t="t"/>
              <a:pathLst>
                <a:path extrusionOk="0" h="694" w="695">
                  <a:moveTo>
                    <a:pt x="1" y="0"/>
                  </a:moveTo>
                  <a:lnTo>
                    <a:pt x="1" y="694"/>
                  </a:lnTo>
                  <a:lnTo>
                    <a:pt x="694" y="694"/>
                  </a:lnTo>
                  <a:lnTo>
                    <a:pt x="69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9"/>
            <p:cNvSpPr/>
            <p:nvPr/>
          </p:nvSpPr>
          <p:spPr>
            <a:xfrm>
              <a:off x="6739706" y="1228235"/>
              <a:ext cx="9562" cy="9589"/>
            </a:xfrm>
            <a:custGeom>
              <a:rect b="b" l="l" r="r" t="t"/>
              <a:pathLst>
                <a:path extrusionOk="0" h="694" w="692">
                  <a:moveTo>
                    <a:pt x="0" y="0"/>
                  </a:moveTo>
                  <a:lnTo>
                    <a:pt x="0" y="694"/>
                  </a:lnTo>
                  <a:lnTo>
                    <a:pt x="691" y="694"/>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9"/>
            <p:cNvSpPr/>
            <p:nvPr/>
          </p:nvSpPr>
          <p:spPr>
            <a:xfrm>
              <a:off x="6769496" y="1264119"/>
              <a:ext cx="9603" cy="9589"/>
            </a:xfrm>
            <a:custGeom>
              <a:rect b="b" l="l" r="r" t="t"/>
              <a:pathLst>
                <a:path extrusionOk="0" h="694" w="695">
                  <a:moveTo>
                    <a:pt x="1" y="0"/>
                  </a:moveTo>
                  <a:lnTo>
                    <a:pt x="1" y="694"/>
                  </a:lnTo>
                  <a:lnTo>
                    <a:pt x="694" y="694"/>
                  </a:lnTo>
                  <a:lnTo>
                    <a:pt x="69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9"/>
            <p:cNvSpPr/>
            <p:nvPr/>
          </p:nvSpPr>
          <p:spPr>
            <a:xfrm>
              <a:off x="6739706" y="1264119"/>
              <a:ext cx="9562" cy="9589"/>
            </a:xfrm>
            <a:custGeom>
              <a:rect b="b" l="l" r="r" t="t"/>
              <a:pathLst>
                <a:path extrusionOk="0" h="694" w="692">
                  <a:moveTo>
                    <a:pt x="0" y="0"/>
                  </a:moveTo>
                  <a:lnTo>
                    <a:pt x="0" y="694"/>
                  </a:lnTo>
                  <a:lnTo>
                    <a:pt x="691" y="694"/>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9"/>
            <p:cNvSpPr/>
            <p:nvPr/>
          </p:nvSpPr>
          <p:spPr>
            <a:xfrm>
              <a:off x="6709515" y="1264119"/>
              <a:ext cx="9603" cy="9589"/>
            </a:xfrm>
            <a:custGeom>
              <a:rect b="b" l="l" r="r" t="t"/>
              <a:pathLst>
                <a:path extrusionOk="0" h="694" w="695">
                  <a:moveTo>
                    <a:pt x="1" y="0"/>
                  </a:moveTo>
                  <a:lnTo>
                    <a:pt x="1" y="694"/>
                  </a:lnTo>
                  <a:lnTo>
                    <a:pt x="695" y="694"/>
                  </a:lnTo>
                  <a:lnTo>
                    <a:pt x="6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9"/>
            <p:cNvSpPr/>
            <p:nvPr/>
          </p:nvSpPr>
          <p:spPr>
            <a:xfrm>
              <a:off x="6679392" y="1264119"/>
              <a:ext cx="9562" cy="9589"/>
            </a:xfrm>
            <a:custGeom>
              <a:rect b="b" l="l" r="r" t="t"/>
              <a:pathLst>
                <a:path extrusionOk="0" h="694" w="692">
                  <a:moveTo>
                    <a:pt x="0" y="0"/>
                  </a:moveTo>
                  <a:lnTo>
                    <a:pt x="0" y="694"/>
                  </a:lnTo>
                  <a:lnTo>
                    <a:pt x="691" y="694"/>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9"/>
            <p:cNvSpPr/>
            <p:nvPr/>
          </p:nvSpPr>
          <p:spPr>
            <a:xfrm>
              <a:off x="6648165" y="1228235"/>
              <a:ext cx="9603" cy="9589"/>
            </a:xfrm>
            <a:custGeom>
              <a:rect b="b" l="l" r="r" t="t"/>
              <a:pathLst>
                <a:path extrusionOk="0" h="694" w="695">
                  <a:moveTo>
                    <a:pt x="1" y="0"/>
                  </a:moveTo>
                  <a:lnTo>
                    <a:pt x="1" y="694"/>
                  </a:lnTo>
                  <a:lnTo>
                    <a:pt x="694" y="694"/>
                  </a:lnTo>
                  <a:lnTo>
                    <a:pt x="69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9"/>
            <p:cNvSpPr/>
            <p:nvPr/>
          </p:nvSpPr>
          <p:spPr>
            <a:xfrm>
              <a:off x="6618098" y="1228235"/>
              <a:ext cx="9589" cy="9589"/>
            </a:xfrm>
            <a:custGeom>
              <a:rect b="b" l="l" r="r" t="t"/>
              <a:pathLst>
                <a:path extrusionOk="0" h="694" w="694">
                  <a:moveTo>
                    <a:pt x="1" y="0"/>
                  </a:moveTo>
                  <a:lnTo>
                    <a:pt x="1" y="694"/>
                  </a:lnTo>
                  <a:lnTo>
                    <a:pt x="693" y="694"/>
                  </a:lnTo>
                  <a:lnTo>
                    <a:pt x="69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9"/>
            <p:cNvSpPr/>
            <p:nvPr/>
          </p:nvSpPr>
          <p:spPr>
            <a:xfrm>
              <a:off x="6648165" y="1264119"/>
              <a:ext cx="9603" cy="9589"/>
            </a:xfrm>
            <a:custGeom>
              <a:rect b="b" l="l" r="r" t="t"/>
              <a:pathLst>
                <a:path extrusionOk="0" h="694" w="695">
                  <a:moveTo>
                    <a:pt x="1" y="0"/>
                  </a:moveTo>
                  <a:lnTo>
                    <a:pt x="1" y="694"/>
                  </a:lnTo>
                  <a:lnTo>
                    <a:pt x="694" y="694"/>
                  </a:lnTo>
                  <a:lnTo>
                    <a:pt x="69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9"/>
            <p:cNvSpPr/>
            <p:nvPr/>
          </p:nvSpPr>
          <p:spPr>
            <a:xfrm>
              <a:off x="6618098" y="1264119"/>
              <a:ext cx="9589" cy="9589"/>
            </a:xfrm>
            <a:custGeom>
              <a:rect b="b" l="l" r="r" t="t"/>
              <a:pathLst>
                <a:path extrusionOk="0" h="694" w="694">
                  <a:moveTo>
                    <a:pt x="1" y="0"/>
                  </a:moveTo>
                  <a:lnTo>
                    <a:pt x="1" y="694"/>
                  </a:lnTo>
                  <a:lnTo>
                    <a:pt x="693" y="694"/>
                  </a:lnTo>
                  <a:lnTo>
                    <a:pt x="69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9"/>
            <p:cNvSpPr/>
            <p:nvPr/>
          </p:nvSpPr>
          <p:spPr>
            <a:xfrm>
              <a:off x="6586760" y="1228235"/>
              <a:ext cx="9562" cy="9589"/>
            </a:xfrm>
            <a:custGeom>
              <a:rect b="b" l="l" r="r" t="t"/>
              <a:pathLst>
                <a:path extrusionOk="0" h="694" w="692">
                  <a:moveTo>
                    <a:pt x="0" y="0"/>
                  </a:moveTo>
                  <a:lnTo>
                    <a:pt x="0" y="694"/>
                  </a:lnTo>
                  <a:lnTo>
                    <a:pt x="692" y="694"/>
                  </a:lnTo>
                  <a:lnTo>
                    <a:pt x="69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9"/>
            <p:cNvSpPr/>
            <p:nvPr/>
          </p:nvSpPr>
          <p:spPr>
            <a:xfrm>
              <a:off x="6586760" y="1264119"/>
              <a:ext cx="9562" cy="9589"/>
            </a:xfrm>
            <a:custGeom>
              <a:rect b="b" l="l" r="r" t="t"/>
              <a:pathLst>
                <a:path extrusionOk="0" h="694" w="692">
                  <a:moveTo>
                    <a:pt x="0" y="0"/>
                  </a:moveTo>
                  <a:lnTo>
                    <a:pt x="0" y="694"/>
                  </a:lnTo>
                  <a:lnTo>
                    <a:pt x="692" y="694"/>
                  </a:lnTo>
                  <a:lnTo>
                    <a:pt x="69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9"/>
            <p:cNvSpPr/>
            <p:nvPr/>
          </p:nvSpPr>
          <p:spPr>
            <a:xfrm>
              <a:off x="6572735" y="1131388"/>
              <a:ext cx="220361" cy="45584"/>
            </a:xfrm>
            <a:custGeom>
              <a:rect b="b" l="l" r="r" t="t"/>
              <a:pathLst>
                <a:path extrusionOk="0" h="3299" w="15948">
                  <a:moveTo>
                    <a:pt x="1" y="0"/>
                  </a:moveTo>
                  <a:lnTo>
                    <a:pt x="1" y="3299"/>
                  </a:lnTo>
                  <a:lnTo>
                    <a:pt x="15948" y="3299"/>
                  </a:lnTo>
                  <a:lnTo>
                    <a:pt x="1594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9"/>
            <p:cNvSpPr/>
            <p:nvPr/>
          </p:nvSpPr>
          <p:spPr>
            <a:xfrm>
              <a:off x="6572183" y="1163652"/>
              <a:ext cx="220375" cy="13182"/>
            </a:xfrm>
            <a:custGeom>
              <a:rect b="b" l="l" r="r" t="t"/>
              <a:pathLst>
                <a:path extrusionOk="0" h="954" w="15949">
                  <a:moveTo>
                    <a:pt x="0" y="0"/>
                  </a:moveTo>
                  <a:lnTo>
                    <a:pt x="0" y="953"/>
                  </a:lnTo>
                  <a:lnTo>
                    <a:pt x="15949" y="953"/>
                  </a:lnTo>
                  <a:lnTo>
                    <a:pt x="1594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9"/>
            <p:cNvSpPr/>
            <p:nvPr/>
          </p:nvSpPr>
          <p:spPr>
            <a:xfrm>
              <a:off x="6904148" y="1131388"/>
              <a:ext cx="220361" cy="190737"/>
            </a:xfrm>
            <a:custGeom>
              <a:rect b="b" l="l" r="r" t="t"/>
              <a:pathLst>
                <a:path extrusionOk="0" h="13804" w="15948">
                  <a:moveTo>
                    <a:pt x="0" y="0"/>
                  </a:moveTo>
                  <a:lnTo>
                    <a:pt x="0" y="13803"/>
                  </a:lnTo>
                  <a:lnTo>
                    <a:pt x="15948" y="13803"/>
                  </a:lnTo>
                  <a:lnTo>
                    <a:pt x="1594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9"/>
            <p:cNvSpPr/>
            <p:nvPr/>
          </p:nvSpPr>
          <p:spPr>
            <a:xfrm>
              <a:off x="7100895" y="1193429"/>
              <a:ext cx="9603" cy="9589"/>
            </a:xfrm>
            <a:custGeom>
              <a:rect b="b" l="l" r="r" t="t"/>
              <a:pathLst>
                <a:path extrusionOk="0" h="694" w="695">
                  <a:moveTo>
                    <a:pt x="0" y="0"/>
                  </a:moveTo>
                  <a:lnTo>
                    <a:pt x="0" y="694"/>
                  </a:lnTo>
                  <a:lnTo>
                    <a:pt x="695" y="694"/>
                  </a:lnTo>
                  <a:lnTo>
                    <a:pt x="69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9"/>
            <p:cNvSpPr/>
            <p:nvPr/>
          </p:nvSpPr>
          <p:spPr>
            <a:xfrm>
              <a:off x="7071091" y="1193429"/>
              <a:ext cx="9589" cy="9589"/>
            </a:xfrm>
            <a:custGeom>
              <a:rect b="b" l="l" r="r" t="t"/>
              <a:pathLst>
                <a:path extrusionOk="0" h="694" w="694">
                  <a:moveTo>
                    <a:pt x="1" y="0"/>
                  </a:moveTo>
                  <a:lnTo>
                    <a:pt x="1" y="694"/>
                  </a:lnTo>
                  <a:lnTo>
                    <a:pt x="693" y="694"/>
                  </a:lnTo>
                  <a:lnTo>
                    <a:pt x="69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9"/>
            <p:cNvSpPr/>
            <p:nvPr/>
          </p:nvSpPr>
          <p:spPr>
            <a:xfrm>
              <a:off x="7100895" y="1229313"/>
              <a:ext cx="9603" cy="9589"/>
            </a:xfrm>
            <a:custGeom>
              <a:rect b="b" l="l" r="r" t="t"/>
              <a:pathLst>
                <a:path extrusionOk="0" h="694" w="695">
                  <a:moveTo>
                    <a:pt x="0" y="0"/>
                  </a:moveTo>
                  <a:lnTo>
                    <a:pt x="0" y="694"/>
                  </a:lnTo>
                  <a:lnTo>
                    <a:pt x="695" y="694"/>
                  </a:lnTo>
                  <a:lnTo>
                    <a:pt x="695" y="0"/>
                  </a:lnTo>
                  <a:close/>
                </a:path>
              </a:pathLst>
            </a:custGeom>
            <a:solidFill>
              <a:srgbClr val="5D70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9"/>
            <p:cNvSpPr/>
            <p:nvPr/>
          </p:nvSpPr>
          <p:spPr>
            <a:xfrm>
              <a:off x="7071091" y="1229313"/>
              <a:ext cx="9589" cy="9589"/>
            </a:xfrm>
            <a:custGeom>
              <a:rect b="b" l="l" r="r" t="t"/>
              <a:pathLst>
                <a:path extrusionOk="0" h="694" w="694">
                  <a:moveTo>
                    <a:pt x="1" y="0"/>
                  </a:moveTo>
                  <a:lnTo>
                    <a:pt x="1" y="694"/>
                  </a:lnTo>
                  <a:lnTo>
                    <a:pt x="693" y="694"/>
                  </a:lnTo>
                  <a:lnTo>
                    <a:pt x="693" y="0"/>
                  </a:lnTo>
                  <a:close/>
                </a:path>
              </a:pathLst>
            </a:custGeom>
            <a:solidFill>
              <a:srgbClr val="5D70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9"/>
            <p:cNvSpPr/>
            <p:nvPr/>
          </p:nvSpPr>
          <p:spPr>
            <a:xfrm>
              <a:off x="7040927" y="1193429"/>
              <a:ext cx="9603" cy="9589"/>
            </a:xfrm>
            <a:custGeom>
              <a:rect b="b" l="l" r="r" t="t"/>
              <a:pathLst>
                <a:path extrusionOk="0" h="694" w="695">
                  <a:moveTo>
                    <a:pt x="1" y="0"/>
                  </a:moveTo>
                  <a:lnTo>
                    <a:pt x="1" y="694"/>
                  </a:lnTo>
                  <a:lnTo>
                    <a:pt x="694" y="694"/>
                  </a:lnTo>
                  <a:lnTo>
                    <a:pt x="69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9"/>
            <p:cNvSpPr/>
            <p:nvPr/>
          </p:nvSpPr>
          <p:spPr>
            <a:xfrm>
              <a:off x="7010778" y="1193429"/>
              <a:ext cx="9589" cy="9589"/>
            </a:xfrm>
            <a:custGeom>
              <a:rect b="b" l="l" r="r" t="t"/>
              <a:pathLst>
                <a:path extrusionOk="0" h="694" w="694">
                  <a:moveTo>
                    <a:pt x="1" y="0"/>
                  </a:moveTo>
                  <a:lnTo>
                    <a:pt x="1" y="694"/>
                  </a:lnTo>
                  <a:lnTo>
                    <a:pt x="693" y="694"/>
                  </a:lnTo>
                  <a:lnTo>
                    <a:pt x="69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9"/>
            <p:cNvSpPr/>
            <p:nvPr/>
          </p:nvSpPr>
          <p:spPr>
            <a:xfrm>
              <a:off x="7040927" y="1229313"/>
              <a:ext cx="9603" cy="9589"/>
            </a:xfrm>
            <a:custGeom>
              <a:rect b="b" l="l" r="r" t="t"/>
              <a:pathLst>
                <a:path extrusionOk="0" h="694" w="695">
                  <a:moveTo>
                    <a:pt x="1" y="0"/>
                  </a:moveTo>
                  <a:lnTo>
                    <a:pt x="1" y="694"/>
                  </a:lnTo>
                  <a:lnTo>
                    <a:pt x="694" y="694"/>
                  </a:lnTo>
                  <a:lnTo>
                    <a:pt x="694" y="0"/>
                  </a:lnTo>
                  <a:close/>
                </a:path>
              </a:pathLst>
            </a:custGeom>
            <a:solidFill>
              <a:srgbClr val="5D70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9"/>
            <p:cNvSpPr/>
            <p:nvPr/>
          </p:nvSpPr>
          <p:spPr>
            <a:xfrm>
              <a:off x="7010778" y="1229313"/>
              <a:ext cx="9589" cy="9589"/>
            </a:xfrm>
            <a:custGeom>
              <a:rect b="b" l="l" r="r" t="t"/>
              <a:pathLst>
                <a:path extrusionOk="0" h="694" w="694">
                  <a:moveTo>
                    <a:pt x="1" y="0"/>
                  </a:moveTo>
                  <a:lnTo>
                    <a:pt x="1" y="694"/>
                  </a:lnTo>
                  <a:lnTo>
                    <a:pt x="693" y="694"/>
                  </a:lnTo>
                  <a:lnTo>
                    <a:pt x="693" y="0"/>
                  </a:lnTo>
                  <a:close/>
                </a:path>
              </a:pathLst>
            </a:custGeom>
            <a:solidFill>
              <a:srgbClr val="5D70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9"/>
            <p:cNvSpPr/>
            <p:nvPr/>
          </p:nvSpPr>
          <p:spPr>
            <a:xfrm>
              <a:off x="6979578" y="1193429"/>
              <a:ext cx="9589" cy="9589"/>
            </a:xfrm>
            <a:custGeom>
              <a:rect b="b" l="l" r="r" t="t"/>
              <a:pathLst>
                <a:path extrusionOk="0" h="694" w="694">
                  <a:moveTo>
                    <a:pt x="0" y="0"/>
                  </a:moveTo>
                  <a:lnTo>
                    <a:pt x="0" y="694"/>
                  </a:lnTo>
                  <a:lnTo>
                    <a:pt x="694" y="694"/>
                  </a:lnTo>
                  <a:lnTo>
                    <a:pt x="69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9"/>
            <p:cNvSpPr/>
            <p:nvPr/>
          </p:nvSpPr>
          <p:spPr>
            <a:xfrm>
              <a:off x="6949511" y="1193429"/>
              <a:ext cx="9562" cy="9589"/>
            </a:xfrm>
            <a:custGeom>
              <a:rect b="b" l="l" r="r" t="t"/>
              <a:pathLst>
                <a:path extrusionOk="0" h="694" w="692">
                  <a:moveTo>
                    <a:pt x="1" y="0"/>
                  </a:moveTo>
                  <a:lnTo>
                    <a:pt x="1" y="694"/>
                  </a:lnTo>
                  <a:lnTo>
                    <a:pt x="692" y="694"/>
                  </a:lnTo>
                  <a:lnTo>
                    <a:pt x="69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9"/>
            <p:cNvSpPr/>
            <p:nvPr/>
          </p:nvSpPr>
          <p:spPr>
            <a:xfrm>
              <a:off x="6979578" y="1229313"/>
              <a:ext cx="9589" cy="9589"/>
            </a:xfrm>
            <a:custGeom>
              <a:rect b="b" l="l" r="r" t="t"/>
              <a:pathLst>
                <a:path extrusionOk="0" h="694" w="694">
                  <a:moveTo>
                    <a:pt x="0" y="0"/>
                  </a:moveTo>
                  <a:lnTo>
                    <a:pt x="0" y="694"/>
                  </a:lnTo>
                  <a:lnTo>
                    <a:pt x="694" y="694"/>
                  </a:lnTo>
                  <a:lnTo>
                    <a:pt x="694" y="0"/>
                  </a:lnTo>
                  <a:close/>
                </a:path>
              </a:pathLst>
            </a:custGeom>
            <a:solidFill>
              <a:srgbClr val="5D70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9"/>
            <p:cNvSpPr/>
            <p:nvPr/>
          </p:nvSpPr>
          <p:spPr>
            <a:xfrm>
              <a:off x="6949511" y="1229313"/>
              <a:ext cx="9562" cy="9589"/>
            </a:xfrm>
            <a:custGeom>
              <a:rect b="b" l="l" r="r" t="t"/>
              <a:pathLst>
                <a:path extrusionOk="0" h="694" w="692">
                  <a:moveTo>
                    <a:pt x="1" y="0"/>
                  </a:moveTo>
                  <a:lnTo>
                    <a:pt x="1" y="694"/>
                  </a:lnTo>
                  <a:lnTo>
                    <a:pt x="692" y="694"/>
                  </a:lnTo>
                  <a:lnTo>
                    <a:pt x="692" y="0"/>
                  </a:lnTo>
                  <a:close/>
                </a:path>
              </a:pathLst>
            </a:custGeom>
            <a:solidFill>
              <a:srgbClr val="5D70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9"/>
            <p:cNvSpPr/>
            <p:nvPr/>
          </p:nvSpPr>
          <p:spPr>
            <a:xfrm>
              <a:off x="6918159" y="1193429"/>
              <a:ext cx="9576" cy="9589"/>
            </a:xfrm>
            <a:custGeom>
              <a:rect b="b" l="l" r="r" t="t"/>
              <a:pathLst>
                <a:path extrusionOk="0" h="694" w="693">
                  <a:moveTo>
                    <a:pt x="0" y="0"/>
                  </a:moveTo>
                  <a:lnTo>
                    <a:pt x="0" y="694"/>
                  </a:lnTo>
                  <a:lnTo>
                    <a:pt x="692" y="694"/>
                  </a:lnTo>
                  <a:lnTo>
                    <a:pt x="69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9"/>
            <p:cNvSpPr/>
            <p:nvPr/>
          </p:nvSpPr>
          <p:spPr>
            <a:xfrm>
              <a:off x="6918159" y="1229313"/>
              <a:ext cx="9576" cy="9589"/>
            </a:xfrm>
            <a:custGeom>
              <a:rect b="b" l="l" r="r" t="t"/>
              <a:pathLst>
                <a:path extrusionOk="0" h="694" w="693">
                  <a:moveTo>
                    <a:pt x="0" y="0"/>
                  </a:moveTo>
                  <a:lnTo>
                    <a:pt x="0" y="694"/>
                  </a:lnTo>
                  <a:lnTo>
                    <a:pt x="692" y="694"/>
                  </a:lnTo>
                  <a:lnTo>
                    <a:pt x="692" y="0"/>
                  </a:lnTo>
                  <a:close/>
                </a:path>
              </a:pathLst>
            </a:custGeom>
            <a:solidFill>
              <a:srgbClr val="5D70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9"/>
            <p:cNvSpPr/>
            <p:nvPr/>
          </p:nvSpPr>
          <p:spPr>
            <a:xfrm>
              <a:off x="7100895" y="1229396"/>
              <a:ext cx="9603" cy="9589"/>
            </a:xfrm>
            <a:custGeom>
              <a:rect b="b" l="l" r="r" t="t"/>
              <a:pathLst>
                <a:path extrusionOk="0" h="694" w="695">
                  <a:moveTo>
                    <a:pt x="0" y="0"/>
                  </a:moveTo>
                  <a:lnTo>
                    <a:pt x="0" y="694"/>
                  </a:lnTo>
                  <a:lnTo>
                    <a:pt x="695" y="694"/>
                  </a:lnTo>
                  <a:lnTo>
                    <a:pt x="69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9"/>
            <p:cNvSpPr/>
            <p:nvPr/>
          </p:nvSpPr>
          <p:spPr>
            <a:xfrm>
              <a:off x="7071091" y="1229396"/>
              <a:ext cx="9589" cy="9589"/>
            </a:xfrm>
            <a:custGeom>
              <a:rect b="b" l="l" r="r" t="t"/>
              <a:pathLst>
                <a:path extrusionOk="0" h="694" w="694">
                  <a:moveTo>
                    <a:pt x="1" y="0"/>
                  </a:moveTo>
                  <a:lnTo>
                    <a:pt x="1" y="694"/>
                  </a:lnTo>
                  <a:lnTo>
                    <a:pt x="693" y="694"/>
                  </a:lnTo>
                  <a:lnTo>
                    <a:pt x="69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9"/>
            <p:cNvSpPr/>
            <p:nvPr/>
          </p:nvSpPr>
          <p:spPr>
            <a:xfrm>
              <a:off x="7100895" y="1265294"/>
              <a:ext cx="9603" cy="9589"/>
            </a:xfrm>
            <a:custGeom>
              <a:rect b="b" l="l" r="r" t="t"/>
              <a:pathLst>
                <a:path extrusionOk="0" h="694" w="695">
                  <a:moveTo>
                    <a:pt x="0" y="0"/>
                  </a:moveTo>
                  <a:lnTo>
                    <a:pt x="0" y="694"/>
                  </a:lnTo>
                  <a:lnTo>
                    <a:pt x="695" y="694"/>
                  </a:lnTo>
                  <a:lnTo>
                    <a:pt x="69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9"/>
            <p:cNvSpPr/>
            <p:nvPr/>
          </p:nvSpPr>
          <p:spPr>
            <a:xfrm>
              <a:off x="7071091" y="1265294"/>
              <a:ext cx="9589" cy="9589"/>
            </a:xfrm>
            <a:custGeom>
              <a:rect b="b" l="l" r="r" t="t"/>
              <a:pathLst>
                <a:path extrusionOk="0" h="694" w="694">
                  <a:moveTo>
                    <a:pt x="1" y="0"/>
                  </a:moveTo>
                  <a:lnTo>
                    <a:pt x="1" y="694"/>
                  </a:lnTo>
                  <a:lnTo>
                    <a:pt x="693" y="694"/>
                  </a:lnTo>
                  <a:lnTo>
                    <a:pt x="69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9"/>
            <p:cNvSpPr/>
            <p:nvPr/>
          </p:nvSpPr>
          <p:spPr>
            <a:xfrm>
              <a:off x="7040927" y="1229396"/>
              <a:ext cx="9603" cy="9589"/>
            </a:xfrm>
            <a:custGeom>
              <a:rect b="b" l="l" r="r" t="t"/>
              <a:pathLst>
                <a:path extrusionOk="0" h="694" w="695">
                  <a:moveTo>
                    <a:pt x="1" y="0"/>
                  </a:moveTo>
                  <a:lnTo>
                    <a:pt x="1" y="694"/>
                  </a:lnTo>
                  <a:lnTo>
                    <a:pt x="694" y="694"/>
                  </a:lnTo>
                  <a:lnTo>
                    <a:pt x="69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9"/>
            <p:cNvSpPr/>
            <p:nvPr/>
          </p:nvSpPr>
          <p:spPr>
            <a:xfrm>
              <a:off x="7010778" y="1229396"/>
              <a:ext cx="9589" cy="9589"/>
            </a:xfrm>
            <a:custGeom>
              <a:rect b="b" l="l" r="r" t="t"/>
              <a:pathLst>
                <a:path extrusionOk="0" h="694" w="694">
                  <a:moveTo>
                    <a:pt x="1" y="0"/>
                  </a:moveTo>
                  <a:lnTo>
                    <a:pt x="1" y="694"/>
                  </a:lnTo>
                  <a:lnTo>
                    <a:pt x="693" y="694"/>
                  </a:lnTo>
                  <a:lnTo>
                    <a:pt x="69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9"/>
            <p:cNvSpPr/>
            <p:nvPr/>
          </p:nvSpPr>
          <p:spPr>
            <a:xfrm>
              <a:off x="7040927" y="1265294"/>
              <a:ext cx="9603" cy="9589"/>
            </a:xfrm>
            <a:custGeom>
              <a:rect b="b" l="l" r="r" t="t"/>
              <a:pathLst>
                <a:path extrusionOk="0" h="694" w="695">
                  <a:moveTo>
                    <a:pt x="1" y="0"/>
                  </a:moveTo>
                  <a:lnTo>
                    <a:pt x="1" y="694"/>
                  </a:lnTo>
                  <a:lnTo>
                    <a:pt x="694" y="694"/>
                  </a:lnTo>
                  <a:lnTo>
                    <a:pt x="69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9"/>
            <p:cNvSpPr/>
            <p:nvPr/>
          </p:nvSpPr>
          <p:spPr>
            <a:xfrm>
              <a:off x="7010778" y="1265294"/>
              <a:ext cx="9589" cy="9589"/>
            </a:xfrm>
            <a:custGeom>
              <a:rect b="b" l="l" r="r" t="t"/>
              <a:pathLst>
                <a:path extrusionOk="0" h="694" w="694">
                  <a:moveTo>
                    <a:pt x="1" y="0"/>
                  </a:moveTo>
                  <a:lnTo>
                    <a:pt x="1" y="694"/>
                  </a:lnTo>
                  <a:lnTo>
                    <a:pt x="693" y="694"/>
                  </a:lnTo>
                  <a:lnTo>
                    <a:pt x="69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9"/>
            <p:cNvSpPr/>
            <p:nvPr/>
          </p:nvSpPr>
          <p:spPr>
            <a:xfrm>
              <a:off x="6979578" y="1229396"/>
              <a:ext cx="9589" cy="9589"/>
            </a:xfrm>
            <a:custGeom>
              <a:rect b="b" l="l" r="r" t="t"/>
              <a:pathLst>
                <a:path extrusionOk="0" h="694" w="694">
                  <a:moveTo>
                    <a:pt x="0" y="0"/>
                  </a:moveTo>
                  <a:lnTo>
                    <a:pt x="0" y="694"/>
                  </a:lnTo>
                  <a:lnTo>
                    <a:pt x="694" y="694"/>
                  </a:lnTo>
                  <a:lnTo>
                    <a:pt x="69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9"/>
            <p:cNvSpPr/>
            <p:nvPr/>
          </p:nvSpPr>
          <p:spPr>
            <a:xfrm>
              <a:off x="6949511" y="1229396"/>
              <a:ext cx="9562" cy="9589"/>
            </a:xfrm>
            <a:custGeom>
              <a:rect b="b" l="l" r="r" t="t"/>
              <a:pathLst>
                <a:path extrusionOk="0" h="694" w="692">
                  <a:moveTo>
                    <a:pt x="1" y="0"/>
                  </a:moveTo>
                  <a:lnTo>
                    <a:pt x="1" y="694"/>
                  </a:lnTo>
                  <a:lnTo>
                    <a:pt x="692" y="694"/>
                  </a:lnTo>
                  <a:lnTo>
                    <a:pt x="69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9"/>
            <p:cNvSpPr/>
            <p:nvPr/>
          </p:nvSpPr>
          <p:spPr>
            <a:xfrm>
              <a:off x="6979578" y="1265294"/>
              <a:ext cx="9589" cy="9589"/>
            </a:xfrm>
            <a:custGeom>
              <a:rect b="b" l="l" r="r" t="t"/>
              <a:pathLst>
                <a:path extrusionOk="0" h="694" w="694">
                  <a:moveTo>
                    <a:pt x="0" y="0"/>
                  </a:moveTo>
                  <a:lnTo>
                    <a:pt x="0" y="694"/>
                  </a:lnTo>
                  <a:lnTo>
                    <a:pt x="694" y="694"/>
                  </a:lnTo>
                  <a:lnTo>
                    <a:pt x="69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9"/>
            <p:cNvSpPr/>
            <p:nvPr/>
          </p:nvSpPr>
          <p:spPr>
            <a:xfrm>
              <a:off x="6949511" y="1265294"/>
              <a:ext cx="9562" cy="9589"/>
            </a:xfrm>
            <a:custGeom>
              <a:rect b="b" l="l" r="r" t="t"/>
              <a:pathLst>
                <a:path extrusionOk="0" h="694" w="692">
                  <a:moveTo>
                    <a:pt x="1" y="0"/>
                  </a:moveTo>
                  <a:lnTo>
                    <a:pt x="1" y="694"/>
                  </a:lnTo>
                  <a:lnTo>
                    <a:pt x="692" y="694"/>
                  </a:lnTo>
                  <a:lnTo>
                    <a:pt x="69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9"/>
            <p:cNvSpPr/>
            <p:nvPr/>
          </p:nvSpPr>
          <p:spPr>
            <a:xfrm>
              <a:off x="6918159" y="1229396"/>
              <a:ext cx="9576" cy="9589"/>
            </a:xfrm>
            <a:custGeom>
              <a:rect b="b" l="l" r="r" t="t"/>
              <a:pathLst>
                <a:path extrusionOk="0" h="694" w="693">
                  <a:moveTo>
                    <a:pt x="0" y="0"/>
                  </a:moveTo>
                  <a:lnTo>
                    <a:pt x="0" y="694"/>
                  </a:lnTo>
                  <a:lnTo>
                    <a:pt x="692" y="694"/>
                  </a:lnTo>
                  <a:lnTo>
                    <a:pt x="69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9"/>
            <p:cNvSpPr/>
            <p:nvPr/>
          </p:nvSpPr>
          <p:spPr>
            <a:xfrm>
              <a:off x="6918159" y="1265294"/>
              <a:ext cx="9576" cy="9589"/>
            </a:xfrm>
            <a:custGeom>
              <a:rect b="b" l="l" r="r" t="t"/>
              <a:pathLst>
                <a:path extrusionOk="0" h="694" w="693">
                  <a:moveTo>
                    <a:pt x="0" y="0"/>
                  </a:moveTo>
                  <a:lnTo>
                    <a:pt x="0" y="694"/>
                  </a:lnTo>
                  <a:lnTo>
                    <a:pt x="692" y="694"/>
                  </a:lnTo>
                  <a:lnTo>
                    <a:pt x="69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9"/>
            <p:cNvSpPr/>
            <p:nvPr/>
          </p:nvSpPr>
          <p:spPr>
            <a:xfrm>
              <a:off x="6904150" y="1125050"/>
              <a:ext cx="220361" cy="51926"/>
            </a:xfrm>
            <a:custGeom>
              <a:rect b="b" l="l" r="r" t="t"/>
              <a:pathLst>
                <a:path extrusionOk="0" h="3299" w="15948">
                  <a:moveTo>
                    <a:pt x="0" y="0"/>
                  </a:moveTo>
                  <a:lnTo>
                    <a:pt x="0" y="3299"/>
                  </a:lnTo>
                  <a:lnTo>
                    <a:pt x="15948" y="3299"/>
                  </a:lnTo>
                  <a:lnTo>
                    <a:pt x="159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9"/>
            <p:cNvSpPr/>
            <p:nvPr/>
          </p:nvSpPr>
          <p:spPr>
            <a:xfrm>
              <a:off x="6903595" y="1163652"/>
              <a:ext cx="220375" cy="13182"/>
            </a:xfrm>
            <a:custGeom>
              <a:rect b="b" l="l" r="r" t="t"/>
              <a:pathLst>
                <a:path extrusionOk="0" h="954" w="15949">
                  <a:moveTo>
                    <a:pt x="0" y="0"/>
                  </a:moveTo>
                  <a:lnTo>
                    <a:pt x="0" y="953"/>
                  </a:lnTo>
                  <a:lnTo>
                    <a:pt x="15949" y="953"/>
                  </a:lnTo>
                  <a:lnTo>
                    <a:pt x="1594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9"/>
            <p:cNvSpPr/>
            <p:nvPr/>
          </p:nvSpPr>
          <p:spPr>
            <a:xfrm>
              <a:off x="6505831" y="1294407"/>
              <a:ext cx="671696" cy="127881"/>
            </a:xfrm>
            <a:custGeom>
              <a:rect b="b" l="l" r="r" t="t"/>
              <a:pathLst>
                <a:path extrusionOk="0" h="9255" w="48612">
                  <a:moveTo>
                    <a:pt x="1" y="1"/>
                  </a:moveTo>
                  <a:lnTo>
                    <a:pt x="1" y="9254"/>
                  </a:lnTo>
                  <a:lnTo>
                    <a:pt x="48611" y="9254"/>
                  </a:lnTo>
                  <a:lnTo>
                    <a:pt x="48611" y="1"/>
                  </a:lnTo>
                  <a:close/>
                </a:path>
              </a:pathLst>
            </a:custGeom>
            <a:solidFill>
              <a:srgbClr val="EEF9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9"/>
            <p:cNvSpPr/>
            <p:nvPr/>
          </p:nvSpPr>
          <p:spPr>
            <a:xfrm>
              <a:off x="6613303" y="1322457"/>
              <a:ext cx="470113" cy="24637"/>
            </a:xfrm>
            <a:custGeom>
              <a:rect b="b" l="l" r="r" t="t"/>
              <a:pathLst>
                <a:path extrusionOk="0" h="1783" w="34023">
                  <a:moveTo>
                    <a:pt x="1" y="1"/>
                  </a:moveTo>
                  <a:lnTo>
                    <a:pt x="1" y="1782"/>
                  </a:lnTo>
                  <a:lnTo>
                    <a:pt x="34023" y="1782"/>
                  </a:lnTo>
                  <a:lnTo>
                    <a:pt x="3402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9"/>
            <p:cNvSpPr/>
            <p:nvPr/>
          </p:nvSpPr>
          <p:spPr>
            <a:xfrm>
              <a:off x="6623901" y="1331894"/>
              <a:ext cx="459515" cy="15199"/>
            </a:xfrm>
            <a:custGeom>
              <a:rect b="b" l="l" r="r" t="t"/>
              <a:pathLst>
                <a:path extrusionOk="0" h="1100" w="33256">
                  <a:moveTo>
                    <a:pt x="1" y="0"/>
                  </a:moveTo>
                  <a:lnTo>
                    <a:pt x="1" y="1099"/>
                  </a:lnTo>
                  <a:lnTo>
                    <a:pt x="33256" y="1099"/>
                  </a:lnTo>
                  <a:lnTo>
                    <a:pt x="3325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9"/>
            <p:cNvSpPr/>
            <p:nvPr/>
          </p:nvSpPr>
          <p:spPr>
            <a:xfrm>
              <a:off x="6613303" y="1369629"/>
              <a:ext cx="470113" cy="24623"/>
            </a:xfrm>
            <a:custGeom>
              <a:rect b="b" l="l" r="r" t="t"/>
              <a:pathLst>
                <a:path extrusionOk="0" h="1782" w="34023">
                  <a:moveTo>
                    <a:pt x="1" y="0"/>
                  </a:moveTo>
                  <a:lnTo>
                    <a:pt x="1" y="1782"/>
                  </a:lnTo>
                  <a:lnTo>
                    <a:pt x="34023" y="1782"/>
                  </a:lnTo>
                  <a:lnTo>
                    <a:pt x="3402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9"/>
            <p:cNvSpPr/>
            <p:nvPr/>
          </p:nvSpPr>
          <p:spPr>
            <a:xfrm>
              <a:off x="6623901" y="1379053"/>
              <a:ext cx="459515" cy="15199"/>
            </a:xfrm>
            <a:custGeom>
              <a:rect b="b" l="l" r="r" t="t"/>
              <a:pathLst>
                <a:path extrusionOk="0" h="1100" w="33256">
                  <a:moveTo>
                    <a:pt x="1" y="1"/>
                  </a:moveTo>
                  <a:lnTo>
                    <a:pt x="1" y="1100"/>
                  </a:lnTo>
                  <a:lnTo>
                    <a:pt x="33256" y="1100"/>
                  </a:lnTo>
                  <a:lnTo>
                    <a:pt x="3325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9"/>
            <p:cNvSpPr/>
            <p:nvPr/>
          </p:nvSpPr>
          <p:spPr>
            <a:xfrm>
              <a:off x="7284364" y="1203129"/>
              <a:ext cx="244984" cy="209860"/>
            </a:xfrm>
            <a:custGeom>
              <a:rect b="b" l="l" r="r" t="t"/>
              <a:pathLst>
                <a:path extrusionOk="0" h="15188" w="17730">
                  <a:moveTo>
                    <a:pt x="1" y="0"/>
                  </a:moveTo>
                  <a:lnTo>
                    <a:pt x="1" y="15187"/>
                  </a:lnTo>
                  <a:lnTo>
                    <a:pt x="17730" y="15187"/>
                  </a:lnTo>
                  <a:lnTo>
                    <a:pt x="1773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9"/>
            <p:cNvSpPr/>
            <p:nvPr/>
          </p:nvSpPr>
          <p:spPr>
            <a:xfrm>
              <a:off x="6888562" y="1075980"/>
              <a:ext cx="521804" cy="218427"/>
            </a:xfrm>
            <a:custGeom>
              <a:rect b="b" l="l" r="r" t="t"/>
              <a:pathLst>
                <a:path extrusionOk="0" h="15808" w="37764">
                  <a:moveTo>
                    <a:pt x="2074" y="0"/>
                  </a:moveTo>
                  <a:cubicBezTo>
                    <a:pt x="931" y="0"/>
                    <a:pt x="0" y="931"/>
                    <a:pt x="0" y="2074"/>
                  </a:cubicBezTo>
                  <a:lnTo>
                    <a:pt x="0" y="15808"/>
                  </a:lnTo>
                  <a:lnTo>
                    <a:pt x="510" y="15808"/>
                  </a:lnTo>
                  <a:lnTo>
                    <a:pt x="510" y="2075"/>
                  </a:lnTo>
                  <a:cubicBezTo>
                    <a:pt x="510" y="1211"/>
                    <a:pt x="1210" y="510"/>
                    <a:pt x="2074" y="509"/>
                  </a:cubicBezTo>
                  <a:lnTo>
                    <a:pt x="35690" y="509"/>
                  </a:lnTo>
                  <a:cubicBezTo>
                    <a:pt x="36554" y="510"/>
                    <a:pt x="37254" y="1211"/>
                    <a:pt x="37255" y="2074"/>
                  </a:cubicBezTo>
                  <a:lnTo>
                    <a:pt x="37255" y="4623"/>
                  </a:lnTo>
                  <a:lnTo>
                    <a:pt x="37764" y="4623"/>
                  </a:lnTo>
                  <a:lnTo>
                    <a:pt x="37764" y="2074"/>
                  </a:lnTo>
                  <a:cubicBezTo>
                    <a:pt x="37764" y="931"/>
                    <a:pt x="36834" y="0"/>
                    <a:pt x="3569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9"/>
            <p:cNvSpPr/>
            <p:nvPr/>
          </p:nvSpPr>
          <p:spPr>
            <a:xfrm>
              <a:off x="7397447" y="1139858"/>
              <a:ext cx="18819" cy="6840"/>
            </a:xfrm>
            <a:custGeom>
              <a:rect b="b" l="l" r="r" t="t"/>
              <a:pathLst>
                <a:path extrusionOk="0" h="495" w="1362">
                  <a:moveTo>
                    <a:pt x="494" y="0"/>
                  </a:moveTo>
                  <a:cubicBezTo>
                    <a:pt x="222" y="0"/>
                    <a:pt x="0" y="222"/>
                    <a:pt x="0" y="494"/>
                  </a:cubicBezTo>
                  <a:lnTo>
                    <a:pt x="1362" y="494"/>
                  </a:lnTo>
                  <a:cubicBezTo>
                    <a:pt x="1361" y="222"/>
                    <a:pt x="1141" y="0"/>
                    <a:pt x="86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9"/>
            <p:cNvSpPr/>
            <p:nvPr/>
          </p:nvSpPr>
          <p:spPr>
            <a:xfrm>
              <a:off x="7284378" y="1160474"/>
              <a:ext cx="244957" cy="42655"/>
            </a:xfrm>
            <a:custGeom>
              <a:rect b="b" l="l" r="r" t="t"/>
              <a:pathLst>
                <a:path extrusionOk="0" h="3087" w="17728">
                  <a:moveTo>
                    <a:pt x="7261" y="0"/>
                  </a:moveTo>
                  <a:lnTo>
                    <a:pt x="1" y="3086"/>
                  </a:lnTo>
                  <a:lnTo>
                    <a:pt x="17727" y="3086"/>
                  </a:lnTo>
                  <a:lnTo>
                    <a:pt x="104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9"/>
            <p:cNvSpPr/>
            <p:nvPr/>
          </p:nvSpPr>
          <p:spPr>
            <a:xfrm>
              <a:off x="7384693" y="1146684"/>
              <a:ext cx="44327" cy="13817"/>
            </a:xfrm>
            <a:custGeom>
              <a:rect b="b" l="l" r="r" t="t"/>
              <a:pathLst>
                <a:path extrusionOk="0" h="1000" w="3208">
                  <a:moveTo>
                    <a:pt x="1" y="0"/>
                  </a:moveTo>
                  <a:lnTo>
                    <a:pt x="1" y="999"/>
                  </a:lnTo>
                  <a:lnTo>
                    <a:pt x="3207" y="999"/>
                  </a:lnTo>
                  <a:lnTo>
                    <a:pt x="320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9"/>
            <p:cNvSpPr/>
            <p:nvPr/>
          </p:nvSpPr>
          <p:spPr>
            <a:xfrm>
              <a:off x="6345106" y="616051"/>
              <a:ext cx="238103" cy="167814"/>
            </a:xfrm>
            <a:custGeom>
              <a:rect b="b" l="l" r="r" t="t"/>
              <a:pathLst>
                <a:path extrusionOk="0" h="12145" w="17232">
                  <a:moveTo>
                    <a:pt x="7475" y="1"/>
                  </a:moveTo>
                  <a:cubicBezTo>
                    <a:pt x="6129" y="1"/>
                    <a:pt x="4998" y="914"/>
                    <a:pt x="4661" y="2154"/>
                  </a:cubicBezTo>
                  <a:cubicBezTo>
                    <a:pt x="4261" y="1993"/>
                    <a:pt x="3834" y="1910"/>
                    <a:pt x="3403" y="1910"/>
                  </a:cubicBezTo>
                  <a:cubicBezTo>
                    <a:pt x="1524" y="1910"/>
                    <a:pt x="0" y="3433"/>
                    <a:pt x="0" y="5311"/>
                  </a:cubicBezTo>
                  <a:cubicBezTo>
                    <a:pt x="0" y="6059"/>
                    <a:pt x="247" y="6785"/>
                    <a:pt x="705" y="7378"/>
                  </a:cubicBezTo>
                  <a:cubicBezTo>
                    <a:pt x="504" y="7815"/>
                    <a:pt x="401" y="8290"/>
                    <a:pt x="401" y="8772"/>
                  </a:cubicBezTo>
                  <a:cubicBezTo>
                    <a:pt x="401" y="10635"/>
                    <a:pt x="1910" y="12144"/>
                    <a:pt x="3773" y="12144"/>
                  </a:cubicBezTo>
                  <a:cubicBezTo>
                    <a:pt x="3775" y="12144"/>
                    <a:pt x="3777" y="12144"/>
                    <a:pt x="3779" y="12144"/>
                  </a:cubicBezTo>
                  <a:cubicBezTo>
                    <a:pt x="4457" y="12144"/>
                    <a:pt x="5119" y="11937"/>
                    <a:pt x="5678" y="11553"/>
                  </a:cubicBezTo>
                  <a:cubicBezTo>
                    <a:pt x="7535" y="11538"/>
                    <a:pt x="9037" y="10037"/>
                    <a:pt x="9050" y="8180"/>
                  </a:cubicBezTo>
                  <a:cubicBezTo>
                    <a:pt x="9083" y="8181"/>
                    <a:pt x="9115" y="8183"/>
                    <a:pt x="9148" y="8183"/>
                  </a:cubicBezTo>
                  <a:cubicBezTo>
                    <a:pt x="10273" y="8183"/>
                    <a:pt x="11214" y="7404"/>
                    <a:pt x="11465" y="6357"/>
                  </a:cubicBezTo>
                  <a:cubicBezTo>
                    <a:pt x="11614" y="6399"/>
                    <a:pt x="11770" y="6422"/>
                    <a:pt x="11926" y="6422"/>
                  </a:cubicBezTo>
                  <a:cubicBezTo>
                    <a:pt x="12841" y="6422"/>
                    <a:pt x="13583" y="5684"/>
                    <a:pt x="13589" y="4769"/>
                  </a:cubicBezTo>
                  <a:cubicBezTo>
                    <a:pt x="14245" y="4765"/>
                    <a:pt x="14838" y="4376"/>
                    <a:pt x="15102" y="3776"/>
                  </a:cubicBezTo>
                  <a:cubicBezTo>
                    <a:pt x="15213" y="3816"/>
                    <a:pt x="15330" y="3837"/>
                    <a:pt x="15446" y="3837"/>
                  </a:cubicBezTo>
                  <a:cubicBezTo>
                    <a:pt x="15849" y="3837"/>
                    <a:pt x="16214" y="3602"/>
                    <a:pt x="16381" y="3235"/>
                  </a:cubicBezTo>
                  <a:cubicBezTo>
                    <a:pt x="16447" y="3259"/>
                    <a:pt x="16516" y="3271"/>
                    <a:pt x="16585" y="3271"/>
                  </a:cubicBezTo>
                  <a:cubicBezTo>
                    <a:pt x="16942" y="3271"/>
                    <a:pt x="17230" y="2982"/>
                    <a:pt x="17230" y="2626"/>
                  </a:cubicBezTo>
                  <a:cubicBezTo>
                    <a:pt x="17232" y="2269"/>
                    <a:pt x="16942" y="1980"/>
                    <a:pt x="16585" y="1980"/>
                  </a:cubicBezTo>
                  <a:cubicBezTo>
                    <a:pt x="16445" y="1980"/>
                    <a:pt x="16310" y="2026"/>
                    <a:pt x="16198" y="2111"/>
                  </a:cubicBezTo>
                  <a:cubicBezTo>
                    <a:pt x="16005" y="1900"/>
                    <a:pt x="15732" y="1781"/>
                    <a:pt x="15446" y="1781"/>
                  </a:cubicBezTo>
                  <a:cubicBezTo>
                    <a:pt x="15219" y="1781"/>
                    <a:pt x="14997" y="1857"/>
                    <a:pt x="14818" y="1997"/>
                  </a:cubicBezTo>
                  <a:cubicBezTo>
                    <a:pt x="14503" y="1644"/>
                    <a:pt x="14053" y="1442"/>
                    <a:pt x="13580" y="1442"/>
                  </a:cubicBezTo>
                  <a:cubicBezTo>
                    <a:pt x="13282" y="1442"/>
                    <a:pt x="12989" y="1522"/>
                    <a:pt x="12734" y="1675"/>
                  </a:cubicBezTo>
                  <a:cubicBezTo>
                    <a:pt x="12284" y="1086"/>
                    <a:pt x="11585" y="742"/>
                    <a:pt x="10844" y="742"/>
                  </a:cubicBezTo>
                  <a:cubicBezTo>
                    <a:pt x="10445" y="742"/>
                    <a:pt x="10051" y="842"/>
                    <a:pt x="9700" y="1035"/>
                  </a:cubicBezTo>
                  <a:cubicBezTo>
                    <a:pt x="9147" y="379"/>
                    <a:pt x="8332" y="1"/>
                    <a:pt x="747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9"/>
            <p:cNvSpPr/>
            <p:nvPr/>
          </p:nvSpPr>
          <p:spPr>
            <a:xfrm>
              <a:off x="6375822" y="778973"/>
              <a:ext cx="43000" cy="277414"/>
            </a:xfrm>
            <a:custGeom>
              <a:rect b="b" l="l" r="r" t="t"/>
              <a:pathLst>
                <a:path extrusionOk="0" h="20077" w="3112">
                  <a:moveTo>
                    <a:pt x="1" y="0"/>
                  </a:moveTo>
                  <a:lnTo>
                    <a:pt x="1" y="20076"/>
                  </a:lnTo>
                  <a:lnTo>
                    <a:pt x="3111" y="20076"/>
                  </a:lnTo>
                  <a:lnTo>
                    <a:pt x="311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9"/>
            <p:cNvSpPr/>
            <p:nvPr/>
          </p:nvSpPr>
          <p:spPr>
            <a:xfrm>
              <a:off x="6375822" y="778973"/>
              <a:ext cx="43000" cy="43774"/>
            </a:xfrm>
            <a:custGeom>
              <a:rect b="b" l="l" r="r" t="t"/>
              <a:pathLst>
                <a:path extrusionOk="0" h="3168" w="3112">
                  <a:moveTo>
                    <a:pt x="1" y="0"/>
                  </a:moveTo>
                  <a:lnTo>
                    <a:pt x="1" y="3168"/>
                  </a:lnTo>
                  <a:lnTo>
                    <a:pt x="3111" y="3168"/>
                  </a:lnTo>
                  <a:lnTo>
                    <a:pt x="311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9"/>
            <p:cNvSpPr/>
            <p:nvPr/>
          </p:nvSpPr>
          <p:spPr>
            <a:xfrm>
              <a:off x="6375822" y="866493"/>
              <a:ext cx="43000" cy="43774"/>
            </a:xfrm>
            <a:custGeom>
              <a:rect b="b" l="l" r="r" t="t"/>
              <a:pathLst>
                <a:path extrusionOk="0" h="3168" w="3112">
                  <a:moveTo>
                    <a:pt x="1" y="0"/>
                  </a:moveTo>
                  <a:lnTo>
                    <a:pt x="1" y="3168"/>
                  </a:lnTo>
                  <a:lnTo>
                    <a:pt x="3111" y="3168"/>
                  </a:lnTo>
                  <a:lnTo>
                    <a:pt x="311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9"/>
            <p:cNvSpPr/>
            <p:nvPr/>
          </p:nvSpPr>
          <p:spPr>
            <a:xfrm>
              <a:off x="6375822" y="1041630"/>
              <a:ext cx="43000" cy="277400"/>
            </a:xfrm>
            <a:custGeom>
              <a:rect b="b" l="l" r="r" t="t"/>
              <a:pathLst>
                <a:path extrusionOk="0" h="20076" w="3112">
                  <a:moveTo>
                    <a:pt x="1" y="0"/>
                  </a:moveTo>
                  <a:lnTo>
                    <a:pt x="1" y="20075"/>
                  </a:lnTo>
                  <a:lnTo>
                    <a:pt x="3111" y="20075"/>
                  </a:lnTo>
                  <a:lnTo>
                    <a:pt x="311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9"/>
            <p:cNvSpPr/>
            <p:nvPr/>
          </p:nvSpPr>
          <p:spPr>
            <a:xfrm>
              <a:off x="6375822" y="954013"/>
              <a:ext cx="43000" cy="43760"/>
            </a:xfrm>
            <a:custGeom>
              <a:rect b="b" l="l" r="r" t="t"/>
              <a:pathLst>
                <a:path extrusionOk="0" h="3167" w="3112">
                  <a:moveTo>
                    <a:pt x="1" y="0"/>
                  </a:moveTo>
                  <a:lnTo>
                    <a:pt x="1" y="3166"/>
                  </a:lnTo>
                  <a:lnTo>
                    <a:pt x="3111" y="3166"/>
                  </a:lnTo>
                  <a:lnTo>
                    <a:pt x="311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9"/>
            <p:cNvSpPr/>
            <p:nvPr/>
          </p:nvSpPr>
          <p:spPr>
            <a:xfrm>
              <a:off x="6375822" y="1041630"/>
              <a:ext cx="43000" cy="43760"/>
            </a:xfrm>
            <a:custGeom>
              <a:rect b="b" l="l" r="r" t="t"/>
              <a:pathLst>
                <a:path extrusionOk="0" h="3167" w="3112">
                  <a:moveTo>
                    <a:pt x="1" y="0"/>
                  </a:moveTo>
                  <a:lnTo>
                    <a:pt x="1" y="3167"/>
                  </a:lnTo>
                  <a:lnTo>
                    <a:pt x="3111" y="3167"/>
                  </a:lnTo>
                  <a:lnTo>
                    <a:pt x="311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9"/>
            <p:cNvSpPr/>
            <p:nvPr/>
          </p:nvSpPr>
          <p:spPr>
            <a:xfrm>
              <a:off x="6375822" y="1129122"/>
              <a:ext cx="43000" cy="43788"/>
            </a:xfrm>
            <a:custGeom>
              <a:rect b="b" l="l" r="r" t="t"/>
              <a:pathLst>
                <a:path extrusionOk="0" h="3169" w="3112">
                  <a:moveTo>
                    <a:pt x="1" y="1"/>
                  </a:moveTo>
                  <a:lnTo>
                    <a:pt x="1" y="3168"/>
                  </a:lnTo>
                  <a:lnTo>
                    <a:pt x="3111" y="3168"/>
                  </a:lnTo>
                  <a:lnTo>
                    <a:pt x="311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9"/>
            <p:cNvSpPr/>
            <p:nvPr/>
          </p:nvSpPr>
          <p:spPr>
            <a:xfrm>
              <a:off x="6411402" y="1216642"/>
              <a:ext cx="7904" cy="43788"/>
            </a:xfrm>
            <a:custGeom>
              <a:rect b="b" l="l" r="r" t="t"/>
              <a:pathLst>
                <a:path extrusionOk="0" h="3169" w="572">
                  <a:moveTo>
                    <a:pt x="1" y="1"/>
                  </a:moveTo>
                  <a:lnTo>
                    <a:pt x="1" y="3168"/>
                  </a:lnTo>
                  <a:lnTo>
                    <a:pt x="571" y="3168"/>
                  </a:lnTo>
                  <a:lnTo>
                    <a:pt x="571" y="1"/>
                  </a:ln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9"/>
            <p:cNvSpPr/>
            <p:nvPr/>
          </p:nvSpPr>
          <p:spPr>
            <a:xfrm>
              <a:off x="6287100" y="1216988"/>
              <a:ext cx="220375" cy="190737"/>
            </a:xfrm>
            <a:custGeom>
              <a:rect b="b" l="l" r="r" t="t"/>
              <a:pathLst>
                <a:path extrusionOk="0" h="13804" w="15949">
                  <a:moveTo>
                    <a:pt x="0" y="0"/>
                  </a:moveTo>
                  <a:lnTo>
                    <a:pt x="0" y="13803"/>
                  </a:lnTo>
                  <a:lnTo>
                    <a:pt x="15949" y="13803"/>
                  </a:lnTo>
                  <a:lnTo>
                    <a:pt x="1594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9"/>
            <p:cNvSpPr/>
            <p:nvPr/>
          </p:nvSpPr>
          <p:spPr>
            <a:xfrm>
              <a:off x="6483861" y="1279028"/>
              <a:ext cx="9589" cy="9603"/>
            </a:xfrm>
            <a:custGeom>
              <a:rect b="b" l="l" r="r" t="t"/>
              <a:pathLst>
                <a:path extrusionOk="0" h="695" w="694">
                  <a:moveTo>
                    <a:pt x="0" y="0"/>
                  </a:moveTo>
                  <a:lnTo>
                    <a:pt x="0" y="694"/>
                  </a:lnTo>
                  <a:lnTo>
                    <a:pt x="694" y="694"/>
                  </a:lnTo>
                  <a:lnTo>
                    <a:pt x="69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9"/>
            <p:cNvSpPr/>
            <p:nvPr/>
          </p:nvSpPr>
          <p:spPr>
            <a:xfrm>
              <a:off x="6454057" y="1279028"/>
              <a:ext cx="9589" cy="9603"/>
            </a:xfrm>
            <a:custGeom>
              <a:rect b="b" l="l" r="r" t="t"/>
              <a:pathLst>
                <a:path extrusionOk="0" h="695" w="694">
                  <a:moveTo>
                    <a:pt x="1" y="0"/>
                  </a:moveTo>
                  <a:lnTo>
                    <a:pt x="1" y="694"/>
                  </a:lnTo>
                  <a:lnTo>
                    <a:pt x="693" y="694"/>
                  </a:lnTo>
                  <a:lnTo>
                    <a:pt x="69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9"/>
            <p:cNvSpPr/>
            <p:nvPr/>
          </p:nvSpPr>
          <p:spPr>
            <a:xfrm>
              <a:off x="6483861" y="1314912"/>
              <a:ext cx="9589" cy="9589"/>
            </a:xfrm>
            <a:custGeom>
              <a:rect b="b" l="l" r="r" t="t"/>
              <a:pathLst>
                <a:path extrusionOk="0" h="694" w="694">
                  <a:moveTo>
                    <a:pt x="0" y="0"/>
                  </a:moveTo>
                  <a:lnTo>
                    <a:pt x="0" y="694"/>
                  </a:lnTo>
                  <a:lnTo>
                    <a:pt x="694" y="694"/>
                  </a:lnTo>
                  <a:lnTo>
                    <a:pt x="694" y="0"/>
                  </a:lnTo>
                  <a:close/>
                </a:path>
              </a:pathLst>
            </a:custGeom>
            <a:solidFill>
              <a:srgbClr val="5D70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9"/>
            <p:cNvSpPr/>
            <p:nvPr/>
          </p:nvSpPr>
          <p:spPr>
            <a:xfrm>
              <a:off x="6454057" y="1314912"/>
              <a:ext cx="9589" cy="9589"/>
            </a:xfrm>
            <a:custGeom>
              <a:rect b="b" l="l" r="r" t="t"/>
              <a:pathLst>
                <a:path extrusionOk="0" h="694" w="694">
                  <a:moveTo>
                    <a:pt x="1" y="0"/>
                  </a:moveTo>
                  <a:lnTo>
                    <a:pt x="1" y="694"/>
                  </a:lnTo>
                  <a:lnTo>
                    <a:pt x="693" y="694"/>
                  </a:lnTo>
                  <a:lnTo>
                    <a:pt x="693" y="0"/>
                  </a:lnTo>
                  <a:close/>
                </a:path>
              </a:pathLst>
            </a:custGeom>
            <a:solidFill>
              <a:srgbClr val="5D70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9"/>
            <p:cNvSpPr/>
            <p:nvPr/>
          </p:nvSpPr>
          <p:spPr>
            <a:xfrm>
              <a:off x="6423893" y="1279028"/>
              <a:ext cx="9603" cy="9603"/>
            </a:xfrm>
            <a:custGeom>
              <a:rect b="b" l="l" r="r" t="t"/>
              <a:pathLst>
                <a:path extrusionOk="0" h="695" w="695">
                  <a:moveTo>
                    <a:pt x="1" y="0"/>
                  </a:moveTo>
                  <a:lnTo>
                    <a:pt x="1" y="694"/>
                  </a:lnTo>
                  <a:lnTo>
                    <a:pt x="694" y="694"/>
                  </a:lnTo>
                  <a:lnTo>
                    <a:pt x="69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9"/>
            <p:cNvSpPr/>
            <p:nvPr/>
          </p:nvSpPr>
          <p:spPr>
            <a:xfrm>
              <a:off x="6393743" y="1279028"/>
              <a:ext cx="9589" cy="9603"/>
            </a:xfrm>
            <a:custGeom>
              <a:rect b="b" l="l" r="r" t="t"/>
              <a:pathLst>
                <a:path extrusionOk="0" h="695" w="694">
                  <a:moveTo>
                    <a:pt x="1" y="0"/>
                  </a:moveTo>
                  <a:lnTo>
                    <a:pt x="1" y="694"/>
                  </a:lnTo>
                  <a:lnTo>
                    <a:pt x="693" y="694"/>
                  </a:lnTo>
                  <a:lnTo>
                    <a:pt x="69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9"/>
            <p:cNvSpPr/>
            <p:nvPr/>
          </p:nvSpPr>
          <p:spPr>
            <a:xfrm>
              <a:off x="6423893" y="1314912"/>
              <a:ext cx="9603" cy="9589"/>
            </a:xfrm>
            <a:custGeom>
              <a:rect b="b" l="l" r="r" t="t"/>
              <a:pathLst>
                <a:path extrusionOk="0" h="694" w="695">
                  <a:moveTo>
                    <a:pt x="1" y="0"/>
                  </a:moveTo>
                  <a:lnTo>
                    <a:pt x="1" y="694"/>
                  </a:lnTo>
                  <a:lnTo>
                    <a:pt x="694" y="694"/>
                  </a:lnTo>
                  <a:lnTo>
                    <a:pt x="694" y="0"/>
                  </a:lnTo>
                  <a:close/>
                </a:path>
              </a:pathLst>
            </a:custGeom>
            <a:solidFill>
              <a:srgbClr val="5D70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9"/>
            <p:cNvSpPr/>
            <p:nvPr/>
          </p:nvSpPr>
          <p:spPr>
            <a:xfrm>
              <a:off x="6393743" y="1314912"/>
              <a:ext cx="9589" cy="9589"/>
            </a:xfrm>
            <a:custGeom>
              <a:rect b="b" l="l" r="r" t="t"/>
              <a:pathLst>
                <a:path extrusionOk="0" h="694" w="694">
                  <a:moveTo>
                    <a:pt x="1" y="0"/>
                  </a:moveTo>
                  <a:lnTo>
                    <a:pt x="1" y="694"/>
                  </a:lnTo>
                  <a:lnTo>
                    <a:pt x="693" y="694"/>
                  </a:lnTo>
                  <a:lnTo>
                    <a:pt x="693" y="0"/>
                  </a:lnTo>
                  <a:close/>
                </a:path>
              </a:pathLst>
            </a:custGeom>
            <a:solidFill>
              <a:srgbClr val="5D70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9"/>
            <p:cNvSpPr/>
            <p:nvPr/>
          </p:nvSpPr>
          <p:spPr>
            <a:xfrm>
              <a:off x="6362530" y="1279028"/>
              <a:ext cx="9603" cy="9603"/>
            </a:xfrm>
            <a:custGeom>
              <a:rect b="b" l="l" r="r" t="t"/>
              <a:pathLst>
                <a:path extrusionOk="0" h="695" w="695">
                  <a:moveTo>
                    <a:pt x="0" y="0"/>
                  </a:moveTo>
                  <a:lnTo>
                    <a:pt x="0" y="694"/>
                  </a:lnTo>
                  <a:lnTo>
                    <a:pt x="695" y="694"/>
                  </a:lnTo>
                  <a:lnTo>
                    <a:pt x="6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9"/>
            <p:cNvSpPr/>
            <p:nvPr/>
          </p:nvSpPr>
          <p:spPr>
            <a:xfrm>
              <a:off x="6332463" y="1279028"/>
              <a:ext cx="9576" cy="9603"/>
            </a:xfrm>
            <a:custGeom>
              <a:rect b="b" l="l" r="r" t="t"/>
              <a:pathLst>
                <a:path extrusionOk="0" h="695" w="693">
                  <a:moveTo>
                    <a:pt x="0" y="0"/>
                  </a:moveTo>
                  <a:lnTo>
                    <a:pt x="0" y="694"/>
                  </a:lnTo>
                  <a:lnTo>
                    <a:pt x="693" y="694"/>
                  </a:lnTo>
                  <a:lnTo>
                    <a:pt x="69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9"/>
            <p:cNvSpPr/>
            <p:nvPr/>
          </p:nvSpPr>
          <p:spPr>
            <a:xfrm>
              <a:off x="6362530" y="1314912"/>
              <a:ext cx="9603" cy="9589"/>
            </a:xfrm>
            <a:custGeom>
              <a:rect b="b" l="l" r="r" t="t"/>
              <a:pathLst>
                <a:path extrusionOk="0" h="694" w="695">
                  <a:moveTo>
                    <a:pt x="0" y="0"/>
                  </a:moveTo>
                  <a:lnTo>
                    <a:pt x="0" y="694"/>
                  </a:lnTo>
                  <a:lnTo>
                    <a:pt x="695" y="694"/>
                  </a:lnTo>
                  <a:lnTo>
                    <a:pt x="695" y="0"/>
                  </a:lnTo>
                  <a:close/>
                </a:path>
              </a:pathLst>
            </a:custGeom>
            <a:solidFill>
              <a:srgbClr val="5D70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9"/>
            <p:cNvSpPr/>
            <p:nvPr/>
          </p:nvSpPr>
          <p:spPr>
            <a:xfrm>
              <a:off x="6332463" y="1314912"/>
              <a:ext cx="9576" cy="9589"/>
            </a:xfrm>
            <a:custGeom>
              <a:rect b="b" l="l" r="r" t="t"/>
              <a:pathLst>
                <a:path extrusionOk="0" h="694" w="693">
                  <a:moveTo>
                    <a:pt x="0" y="0"/>
                  </a:moveTo>
                  <a:lnTo>
                    <a:pt x="0" y="694"/>
                  </a:lnTo>
                  <a:lnTo>
                    <a:pt x="693" y="694"/>
                  </a:lnTo>
                  <a:lnTo>
                    <a:pt x="693" y="0"/>
                  </a:lnTo>
                  <a:close/>
                </a:path>
              </a:pathLst>
            </a:custGeom>
            <a:solidFill>
              <a:srgbClr val="5D70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9"/>
            <p:cNvSpPr/>
            <p:nvPr/>
          </p:nvSpPr>
          <p:spPr>
            <a:xfrm>
              <a:off x="6301125" y="1279028"/>
              <a:ext cx="9576" cy="9603"/>
            </a:xfrm>
            <a:custGeom>
              <a:rect b="b" l="l" r="r" t="t"/>
              <a:pathLst>
                <a:path extrusionOk="0" h="695" w="693">
                  <a:moveTo>
                    <a:pt x="0" y="0"/>
                  </a:moveTo>
                  <a:lnTo>
                    <a:pt x="0" y="694"/>
                  </a:lnTo>
                  <a:lnTo>
                    <a:pt x="692" y="694"/>
                  </a:lnTo>
                  <a:lnTo>
                    <a:pt x="69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9"/>
            <p:cNvSpPr/>
            <p:nvPr/>
          </p:nvSpPr>
          <p:spPr>
            <a:xfrm>
              <a:off x="6301125" y="1314912"/>
              <a:ext cx="9576" cy="9589"/>
            </a:xfrm>
            <a:custGeom>
              <a:rect b="b" l="l" r="r" t="t"/>
              <a:pathLst>
                <a:path extrusionOk="0" h="694" w="693">
                  <a:moveTo>
                    <a:pt x="0" y="0"/>
                  </a:moveTo>
                  <a:lnTo>
                    <a:pt x="0" y="694"/>
                  </a:lnTo>
                  <a:lnTo>
                    <a:pt x="692" y="694"/>
                  </a:lnTo>
                  <a:lnTo>
                    <a:pt x="692" y="0"/>
                  </a:lnTo>
                  <a:close/>
                </a:path>
              </a:pathLst>
            </a:custGeom>
            <a:solidFill>
              <a:srgbClr val="5D70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9"/>
            <p:cNvSpPr/>
            <p:nvPr/>
          </p:nvSpPr>
          <p:spPr>
            <a:xfrm>
              <a:off x="6483861" y="1314995"/>
              <a:ext cx="9589" cy="9603"/>
            </a:xfrm>
            <a:custGeom>
              <a:rect b="b" l="l" r="r" t="t"/>
              <a:pathLst>
                <a:path extrusionOk="0" h="695" w="694">
                  <a:moveTo>
                    <a:pt x="0" y="0"/>
                  </a:moveTo>
                  <a:lnTo>
                    <a:pt x="0" y="694"/>
                  </a:lnTo>
                  <a:lnTo>
                    <a:pt x="694" y="694"/>
                  </a:lnTo>
                  <a:lnTo>
                    <a:pt x="69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9"/>
            <p:cNvSpPr/>
            <p:nvPr/>
          </p:nvSpPr>
          <p:spPr>
            <a:xfrm>
              <a:off x="6454057" y="1314995"/>
              <a:ext cx="9589" cy="9603"/>
            </a:xfrm>
            <a:custGeom>
              <a:rect b="b" l="l" r="r" t="t"/>
              <a:pathLst>
                <a:path extrusionOk="0" h="695" w="694">
                  <a:moveTo>
                    <a:pt x="1" y="0"/>
                  </a:moveTo>
                  <a:lnTo>
                    <a:pt x="1" y="694"/>
                  </a:lnTo>
                  <a:lnTo>
                    <a:pt x="693" y="694"/>
                  </a:lnTo>
                  <a:lnTo>
                    <a:pt x="69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9"/>
            <p:cNvSpPr/>
            <p:nvPr/>
          </p:nvSpPr>
          <p:spPr>
            <a:xfrm>
              <a:off x="6483861" y="1350893"/>
              <a:ext cx="9589" cy="9603"/>
            </a:xfrm>
            <a:custGeom>
              <a:rect b="b" l="l" r="r" t="t"/>
              <a:pathLst>
                <a:path extrusionOk="0" h="695" w="694">
                  <a:moveTo>
                    <a:pt x="0" y="0"/>
                  </a:moveTo>
                  <a:lnTo>
                    <a:pt x="0" y="694"/>
                  </a:lnTo>
                  <a:lnTo>
                    <a:pt x="694" y="694"/>
                  </a:lnTo>
                  <a:lnTo>
                    <a:pt x="69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9"/>
            <p:cNvSpPr/>
            <p:nvPr/>
          </p:nvSpPr>
          <p:spPr>
            <a:xfrm>
              <a:off x="6454057" y="1350893"/>
              <a:ext cx="9589" cy="9603"/>
            </a:xfrm>
            <a:custGeom>
              <a:rect b="b" l="l" r="r" t="t"/>
              <a:pathLst>
                <a:path extrusionOk="0" h="695" w="694">
                  <a:moveTo>
                    <a:pt x="1" y="0"/>
                  </a:moveTo>
                  <a:lnTo>
                    <a:pt x="1" y="694"/>
                  </a:lnTo>
                  <a:lnTo>
                    <a:pt x="693" y="694"/>
                  </a:lnTo>
                  <a:lnTo>
                    <a:pt x="69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9"/>
            <p:cNvSpPr/>
            <p:nvPr/>
          </p:nvSpPr>
          <p:spPr>
            <a:xfrm>
              <a:off x="6423893" y="1314995"/>
              <a:ext cx="9603" cy="9603"/>
            </a:xfrm>
            <a:custGeom>
              <a:rect b="b" l="l" r="r" t="t"/>
              <a:pathLst>
                <a:path extrusionOk="0" h="695" w="695">
                  <a:moveTo>
                    <a:pt x="1" y="0"/>
                  </a:moveTo>
                  <a:lnTo>
                    <a:pt x="1" y="694"/>
                  </a:lnTo>
                  <a:lnTo>
                    <a:pt x="694" y="694"/>
                  </a:lnTo>
                  <a:lnTo>
                    <a:pt x="69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9"/>
            <p:cNvSpPr/>
            <p:nvPr/>
          </p:nvSpPr>
          <p:spPr>
            <a:xfrm>
              <a:off x="6393743" y="1314995"/>
              <a:ext cx="9589" cy="9603"/>
            </a:xfrm>
            <a:custGeom>
              <a:rect b="b" l="l" r="r" t="t"/>
              <a:pathLst>
                <a:path extrusionOk="0" h="695" w="694">
                  <a:moveTo>
                    <a:pt x="1" y="0"/>
                  </a:moveTo>
                  <a:lnTo>
                    <a:pt x="1" y="694"/>
                  </a:lnTo>
                  <a:lnTo>
                    <a:pt x="693" y="694"/>
                  </a:lnTo>
                  <a:lnTo>
                    <a:pt x="69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9"/>
            <p:cNvSpPr/>
            <p:nvPr/>
          </p:nvSpPr>
          <p:spPr>
            <a:xfrm>
              <a:off x="6423893" y="1350893"/>
              <a:ext cx="9603" cy="9603"/>
            </a:xfrm>
            <a:custGeom>
              <a:rect b="b" l="l" r="r" t="t"/>
              <a:pathLst>
                <a:path extrusionOk="0" h="695" w="695">
                  <a:moveTo>
                    <a:pt x="1" y="0"/>
                  </a:moveTo>
                  <a:lnTo>
                    <a:pt x="1" y="694"/>
                  </a:lnTo>
                  <a:lnTo>
                    <a:pt x="694" y="694"/>
                  </a:lnTo>
                  <a:lnTo>
                    <a:pt x="69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9"/>
            <p:cNvSpPr/>
            <p:nvPr/>
          </p:nvSpPr>
          <p:spPr>
            <a:xfrm>
              <a:off x="6393743" y="1350893"/>
              <a:ext cx="9589" cy="9603"/>
            </a:xfrm>
            <a:custGeom>
              <a:rect b="b" l="l" r="r" t="t"/>
              <a:pathLst>
                <a:path extrusionOk="0" h="695" w="694">
                  <a:moveTo>
                    <a:pt x="1" y="0"/>
                  </a:moveTo>
                  <a:lnTo>
                    <a:pt x="1" y="694"/>
                  </a:lnTo>
                  <a:lnTo>
                    <a:pt x="693" y="694"/>
                  </a:lnTo>
                  <a:lnTo>
                    <a:pt x="69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9"/>
            <p:cNvSpPr/>
            <p:nvPr/>
          </p:nvSpPr>
          <p:spPr>
            <a:xfrm>
              <a:off x="6362530" y="1314995"/>
              <a:ext cx="9603" cy="9603"/>
            </a:xfrm>
            <a:custGeom>
              <a:rect b="b" l="l" r="r" t="t"/>
              <a:pathLst>
                <a:path extrusionOk="0" h="695" w="695">
                  <a:moveTo>
                    <a:pt x="0" y="0"/>
                  </a:moveTo>
                  <a:lnTo>
                    <a:pt x="0" y="694"/>
                  </a:lnTo>
                  <a:lnTo>
                    <a:pt x="695" y="694"/>
                  </a:lnTo>
                  <a:lnTo>
                    <a:pt x="6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9"/>
            <p:cNvSpPr/>
            <p:nvPr/>
          </p:nvSpPr>
          <p:spPr>
            <a:xfrm>
              <a:off x="6332463" y="1314995"/>
              <a:ext cx="9576" cy="9603"/>
            </a:xfrm>
            <a:custGeom>
              <a:rect b="b" l="l" r="r" t="t"/>
              <a:pathLst>
                <a:path extrusionOk="0" h="695" w="693">
                  <a:moveTo>
                    <a:pt x="0" y="0"/>
                  </a:moveTo>
                  <a:lnTo>
                    <a:pt x="0" y="694"/>
                  </a:lnTo>
                  <a:lnTo>
                    <a:pt x="693" y="694"/>
                  </a:lnTo>
                  <a:lnTo>
                    <a:pt x="69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9"/>
            <p:cNvSpPr/>
            <p:nvPr/>
          </p:nvSpPr>
          <p:spPr>
            <a:xfrm>
              <a:off x="6362530" y="1350893"/>
              <a:ext cx="9603" cy="9603"/>
            </a:xfrm>
            <a:custGeom>
              <a:rect b="b" l="l" r="r" t="t"/>
              <a:pathLst>
                <a:path extrusionOk="0" h="695" w="695">
                  <a:moveTo>
                    <a:pt x="0" y="0"/>
                  </a:moveTo>
                  <a:lnTo>
                    <a:pt x="0" y="694"/>
                  </a:lnTo>
                  <a:lnTo>
                    <a:pt x="695" y="694"/>
                  </a:lnTo>
                  <a:lnTo>
                    <a:pt x="6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9"/>
            <p:cNvSpPr/>
            <p:nvPr/>
          </p:nvSpPr>
          <p:spPr>
            <a:xfrm>
              <a:off x="6332463" y="1350893"/>
              <a:ext cx="9576" cy="9603"/>
            </a:xfrm>
            <a:custGeom>
              <a:rect b="b" l="l" r="r" t="t"/>
              <a:pathLst>
                <a:path extrusionOk="0" h="695" w="693">
                  <a:moveTo>
                    <a:pt x="0" y="0"/>
                  </a:moveTo>
                  <a:lnTo>
                    <a:pt x="0" y="694"/>
                  </a:lnTo>
                  <a:lnTo>
                    <a:pt x="693" y="694"/>
                  </a:lnTo>
                  <a:lnTo>
                    <a:pt x="69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9"/>
            <p:cNvSpPr/>
            <p:nvPr/>
          </p:nvSpPr>
          <p:spPr>
            <a:xfrm>
              <a:off x="6301125" y="1314995"/>
              <a:ext cx="9576" cy="9603"/>
            </a:xfrm>
            <a:custGeom>
              <a:rect b="b" l="l" r="r" t="t"/>
              <a:pathLst>
                <a:path extrusionOk="0" h="695" w="693">
                  <a:moveTo>
                    <a:pt x="0" y="0"/>
                  </a:moveTo>
                  <a:lnTo>
                    <a:pt x="0" y="694"/>
                  </a:lnTo>
                  <a:lnTo>
                    <a:pt x="692" y="694"/>
                  </a:lnTo>
                  <a:lnTo>
                    <a:pt x="69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9"/>
            <p:cNvSpPr/>
            <p:nvPr/>
          </p:nvSpPr>
          <p:spPr>
            <a:xfrm>
              <a:off x="6301125" y="1350893"/>
              <a:ext cx="9576" cy="9603"/>
            </a:xfrm>
            <a:custGeom>
              <a:rect b="b" l="l" r="r" t="t"/>
              <a:pathLst>
                <a:path extrusionOk="0" h="695" w="693">
                  <a:moveTo>
                    <a:pt x="0" y="0"/>
                  </a:moveTo>
                  <a:lnTo>
                    <a:pt x="0" y="694"/>
                  </a:lnTo>
                  <a:lnTo>
                    <a:pt x="692" y="694"/>
                  </a:lnTo>
                  <a:lnTo>
                    <a:pt x="69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9"/>
            <p:cNvSpPr/>
            <p:nvPr/>
          </p:nvSpPr>
          <p:spPr>
            <a:xfrm>
              <a:off x="6287100" y="1210675"/>
              <a:ext cx="220375" cy="51925"/>
            </a:xfrm>
            <a:custGeom>
              <a:rect b="b" l="l" r="r" t="t"/>
              <a:pathLst>
                <a:path extrusionOk="0" h="3301" w="15949">
                  <a:moveTo>
                    <a:pt x="0" y="0"/>
                  </a:moveTo>
                  <a:lnTo>
                    <a:pt x="0" y="3300"/>
                  </a:lnTo>
                  <a:lnTo>
                    <a:pt x="15949" y="3300"/>
                  </a:lnTo>
                  <a:lnTo>
                    <a:pt x="1594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9"/>
            <p:cNvSpPr/>
            <p:nvPr/>
          </p:nvSpPr>
          <p:spPr>
            <a:xfrm>
              <a:off x="6286561" y="1249265"/>
              <a:ext cx="220361" cy="13168"/>
            </a:xfrm>
            <a:custGeom>
              <a:rect b="b" l="l" r="r" t="t"/>
              <a:pathLst>
                <a:path extrusionOk="0" h="953" w="15948">
                  <a:moveTo>
                    <a:pt x="0" y="1"/>
                  </a:moveTo>
                  <a:lnTo>
                    <a:pt x="0" y="952"/>
                  </a:lnTo>
                  <a:lnTo>
                    <a:pt x="15948" y="952"/>
                  </a:lnTo>
                  <a:lnTo>
                    <a:pt x="1594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9"/>
            <p:cNvSpPr/>
            <p:nvPr/>
          </p:nvSpPr>
          <p:spPr>
            <a:xfrm>
              <a:off x="5645995" y="1404076"/>
              <a:ext cx="1934616" cy="43567"/>
            </a:xfrm>
            <a:custGeom>
              <a:rect b="b" l="l" r="r" t="t"/>
              <a:pathLst>
                <a:path extrusionOk="0" h="3153" w="140012">
                  <a:moveTo>
                    <a:pt x="1577" y="0"/>
                  </a:moveTo>
                  <a:cubicBezTo>
                    <a:pt x="707" y="0"/>
                    <a:pt x="1" y="706"/>
                    <a:pt x="2" y="1576"/>
                  </a:cubicBezTo>
                  <a:cubicBezTo>
                    <a:pt x="2" y="2446"/>
                    <a:pt x="707" y="3152"/>
                    <a:pt x="1577" y="3152"/>
                  </a:cubicBezTo>
                  <a:lnTo>
                    <a:pt x="138436" y="3152"/>
                  </a:lnTo>
                  <a:cubicBezTo>
                    <a:pt x="139306" y="3152"/>
                    <a:pt x="140012" y="2446"/>
                    <a:pt x="140012" y="1576"/>
                  </a:cubicBezTo>
                  <a:cubicBezTo>
                    <a:pt x="140012" y="706"/>
                    <a:pt x="139306" y="0"/>
                    <a:pt x="1384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9"/>
            <p:cNvSpPr/>
            <p:nvPr/>
          </p:nvSpPr>
          <p:spPr>
            <a:xfrm>
              <a:off x="7692367" y="1399033"/>
              <a:ext cx="936453" cy="55505"/>
            </a:xfrm>
            <a:custGeom>
              <a:rect b="b" l="l" r="r" t="t"/>
              <a:pathLst>
                <a:path extrusionOk="0" h="4017" w="67773">
                  <a:moveTo>
                    <a:pt x="2009" y="0"/>
                  </a:moveTo>
                  <a:cubicBezTo>
                    <a:pt x="901" y="0"/>
                    <a:pt x="2" y="900"/>
                    <a:pt x="0" y="2008"/>
                  </a:cubicBezTo>
                  <a:cubicBezTo>
                    <a:pt x="2" y="3117"/>
                    <a:pt x="901" y="4016"/>
                    <a:pt x="2009" y="4016"/>
                  </a:cubicBezTo>
                  <a:lnTo>
                    <a:pt x="65764" y="4016"/>
                  </a:lnTo>
                  <a:cubicBezTo>
                    <a:pt x="66873" y="4016"/>
                    <a:pt x="67772" y="3117"/>
                    <a:pt x="67772" y="2008"/>
                  </a:cubicBezTo>
                  <a:cubicBezTo>
                    <a:pt x="67772" y="900"/>
                    <a:pt x="66873" y="0"/>
                    <a:pt x="657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9"/>
            <p:cNvSpPr/>
            <p:nvPr/>
          </p:nvSpPr>
          <p:spPr>
            <a:xfrm>
              <a:off x="5486776" y="1404477"/>
              <a:ext cx="1934588" cy="43553"/>
            </a:xfrm>
            <a:custGeom>
              <a:rect b="b" l="l" r="r" t="t"/>
              <a:pathLst>
                <a:path extrusionOk="0" h="3152" w="140010">
                  <a:moveTo>
                    <a:pt x="1576" y="1"/>
                  </a:moveTo>
                  <a:cubicBezTo>
                    <a:pt x="706" y="1"/>
                    <a:pt x="0" y="705"/>
                    <a:pt x="0" y="1577"/>
                  </a:cubicBezTo>
                  <a:cubicBezTo>
                    <a:pt x="0" y="2447"/>
                    <a:pt x="706" y="3151"/>
                    <a:pt x="1576" y="3151"/>
                  </a:cubicBezTo>
                  <a:lnTo>
                    <a:pt x="138435" y="3151"/>
                  </a:lnTo>
                  <a:cubicBezTo>
                    <a:pt x="139305" y="3151"/>
                    <a:pt x="140010" y="2447"/>
                    <a:pt x="140010" y="1577"/>
                  </a:cubicBezTo>
                  <a:cubicBezTo>
                    <a:pt x="140010" y="705"/>
                    <a:pt x="139305" y="1"/>
                    <a:pt x="13843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0" name="Google Shape;470;p39"/>
          <p:cNvSpPr txBox="1"/>
          <p:nvPr/>
        </p:nvSpPr>
        <p:spPr>
          <a:xfrm>
            <a:off x="4021050" y="534775"/>
            <a:ext cx="4909200" cy="4437900"/>
          </a:xfrm>
          <a:prstGeom prst="rect">
            <a:avLst/>
          </a:prstGeom>
          <a:noFill/>
          <a:ln>
            <a:noFill/>
          </a:ln>
        </p:spPr>
        <p:txBody>
          <a:bodyPr anchorCtr="0" anchor="t" bIns="91425" lIns="91425" spcFirstLastPara="1" rIns="91425" wrap="square" tIns="91425">
            <a:noAutofit/>
          </a:bodyPr>
          <a:lstStyle/>
          <a:p>
            <a:pPr indent="0" lvl="0" marL="457200" rtl="0" algn="just">
              <a:lnSpc>
                <a:spcPct val="200000"/>
              </a:lnSpc>
              <a:spcBef>
                <a:spcPts val="600"/>
              </a:spcBef>
              <a:spcAft>
                <a:spcPts val="0"/>
              </a:spcAft>
              <a:buNone/>
            </a:pPr>
            <a:r>
              <a:t/>
            </a:r>
            <a:endParaRPr sz="1200">
              <a:solidFill>
                <a:srgbClr val="FFFFFF"/>
              </a:solidFill>
              <a:latin typeface="Roboto"/>
              <a:ea typeface="Roboto"/>
              <a:cs typeface="Roboto"/>
              <a:sym typeface="Roboto"/>
            </a:endParaRPr>
          </a:p>
          <a:p>
            <a:pPr indent="-304800" lvl="0" marL="457200" rtl="0" algn="just">
              <a:lnSpc>
                <a:spcPct val="200000"/>
              </a:lnSpc>
              <a:spcBef>
                <a:spcPts val="600"/>
              </a:spcBef>
              <a:spcAft>
                <a:spcPts val="0"/>
              </a:spcAft>
              <a:buClr>
                <a:srgbClr val="FFFFFF"/>
              </a:buClr>
              <a:buSzPts val="1200"/>
              <a:buFont typeface="Roboto"/>
              <a:buChar char="●"/>
            </a:pPr>
            <a:r>
              <a:rPr lang="en" sz="1200">
                <a:solidFill>
                  <a:srgbClr val="FFFFFF"/>
                </a:solidFill>
                <a:latin typeface="Roboto"/>
                <a:ea typeface="Roboto"/>
                <a:cs typeface="Roboto"/>
                <a:sym typeface="Roboto"/>
              </a:rPr>
              <a:t>Groundwater resources are vulnerable to </a:t>
            </a:r>
            <a:r>
              <a:rPr b="1" lang="en" sz="1200">
                <a:solidFill>
                  <a:srgbClr val="FFFFFF"/>
                </a:solidFill>
                <a:latin typeface="Roboto"/>
                <a:ea typeface="Roboto"/>
                <a:cs typeface="Roboto"/>
                <a:sym typeface="Roboto"/>
              </a:rPr>
              <a:t>overexploitation</a:t>
            </a:r>
            <a:r>
              <a:rPr lang="en" sz="1200">
                <a:solidFill>
                  <a:srgbClr val="FFFFFF"/>
                </a:solidFill>
                <a:latin typeface="Roboto"/>
                <a:ea typeface="Roboto"/>
                <a:cs typeface="Roboto"/>
                <a:sym typeface="Roboto"/>
              </a:rPr>
              <a:t>, </a:t>
            </a:r>
            <a:r>
              <a:rPr b="1" lang="en" sz="1200">
                <a:solidFill>
                  <a:srgbClr val="FFFFFF"/>
                </a:solidFill>
                <a:latin typeface="Roboto"/>
                <a:ea typeface="Roboto"/>
                <a:cs typeface="Roboto"/>
                <a:sym typeface="Roboto"/>
              </a:rPr>
              <a:t>climate change</a:t>
            </a:r>
            <a:r>
              <a:rPr lang="en" sz="1200">
                <a:solidFill>
                  <a:srgbClr val="FFFFFF"/>
                </a:solidFill>
                <a:latin typeface="Roboto"/>
                <a:ea typeface="Roboto"/>
                <a:cs typeface="Roboto"/>
                <a:sym typeface="Roboto"/>
              </a:rPr>
              <a:t>, and </a:t>
            </a:r>
            <a:r>
              <a:rPr b="1" lang="en" sz="1200">
                <a:solidFill>
                  <a:srgbClr val="FFFFFF"/>
                </a:solidFill>
                <a:latin typeface="Roboto"/>
                <a:ea typeface="Roboto"/>
                <a:cs typeface="Roboto"/>
                <a:sym typeface="Roboto"/>
              </a:rPr>
              <a:t>biochemical pollution</a:t>
            </a:r>
            <a:r>
              <a:rPr lang="en" sz="1200">
                <a:solidFill>
                  <a:srgbClr val="FFFFFF"/>
                </a:solidFill>
                <a:latin typeface="Roboto"/>
                <a:ea typeface="Roboto"/>
                <a:cs typeface="Roboto"/>
                <a:sym typeface="Roboto"/>
              </a:rPr>
              <a:t>.</a:t>
            </a:r>
            <a:endParaRPr sz="1200">
              <a:solidFill>
                <a:srgbClr val="FFFFFF"/>
              </a:solidFill>
              <a:latin typeface="Roboto"/>
              <a:ea typeface="Roboto"/>
              <a:cs typeface="Roboto"/>
              <a:sym typeface="Roboto"/>
            </a:endParaRPr>
          </a:p>
          <a:p>
            <a:pPr indent="-304800" lvl="0" marL="457200" rtl="0" algn="just">
              <a:lnSpc>
                <a:spcPct val="200000"/>
              </a:lnSpc>
              <a:spcBef>
                <a:spcPts val="0"/>
              </a:spcBef>
              <a:spcAft>
                <a:spcPts val="0"/>
              </a:spcAft>
              <a:buClr>
                <a:srgbClr val="FFFFFF"/>
              </a:buClr>
              <a:buSzPts val="1200"/>
              <a:buFont typeface="Roboto"/>
              <a:buChar char="●"/>
            </a:pPr>
            <a:r>
              <a:rPr lang="en" sz="1200">
                <a:solidFill>
                  <a:srgbClr val="FFFFFF"/>
                </a:solidFill>
                <a:latin typeface="Roboto"/>
                <a:ea typeface="Roboto"/>
                <a:cs typeface="Roboto"/>
                <a:sym typeface="Roboto"/>
              </a:rPr>
              <a:t>As a result, many areas over the world face groundwater shortages. </a:t>
            </a:r>
            <a:endParaRPr sz="1200">
              <a:solidFill>
                <a:srgbClr val="FFFFFF"/>
              </a:solidFill>
              <a:latin typeface="Roboto"/>
              <a:ea typeface="Roboto"/>
              <a:cs typeface="Roboto"/>
              <a:sym typeface="Roboto"/>
            </a:endParaRPr>
          </a:p>
          <a:p>
            <a:pPr indent="-304800" lvl="0" marL="457200" rtl="0" algn="just">
              <a:lnSpc>
                <a:spcPct val="200000"/>
              </a:lnSpc>
              <a:spcBef>
                <a:spcPts val="0"/>
              </a:spcBef>
              <a:spcAft>
                <a:spcPts val="0"/>
              </a:spcAft>
              <a:buClr>
                <a:srgbClr val="FFFFFF"/>
              </a:buClr>
              <a:buSzPts val="1200"/>
              <a:buFont typeface="Roboto"/>
              <a:buChar char="●"/>
            </a:pPr>
            <a:r>
              <a:rPr lang="en" sz="1200">
                <a:solidFill>
                  <a:srgbClr val="FFFFFF"/>
                </a:solidFill>
                <a:latin typeface="Roboto"/>
                <a:ea typeface="Roboto"/>
                <a:cs typeface="Roboto"/>
                <a:sym typeface="Roboto"/>
              </a:rPr>
              <a:t>The effective management of groundwater resources is  necessary to:</a:t>
            </a:r>
            <a:endParaRPr sz="1200">
              <a:solidFill>
                <a:srgbClr val="FFFFFF"/>
              </a:solidFill>
              <a:latin typeface="Roboto"/>
              <a:ea typeface="Roboto"/>
              <a:cs typeface="Roboto"/>
              <a:sym typeface="Roboto"/>
            </a:endParaRPr>
          </a:p>
          <a:p>
            <a:pPr indent="-304800" lvl="1" marL="914400" rtl="0" algn="just">
              <a:lnSpc>
                <a:spcPct val="200000"/>
              </a:lnSpc>
              <a:spcBef>
                <a:spcPts val="0"/>
              </a:spcBef>
              <a:spcAft>
                <a:spcPts val="0"/>
              </a:spcAft>
              <a:buClr>
                <a:srgbClr val="FFFFFF"/>
              </a:buClr>
              <a:buSzPts val="1200"/>
              <a:buFont typeface="Roboto"/>
              <a:buChar char="○"/>
            </a:pPr>
            <a:r>
              <a:rPr lang="en" sz="1200">
                <a:solidFill>
                  <a:srgbClr val="FFFFFF"/>
                </a:solidFill>
                <a:latin typeface="Roboto"/>
                <a:ea typeface="Roboto"/>
                <a:cs typeface="Roboto"/>
                <a:sym typeface="Roboto"/>
              </a:rPr>
              <a:t>develop optimal water resource allocation strategies</a:t>
            </a:r>
            <a:endParaRPr sz="1200">
              <a:solidFill>
                <a:srgbClr val="FFFFFF"/>
              </a:solidFill>
              <a:latin typeface="Roboto"/>
              <a:ea typeface="Roboto"/>
              <a:cs typeface="Roboto"/>
              <a:sym typeface="Roboto"/>
            </a:endParaRPr>
          </a:p>
          <a:p>
            <a:pPr indent="-304800" lvl="1" marL="914400" rtl="0" algn="just">
              <a:lnSpc>
                <a:spcPct val="200000"/>
              </a:lnSpc>
              <a:spcBef>
                <a:spcPts val="0"/>
              </a:spcBef>
              <a:spcAft>
                <a:spcPts val="0"/>
              </a:spcAft>
              <a:buClr>
                <a:srgbClr val="FFFFFF"/>
              </a:buClr>
              <a:buSzPts val="1200"/>
              <a:buFont typeface="Roboto"/>
              <a:buChar char="○"/>
            </a:pPr>
            <a:r>
              <a:rPr lang="en" sz="1200">
                <a:solidFill>
                  <a:srgbClr val="FFFFFF"/>
                </a:solidFill>
                <a:latin typeface="Roboto"/>
                <a:ea typeface="Roboto"/>
                <a:cs typeface="Roboto"/>
                <a:sym typeface="Roboto"/>
              </a:rPr>
              <a:t>adjust crop patterns </a:t>
            </a:r>
            <a:endParaRPr sz="1200">
              <a:solidFill>
                <a:srgbClr val="FFFFFF"/>
              </a:solidFill>
              <a:latin typeface="Roboto"/>
              <a:ea typeface="Roboto"/>
              <a:cs typeface="Roboto"/>
              <a:sym typeface="Roboto"/>
            </a:endParaRPr>
          </a:p>
          <a:p>
            <a:pPr indent="-304800" lvl="1" marL="914400" rtl="0" algn="just">
              <a:lnSpc>
                <a:spcPct val="200000"/>
              </a:lnSpc>
              <a:spcBef>
                <a:spcPts val="0"/>
              </a:spcBef>
              <a:spcAft>
                <a:spcPts val="0"/>
              </a:spcAft>
              <a:buClr>
                <a:srgbClr val="FFFFFF"/>
              </a:buClr>
              <a:buSzPts val="1200"/>
              <a:buFont typeface="Roboto"/>
              <a:buChar char="○"/>
            </a:pPr>
            <a:r>
              <a:rPr lang="en" sz="1200">
                <a:solidFill>
                  <a:srgbClr val="FFFFFF"/>
                </a:solidFill>
                <a:latin typeface="Roboto"/>
                <a:ea typeface="Roboto"/>
                <a:cs typeface="Roboto"/>
                <a:sym typeface="Roboto"/>
              </a:rPr>
              <a:t>develop optimal  irrigation  schedules</a:t>
            </a:r>
            <a:endParaRPr sz="1200">
              <a:solidFill>
                <a:srgbClr val="FFFFFF"/>
              </a:solidFill>
              <a:latin typeface="Roboto"/>
              <a:ea typeface="Roboto"/>
              <a:cs typeface="Roboto"/>
              <a:sym typeface="Roboto"/>
            </a:endParaRPr>
          </a:p>
        </p:txBody>
      </p:sp>
      <p:grpSp>
        <p:nvGrpSpPr>
          <p:cNvPr id="471" name="Google Shape;471;p39"/>
          <p:cNvGrpSpPr/>
          <p:nvPr/>
        </p:nvGrpSpPr>
        <p:grpSpPr>
          <a:xfrm>
            <a:off x="3120485" y="3731738"/>
            <a:ext cx="385339" cy="388071"/>
            <a:chOff x="2454435" y="4162138"/>
            <a:chExt cx="385339" cy="388071"/>
          </a:xfrm>
        </p:grpSpPr>
        <p:sp>
          <p:nvSpPr>
            <p:cNvPr id="472" name="Google Shape;472;p39"/>
            <p:cNvSpPr/>
            <p:nvPr/>
          </p:nvSpPr>
          <p:spPr>
            <a:xfrm>
              <a:off x="2568511" y="4162138"/>
              <a:ext cx="184144" cy="79973"/>
            </a:xfrm>
            <a:custGeom>
              <a:rect b="b" l="l" r="r" t="t"/>
              <a:pathLst>
                <a:path extrusionOk="0" h="3044" w="7009">
                  <a:moveTo>
                    <a:pt x="6770" y="1"/>
                  </a:moveTo>
                  <a:cubicBezTo>
                    <a:pt x="6757" y="1"/>
                    <a:pt x="6743" y="3"/>
                    <a:pt x="6728" y="6"/>
                  </a:cubicBezTo>
                  <a:cubicBezTo>
                    <a:pt x="5459" y="186"/>
                    <a:pt x="2359" y="783"/>
                    <a:pt x="0" y="2586"/>
                  </a:cubicBezTo>
                  <a:lnTo>
                    <a:pt x="5064" y="3044"/>
                  </a:lnTo>
                  <a:cubicBezTo>
                    <a:pt x="5355" y="1858"/>
                    <a:pt x="6305" y="838"/>
                    <a:pt x="6874" y="311"/>
                  </a:cubicBezTo>
                  <a:cubicBezTo>
                    <a:pt x="7008" y="209"/>
                    <a:pt x="6925" y="1"/>
                    <a:pt x="6770" y="1"/>
                  </a:cubicBezTo>
                  <a:close/>
                </a:path>
              </a:pathLst>
            </a:custGeom>
            <a:solidFill>
              <a:srgbClr val="7D92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9"/>
            <p:cNvSpPr/>
            <p:nvPr/>
          </p:nvSpPr>
          <p:spPr>
            <a:xfrm>
              <a:off x="2568511" y="4470236"/>
              <a:ext cx="184144" cy="79973"/>
            </a:xfrm>
            <a:custGeom>
              <a:rect b="b" l="l" r="r" t="t"/>
              <a:pathLst>
                <a:path extrusionOk="0" h="3044" w="7009">
                  <a:moveTo>
                    <a:pt x="5064" y="1"/>
                  </a:moveTo>
                  <a:lnTo>
                    <a:pt x="0" y="466"/>
                  </a:lnTo>
                  <a:cubicBezTo>
                    <a:pt x="2359" y="2269"/>
                    <a:pt x="5459" y="2866"/>
                    <a:pt x="6728" y="3039"/>
                  </a:cubicBezTo>
                  <a:cubicBezTo>
                    <a:pt x="6743" y="3042"/>
                    <a:pt x="6757" y="3044"/>
                    <a:pt x="6770" y="3044"/>
                  </a:cubicBezTo>
                  <a:cubicBezTo>
                    <a:pt x="6925" y="3044"/>
                    <a:pt x="7008" y="2836"/>
                    <a:pt x="6874" y="2734"/>
                  </a:cubicBezTo>
                  <a:cubicBezTo>
                    <a:pt x="6305" y="2207"/>
                    <a:pt x="5355" y="1187"/>
                    <a:pt x="5064" y="1"/>
                  </a:cubicBezTo>
                  <a:close/>
                </a:path>
              </a:pathLst>
            </a:custGeom>
            <a:solidFill>
              <a:srgbClr val="7D92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9"/>
            <p:cNvSpPr/>
            <p:nvPr/>
          </p:nvSpPr>
          <p:spPr>
            <a:xfrm>
              <a:off x="2454435" y="4217310"/>
              <a:ext cx="385339" cy="277753"/>
            </a:xfrm>
            <a:custGeom>
              <a:rect b="b" l="l" r="r" t="t"/>
              <a:pathLst>
                <a:path extrusionOk="0" h="10572" w="14667">
                  <a:moveTo>
                    <a:pt x="6812" y="1"/>
                  </a:moveTo>
                  <a:cubicBezTo>
                    <a:pt x="2650" y="1"/>
                    <a:pt x="1811" y="2893"/>
                    <a:pt x="160" y="4960"/>
                  </a:cubicBezTo>
                  <a:cubicBezTo>
                    <a:pt x="0" y="5147"/>
                    <a:pt x="0" y="5425"/>
                    <a:pt x="160" y="5619"/>
                  </a:cubicBezTo>
                  <a:cubicBezTo>
                    <a:pt x="1811" y="7679"/>
                    <a:pt x="2650" y="10571"/>
                    <a:pt x="6812" y="10571"/>
                  </a:cubicBezTo>
                  <a:cubicBezTo>
                    <a:pt x="6817" y="10571"/>
                    <a:pt x="6822" y="10571"/>
                    <a:pt x="6827" y="10571"/>
                  </a:cubicBezTo>
                  <a:cubicBezTo>
                    <a:pt x="9172" y="10571"/>
                    <a:pt x="11231" y="9033"/>
                    <a:pt x="11910" y="6798"/>
                  </a:cubicBezTo>
                  <a:cubicBezTo>
                    <a:pt x="11973" y="6591"/>
                    <a:pt x="12167" y="6461"/>
                    <a:pt x="12369" y="6461"/>
                  </a:cubicBezTo>
                  <a:cubicBezTo>
                    <a:pt x="12431" y="6461"/>
                    <a:pt x="12494" y="6474"/>
                    <a:pt x="12555" y="6500"/>
                  </a:cubicBezTo>
                  <a:lnTo>
                    <a:pt x="14303" y="7249"/>
                  </a:lnTo>
                  <a:cubicBezTo>
                    <a:pt x="14332" y="7262"/>
                    <a:pt x="14363" y="7267"/>
                    <a:pt x="14392" y="7267"/>
                  </a:cubicBezTo>
                  <a:cubicBezTo>
                    <a:pt x="14540" y="7267"/>
                    <a:pt x="14667" y="7121"/>
                    <a:pt x="14615" y="6964"/>
                  </a:cubicBezTo>
                  <a:lnTo>
                    <a:pt x="14178" y="5667"/>
                  </a:lnTo>
                  <a:cubicBezTo>
                    <a:pt x="14095" y="5425"/>
                    <a:pt x="14095" y="5154"/>
                    <a:pt x="14178" y="4911"/>
                  </a:cubicBezTo>
                  <a:lnTo>
                    <a:pt x="14615" y="3614"/>
                  </a:lnTo>
                  <a:cubicBezTo>
                    <a:pt x="14666" y="3459"/>
                    <a:pt x="14542" y="3309"/>
                    <a:pt x="14396" y="3309"/>
                  </a:cubicBezTo>
                  <a:cubicBezTo>
                    <a:pt x="14365" y="3309"/>
                    <a:pt x="14334" y="3316"/>
                    <a:pt x="14303" y="3330"/>
                  </a:cubicBezTo>
                  <a:lnTo>
                    <a:pt x="12555" y="4079"/>
                  </a:lnTo>
                  <a:cubicBezTo>
                    <a:pt x="12494" y="4105"/>
                    <a:pt x="12432" y="4117"/>
                    <a:pt x="12370" y="4117"/>
                  </a:cubicBezTo>
                  <a:cubicBezTo>
                    <a:pt x="12169" y="4117"/>
                    <a:pt x="11979" y="3988"/>
                    <a:pt x="11910" y="3781"/>
                  </a:cubicBezTo>
                  <a:cubicBezTo>
                    <a:pt x="11237" y="1533"/>
                    <a:pt x="9163" y="1"/>
                    <a:pt x="6812" y="1"/>
                  </a:cubicBezTo>
                  <a:close/>
                </a:path>
              </a:pathLst>
            </a:custGeom>
            <a:solidFill>
              <a:srgbClr val="BCC7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9"/>
            <p:cNvSpPr/>
            <p:nvPr/>
          </p:nvSpPr>
          <p:spPr>
            <a:xfrm>
              <a:off x="2454435" y="4251386"/>
              <a:ext cx="250403" cy="243677"/>
            </a:xfrm>
            <a:custGeom>
              <a:rect b="b" l="l" r="r" t="t"/>
              <a:pathLst>
                <a:path extrusionOk="0" h="9275" w="9531">
                  <a:moveTo>
                    <a:pt x="2976" y="1"/>
                  </a:moveTo>
                  <a:lnTo>
                    <a:pt x="2976" y="1"/>
                  </a:lnTo>
                  <a:cubicBezTo>
                    <a:pt x="1783" y="1027"/>
                    <a:pt x="1103" y="2477"/>
                    <a:pt x="160" y="3663"/>
                  </a:cubicBezTo>
                  <a:cubicBezTo>
                    <a:pt x="0" y="3850"/>
                    <a:pt x="0" y="4128"/>
                    <a:pt x="160" y="4322"/>
                  </a:cubicBezTo>
                  <a:cubicBezTo>
                    <a:pt x="1811" y="6382"/>
                    <a:pt x="2650" y="9274"/>
                    <a:pt x="6812" y="9274"/>
                  </a:cubicBezTo>
                  <a:cubicBezTo>
                    <a:pt x="7769" y="9274"/>
                    <a:pt x="8705" y="9018"/>
                    <a:pt x="9530" y="8532"/>
                  </a:cubicBezTo>
                  <a:cubicBezTo>
                    <a:pt x="5723" y="7880"/>
                    <a:pt x="2941" y="4579"/>
                    <a:pt x="2941" y="715"/>
                  </a:cubicBezTo>
                  <a:cubicBezTo>
                    <a:pt x="2941" y="479"/>
                    <a:pt x="2955" y="236"/>
                    <a:pt x="2976" y="1"/>
                  </a:cubicBezTo>
                  <a:close/>
                </a:path>
              </a:pathLst>
            </a:custGeom>
            <a:solidFill>
              <a:srgbClr val="A4B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9"/>
            <p:cNvSpPr/>
            <p:nvPr/>
          </p:nvSpPr>
          <p:spPr>
            <a:xfrm>
              <a:off x="2495420" y="4331018"/>
              <a:ext cx="31553" cy="31553"/>
            </a:xfrm>
            <a:custGeom>
              <a:rect b="b" l="l" r="r" t="t"/>
              <a:pathLst>
                <a:path extrusionOk="0" h="1201" w="1201">
                  <a:moveTo>
                    <a:pt x="597" y="1"/>
                  </a:moveTo>
                  <a:cubicBezTo>
                    <a:pt x="271" y="1"/>
                    <a:pt x="1" y="271"/>
                    <a:pt x="1" y="597"/>
                  </a:cubicBezTo>
                  <a:cubicBezTo>
                    <a:pt x="1" y="930"/>
                    <a:pt x="271" y="1201"/>
                    <a:pt x="597" y="1201"/>
                  </a:cubicBezTo>
                  <a:cubicBezTo>
                    <a:pt x="930" y="1201"/>
                    <a:pt x="1201" y="930"/>
                    <a:pt x="1201" y="597"/>
                  </a:cubicBezTo>
                  <a:cubicBezTo>
                    <a:pt x="1201" y="271"/>
                    <a:pt x="930" y="1"/>
                    <a:pt x="597" y="1"/>
                  </a:cubicBezTo>
                  <a:close/>
                </a:path>
              </a:pathLst>
            </a:custGeom>
            <a:solidFill>
              <a:srgbClr val="4B63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9"/>
            <p:cNvSpPr/>
            <p:nvPr/>
          </p:nvSpPr>
          <p:spPr>
            <a:xfrm>
              <a:off x="2508005" y="4337218"/>
              <a:ext cx="12768" cy="12795"/>
            </a:xfrm>
            <a:custGeom>
              <a:rect b="b" l="l" r="r" t="t"/>
              <a:pathLst>
                <a:path extrusionOk="0" h="487" w="486">
                  <a:moveTo>
                    <a:pt x="243" y="1"/>
                  </a:moveTo>
                  <a:cubicBezTo>
                    <a:pt x="111" y="1"/>
                    <a:pt x="0" y="112"/>
                    <a:pt x="0" y="243"/>
                  </a:cubicBezTo>
                  <a:cubicBezTo>
                    <a:pt x="0" y="375"/>
                    <a:pt x="111" y="486"/>
                    <a:pt x="243" y="486"/>
                  </a:cubicBezTo>
                  <a:cubicBezTo>
                    <a:pt x="375" y="486"/>
                    <a:pt x="486" y="375"/>
                    <a:pt x="486" y="243"/>
                  </a:cubicBezTo>
                  <a:cubicBezTo>
                    <a:pt x="486" y="112"/>
                    <a:pt x="375" y="1"/>
                    <a:pt x="24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9"/>
            <p:cNvSpPr/>
            <p:nvPr/>
          </p:nvSpPr>
          <p:spPr>
            <a:xfrm>
              <a:off x="2545181" y="4220227"/>
              <a:ext cx="53780" cy="271920"/>
            </a:xfrm>
            <a:custGeom>
              <a:rect b="b" l="l" r="r" t="t"/>
              <a:pathLst>
                <a:path extrusionOk="0" h="10350" w="2047">
                  <a:moveTo>
                    <a:pt x="2047" y="1"/>
                  </a:moveTo>
                  <a:lnTo>
                    <a:pt x="2047" y="1"/>
                  </a:lnTo>
                  <a:cubicBezTo>
                    <a:pt x="1630" y="77"/>
                    <a:pt x="1221" y="195"/>
                    <a:pt x="833" y="361"/>
                  </a:cubicBezTo>
                  <a:cubicBezTo>
                    <a:pt x="313" y="1721"/>
                    <a:pt x="0" y="3378"/>
                    <a:pt x="0" y="5175"/>
                  </a:cubicBezTo>
                  <a:cubicBezTo>
                    <a:pt x="0" y="6971"/>
                    <a:pt x="313" y="8636"/>
                    <a:pt x="833" y="9996"/>
                  </a:cubicBezTo>
                  <a:cubicBezTo>
                    <a:pt x="1228" y="10162"/>
                    <a:pt x="1630" y="10280"/>
                    <a:pt x="2047" y="10349"/>
                  </a:cubicBezTo>
                  <a:cubicBezTo>
                    <a:pt x="1707" y="8893"/>
                    <a:pt x="1506" y="7110"/>
                    <a:pt x="1506" y="5175"/>
                  </a:cubicBezTo>
                  <a:cubicBezTo>
                    <a:pt x="1506" y="3247"/>
                    <a:pt x="1707" y="1464"/>
                    <a:pt x="2047" y="1"/>
                  </a:cubicBezTo>
                  <a:close/>
                </a:path>
              </a:pathLst>
            </a:custGeom>
            <a:solidFill>
              <a:srgbClr val="162F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9"/>
            <p:cNvSpPr/>
            <p:nvPr/>
          </p:nvSpPr>
          <p:spPr>
            <a:xfrm>
              <a:off x="2545181" y="4344680"/>
              <a:ext cx="53780" cy="147468"/>
            </a:xfrm>
            <a:custGeom>
              <a:rect b="b" l="l" r="r" t="t"/>
              <a:pathLst>
                <a:path extrusionOk="0" h="5613" w="2047">
                  <a:moveTo>
                    <a:pt x="7" y="1"/>
                  </a:moveTo>
                  <a:cubicBezTo>
                    <a:pt x="7" y="147"/>
                    <a:pt x="0" y="292"/>
                    <a:pt x="0" y="438"/>
                  </a:cubicBezTo>
                  <a:cubicBezTo>
                    <a:pt x="0" y="2234"/>
                    <a:pt x="313" y="3892"/>
                    <a:pt x="833" y="5259"/>
                  </a:cubicBezTo>
                  <a:cubicBezTo>
                    <a:pt x="1221" y="5418"/>
                    <a:pt x="1630" y="5543"/>
                    <a:pt x="2047" y="5612"/>
                  </a:cubicBezTo>
                  <a:cubicBezTo>
                    <a:pt x="1818" y="4600"/>
                    <a:pt x="1658" y="3573"/>
                    <a:pt x="1582" y="2533"/>
                  </a:cubicBezTo>
                  <a:cubicBezTo>
                    <a:pt x="902" y="1797"/>
                    <a:pt x="368" y="937"/>
                    <a:pt x="7" y="1"/>
                  </a:cubicBezTo>
                  <a:close/>
                </a:path>
              </a:pathLst>
            </a:custGeom>
            <a:solidFill>
              <a:srgbClr val="3F54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9"/>
            <p:cNvSpPr/>
            <p:nvPr/>
          </p:nvSpPr>
          <p:spPr>
            <a:xfrm>
              <a:off x="2623184" y="4217678"/>
              <a:ext cx="49944" cy="277201"/>
            </a:xfrm>
            <a:custGeom>
              <a:rect b="b" l="l" r="r" t="t"/>
              <a:pathLst>
                <a:path extrusionOk="0" h="10551" w="1901">
                  <a:moveTo>
                    <a:pt x="617" y="0"/>
                  </a:moveTo>
                  <a:cubicBezTo>
                    <a:pt x="236" y="1436"/>
                    <a:pt x="0" y="3267"/>
                    <a:pt x="0" y="5272"/>
                  </a:cubicBezTo>
                  <a:cubicBezTo>
                    <a:pt x="0" y="7283"/>
                    <a:pt x="229" y="9115"/>
                    <a:pt x="617" y="10550"/>
                  </a:cubicBezTo>
                  <a:cubicBezTo>
                    <a:pt x="1047" y="10530"/>
                    <a:pt x="1484" y="10460"/>
                    <a:pt x="1901" y="10335"/>
                  </a:cubicBezTo>
                  <a:cubicBezTo>
                    <a:pt x="1588" y="8948"/>
                    <a:pt x="1401" y="7193"/>
                    <a:pt x="1401" y="5272"/>
                  </a:cubicBezTo>
                  <a:cubicBezTo>
                    <a:pt x="1401" y="3351"/>
                    <a:pt x="1588" y="1589"/>
                    <a:pt x="1901" y="209"/>
                  </a:cubicBezTo>
                  <a:cubicBezTo>
                    <a:pt x="1484" y="84"/>
                    <a:pt x="1047" y="14"/>
                    <a:pt x="617" y="0"/>
                  </a:cubicBezTo>
                  <a:close/>
                </a:path>
              </a:pathLst>
            </a:custGeom>
            <a:solidFill>
              <a:srgbClr val="162F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9"/>
            <p:cNvSpPr/>
            <p:nvPr/>
          </p:nvSpPr>
          <p:spPr>
            <a:xfrm>
              <a:off x="2629542" y="4446748"/>
              <a:ext cx="43586" cy="48131"/>
            </a:xfrm>
            <a:custGeom>
              <a:rect b="b" l="l" r="r" t="t"/>
              <a:pathLst>
                <a:path extrusionOk="0" h="1832" w="1659">
                  <a:moveTo>
                    <a:pt x="1" y="0"/>
                  </a:moveTo>
                  <a:cubicBezTo>
                    <a:pt x="91" y="618"/>
                    <a:pt x="216" y="1228"/>
                    <a:pt x="375" y="1831"/>
                  </a:cubicBezTo>
                  <a:cubicBezTo>
                    <a:pt x="805" y="1811"/>
                    <a:pt x="1242" y="1741"/>
                    <a:pt x="1659" y="1616"/>
                  </a:cubicBezTo>
                  <a:cubicBezTo>
                    <a:pt x="1596" y="1339"/>
                    <a:pt x="1541" y="1034"/>
                    <a:pt x="1485" y="729"/>
                  </a:cubicBezTo>
                  <a:cubicBezTo>
                    <a:pt x="965" y="534"/>
                    <a:pt x="466" y="292"/>
                    <a:pt x="1" y="0"/>
                  </a:cubicBezTo>
                  <a:close/>
                </a:path>
              </a:pathLst>
            </a:custGeom>
            <a:solidFill>
              <a:srgbClr val="3F54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9"/>
            <p:cNvSpPr/>
            <p:nvPr/>
          </p:nvSpPr>
          <p:spPr>
            <a:xfrm>
              <a:off x="2694960" y="4243925"/>
              <a:ext cx="48867" cy="224709"/>
            </a:xfrm>
            <a:custGeom>
              <a:rect b="b" l="l" r="r" t="t"/>
              <a:pathLst>
                <a:path extrusionOk="0" h="8553" w="1860">
                  <a:moveTo>
                    <a:pt x="778" y="0"/>
                  </a:moveTo>
                  <a:cubicBezTo>
                    <a:pt x="1" y="2796"/>
                    <a:pt x="1" y="5750"/>
                    <a:pt x="778" y="8553"/>
                  </a:cubicBezTo>
                  <a:cubicBezTo>
                    <a:pt x="1187" y="8254"/>
                    <a:pt x="1548" y="7901"/>
                    <a:pt x="1860" y="7505"/>
                  </a:cubicBezTo>
                  <a:cubicBezTo>
                    <a:pt x="1353" y="5383"/>
                    <a:pt x="1353" y="3170"/>
                    <a:pt x="1860" y="1041"/>
                  </a:cubicBezTo>
                  <a:cubicBezTo>
                    <a:pt x="1548" y="645"/>
                    <a:pt x="1187" y="299"/>
                    <a:pt x="778" y="0"/>
                  </a:cubicBezTo>
                  <a:close/>
                </a:path>
              </a:pathLst>
            </a:custGeom>
            <a:solidFill>
              <a:srgbClr val="162F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40"/>
          <p:cNvSpPr txBox="1"/>
          <p:nvPr>
            <p:ph type="title"/>
          </p:nvPr>
        </p:nvSpPr>
        <p:spPr>
          <a:xfrm>
            <a:off x="2152200" y="2723225"/>
            <a:ext cx="4839600" cy="84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a:t>
            </a:r>
            <a:r>
              <a:rPr lang="en"/>
              <a:t>bjective</a:t>
            </a:r>
            <a:endParaRPr/>
          </a:p>
          <a:p>
            <a:pPr indent="0" lvl="0" marL="0" rtl="0" algn="ctr">
              <a:spcBef>
                <a:spcPts val="0"/>
              </a:spcBef>
              <a:spcAft>
                <a:spcPts val="0"/>
              </a:spcAft>
              <a:buNone/>
            </a:pPr>
            <a:r>
              <a:t/>
            </a:r>
            <a:endParaRPr/>
          </a:p>
        </p:txBody>
      </p:sp>
      <p:sp>
        <p:nvSpPr>
          <p:cNvPr id="488" name="Google Shape;488;p40"/>
          <p:cNvSpPr txBox="1"/>
          <p:nvPr>
            <p:ph idx="2" type="title"/>
          </p:nvPr>
        </p:nvSpPr>
        <p:spPr>
          <a:xfrm>
            <a:off x="1950300" y="1178125"/>
            <a:ext cx="5243400" cy="148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41"/>
          <p:cNvSpPr txBox="1"/>
          <p:nvPr>
            <p:ph type="title"/>
          </p:nvPr>
        </p:nvSpPr>
        <p:spPr>
          <a:xfrm rot="-5400000">
            <a:off x="-1617675" y="2285400"/>
            <a:ext cx="4341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Objective</a:t>
            </a:r>
            <a:endParaRPr/>
          </a:p>
        </p:txBody>
      </p:sp>
      <p:sp>
        <p:nvSpPr>
          <p:cNvPr id="494" name="Google Shape;494;p41"/>
          <p:cNvSpPr/>
          <p:nvPr/>
        </p:nvSpPr>
        <p:spPr>
          <a:xfrm>
            <a:off x="8529447" y="4031566"/>
            <a:ext cx="144784" cy="72489"/>
          </a:xfrm>
          <a:custGeom>
            <a:rect b="b" l="l" r="r" t="t"/>
            <a:pathLst>
              <a:path extrusionOk="0" h="4485" w="8958">
                <a:moveTo>
                  <a:pt x="8593" y="1"/>
                </a:moveTo>
                <a:lnTo>
                  <a:pt x="0" y="3618"/>
                </a:lnTo>
                <a:lnTo>
                  <a:pt x="364" y="4484"/>
                </a:lnTo>
                <a:lnTo>
                  <a:pt x="8957" y="868"/>
                </a:lnTo>
                <a:lnTo>
                  <a:pt x="859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41"/>
          <p:cNvSpPr/>
          <p:nvPr/>
        </p:nvSpPr>
        <p:spPr>
          <a:xfrm>
            <a:off x="8532130" y="4036786"/>
            <a:ext cx="145333" cy="72650"/>
          </a:xfrm>
          <a:custGeom>
            <a:rect b="b" l="l" r="r" t="t"/>
            <a:pathLst>
              <a:path extrusionOk="0" h="4495" w="8992">
                <a:moveTo>
                  <a:pt x="366" y="1"/>
                </a:moveTo>
                <a:lnTo>
                  <a:pt x="0" y="868"/>
                </a:lnTo>
                <a:lnTo>
                  <a:pt x="8627" y="4494"/>
                </a:lnTo>
                <a:lnTo>
                  <a:pt x="8992" y="3627"/>
                </a:lnTo>
                <a:lnTo>
                  <a:pt x="36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41"/>
          <p:cNvSpPr/>
          <p:nvPr/>
        </p:nvSpPr>
        <p:spPr>
          <a:xfrm>
            <a:off x="8534377" y="3939811"/>
            <a:ext cx="135135" cy="68303"/>
          </a:xfrm>
          <a:custGeom>
            <a:rect b="b" l="l" r="r" t="t"/>
            <a:pathLst>
              <a:path extrusionOk="0" h="4226" w="8361">
                <a:moveTo>
                  <a:pt x="7997" y="1"/>
                </a:moveTo>
                <a:lnTo>
                  <a:pt x="0" y="3359"/>
                </a:lnTo>
                <a:lnTo>
                  <a:pt x="366" y="4226"/>
                </a:lnTo>
                <a:lnTo>
                  <a:pt x="8361" y="868"/>
                </a:lnTo>
                <a:lnTo>
                  <a:pt x="79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41"/>
          <p:cNvSpPr/>
          <p:nvPr/>
        </p:nvSpPr>
        <p:spPr>
          <a:xfrm>
            <a:off x="8536801" y="3944951"/>
            <a:ext cx="135700" cy="68594"/>
          </a:xfrm>
          <a:custGeom>
            <a:rect b="b" l="l" r="r" t="t"/>
            <a:pathLst>
              <a:path extrusionOk="0" h="4244" w="8396">
                <a:moveTo>
                  <a:pt x="366" y="1"/>
                </a:moveTo>
                <a:lnTo>
                  <a:pt x="1" y="867"/>
                </a:lnTo>
                <a:lnTo>
                  <a:pt x="8030" y="4244"/>
                </a:lnTo>
                <a:lnTo>
                  <a:pt x="8395" y="3377"/>
                </a:lnTo>
                <a:lnTo>
                  <a:pt x="36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41"/>
          <p:cNvSpPr/>
          <p:nvPr/>
        </p:nvSpPr>
        <p:spPr>
          <a:xfrm>
            <a:off x="8526910" y="3896286"/>
            <a:ext cx="152833" cy="31856"/>
          </a:xfrm>
          <a:custGeom>
            <a:rect b="b" l="l" r="r" t="t"/>
            <a:pathLst>
              <a:path extrusionOk="0" h="1971" w="9456">
                <a:moveTo>
                  <a:pt x="0" y="1"/>
                </a:moveTo>
                <a:lnTo>
                  <a:pt x="0" y="1970"/>
                </a:lnTo>
                <a:lnTo>
                  <a:pt x="9456" y="1970"/>
                </a:lnTo>
                <a:lnTo>
                  <a:pt x="94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41"/>
          <p:cNvSpPr/>
          <p:nvPr/>
        </p:nvSpPr>
        <p:spPr>
          <a:xfrm>
            <a:off x="8545529" y="3864446"/>
            <a:ext cx="115578" cy="31856"/>
          </a:xfrm>
          <a:custGeom>
            <a:rect b="b" l="l" r="r" t="t"/>
            <a:pathLst>
              <a:path extrusionOk="0" h="1971" w="7151">
                <a:moveTo>
                  <a:pt x="0" y="1"/>
                </a:moveTo>
                <a:lnTo>
                  <a:pt x="0" y="1971"/>
                </a:lnTo>
                <a:lnTo>
                  <a:pt x="7151" y="1971"/>
                </a:lnTo>
                <a:lnTo>
                  <a:pt x="71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41"/>
          <p:cNvSpPr/>
          <p:nvPr/>
        </p:nvSpPr>
        <p:spPr>
          <a:xfrm>
            <a:off x="8539387" y="3875371"/>
            <a:ext cx="127845" cy="9988"/>
          </a:xfrm>
          <a:custGeom>
            <a:rect b="b" l="l" r="r" t="t"/>
            <a:pathLst>
              <a:path extrusionOk="0" h="618" w="7910">
                <a:moveTo>
                  <a:pt x="1" y="1"/>
                </a:moveTo>
                <a:lnTo>
                  <a:pt x="1" y="618"/>
                </a:lnTo>
                <a:lnTo>
                  <a:pt x="7910" y="618"/>
                </a:lnTo>
                <a:lnTo>
                  <a:pt x="791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41"/>
          <p:cNvSpPr/>
          <p:nvPr/>
        </p:nvSpPr>
        <p:spPr>
          <a:xfrm>
            <a:off x="8582929" y="3803966"/>
            <a:ext cx="40794" cy="60496"/>
          </a:xfrm>
          <a:custGeom>
            <a:rect b="b" l="l" r="r" t="t"/>
            <a:pathLst>
              <a:path extrusionOk="0" h="3743" w="2524">
                <a:moveTo>
                  <a:pt x="580" y="0"/>
                </a:moveTo>
                <a:lnTo>
                  <a:pt x="0" y="3743"/>
                </a:lnTo>
                <a:lnTo>
                  <a:pt x="2524" y="3743"/>
                </a:lnTo>
                <a:lnTo>
                  <a:pt x="194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41"/>
          <p:cNvSpPr/>
          <p:nvPr/>
        </p:nvSpPr>
        <p:spPr>
          <a:xfrm>
            <a:off x="7311086" y="4031566"/>
            <a:ext cx="144800" cy="72489"/>
          </a:xfrm>
          <a:custGeom>
            <a:rect b="b" l="l" r="r" t="t"/>
            <a:pathLst>
              <a:path extrusionOk="0" h="4485" w="8959">
                <a:moveTo>
                  <a:pt x="8593" y="1"/>
                </a:moveTo>
                <a:lnTo>
                  <a:pt x="0" y="3618"/>
                </a:lnTo>
                <a:lnTo>
                  <a:pt x="366" y="4484"/>
                </a:lnTo>
                <a:lnTo>
                  <a:pt x="8959" y="868"/>
                </a:lnTo>
                <a:lnTo>
                  <a:pt x="859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41"/>
          <p:cNvSpPr/>
          <p:nvPr/>
        </p:nvSpPr>
        <p:spPr>
          <a:xfrm>
            <a:off x="7313817" y="4036803"/>
            <a:ext cx="145317" cy="72650"/>
          </a:xfrm>
          <a:custGeom>
            <a:rect b="b" l="l" r="r" t="t"/>
            <a:pathLst>
              <a:path extrusionOk="0" h="4495" w="8991">
                <a:moveTo>
                  <a:pt x="365" y="1"/>
                </a:moveTo>
                <a:lnTo>
                  <a:pt x="1" y="867"/>
                </a:lnTo>
                <a:lnTo>
                  <a:pt x="8626" y="4494"/>
                </a:lnTo>
                <a:lnTo>
                  <a:pt x="8991" y="3627"/>
                </a:lnTo>
                <a:lnTo>
                  <a:pt x="36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41"/>
          <p:cNvSpPr/>
          <p:nvPr/>
        </p:nvSpPr>
        <p:spPr>
          <a:xfrm>
            <a:off x="7316031" y="3939811"/>
            <a:ext cx="135118" cy="68303"/>
          </a:xfrm>
          <a:custGeom>
            <a:rect b="b" l="l" r="r" t="t"/>
            <a:pathLst>
              <a:path extrusionOk="0" h="4226" w="8360">
                <a:moveTo>
                  <a:pt x="7997" y="1"/>
                </a:moveTo>
                <a:lnTo>
                  <a:pt x="1" y="3359"/>
                </a:lnTo>
                <a:lnTo>
                  <a:pt x="365" y="4226"/>
                </a:lnTo>
                <a:lnTo>
                  <a:pt x="8360" y="868"/>
                </a:lnTo>
                <a:lnTo>
                  <a:pt x="79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41"/>
          <p:cNvSpPr/>
          <p:nvPr/>
        </p:nvSpPr>
        <p:spPr>
          <a:xfrm>
            <a:off x="7318521" y="3944967"/>
            <a:ext cx="135668" cy="68610"/>
          </a:xfrm>
          <a:custGeom>
            <a:rect b="b" l="l" r="r" t="t"/>
            <a:pathLst>
              <a:path extrusionOk="0" h="4245" w="8394">
                <a:moveTo>
                  <a:pt x="365" y="1"/>
                </a:moveTo>
                <a:lnTo>
                  <a:pt x="0" y="868"/>
                </a:lnTo>
                <a:lnTo>
                  <a:pt x="8028" y="4245"/>
                </a:lnTo>
                <a:lnTo>
                  <a:pt x="8393" y="3377"/>
                </a:lnTo>
                <a:lnTo>
                  <a:pt x="36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41"/>
          <p:cNvSpPr/>
          <p:nvPr/>
        </p:nvSpPr>
        <p:spPr>
          <a:xfrm>
            <a:off x="7308548" y="3896286"/>
            <a:ext cx="152833" cy="31856"/>
          </a:xfrm>
          <a:custGeom>
            <a:rect b="b" l="l" r="r" t="t"/>
            <a:pathLst>
              <a:path extrusionOk="0" h="1971" w="9456">
                <a:moveTo>
                  <a:pt x="0" y="1"/>
                </a:moveTo>
                <a:lnTo>
                  <a:pt x="0" y="1970"/>
                </a:lnTo>
                <a:lnTo>
                  <a:pt x="9456" y="1970"/>
                </a:lnTo>
                <a:lnTo>
                  <a:pt x="94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41"/>
          <p:cNvSpPr/>
          <p:nvPr/>
        </p:nvSpPr>
        <p:spPr>
          <a:xfrm>
            <a:off x="7327167" y="3864446"/>
            <a:ext cx="115594" cy="31856"/>
          </a:xfrm>
          <a:custGeom>
            <a:rect b="b" l="l" r="r" t="t"/>
            <a:pathLst>
              <a:path extrusionOk="0" h="1971" w="7152">
                <a:moveTo>
                  <a:pt x="0" y="1"/>
                </a:moveTo>
                <a:lnTo>
                  <a:pt x="0" y="1971"/>
                </a:lnTo>
                <a:lnTo>
                  <a:pt x="7152" y="1971"/>
                </a:lnTo>
                <a:lnTo>
                  <a:pt x="715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41"/>
          <p:cNvSpPr/>
          <p:nvPr/>
        </p:nvSpPr>
        <p:spPr>
          <a:xfrm>
            <a:off x="7322852" y="3875371"/>
            <a:ext cx="124225" cy="9988"/>
          </a:xfrm>
          <a:custGeom>
            <a:rect b="b" l="l" r="r" t="t"/>
            <a:pathLst>
              <a:path extrusionOk="0" h="618" w="7686">
                <a:moveTo>
                  <a:pt x="1" y="1"/>
                </a:moveTo>
                <a:lnTo>
                  <a:pt x="1" y="618"/>
                </a:lnTo>
                <a:lnTo>
                  <a:pt x="7685" y="618"/>
                </a:lnTo>
                <a:lnTo>
                  <a:pt x="768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41"/>
          <p:cNvSpPr/>
          <p:nvPr/>
        </p:nvSpPr>
        <p:spPr>
          <a:xfrm>
            <a:off x="7364567" y="3803966"/>
            <a:ext cx="40794" cy="60496"/>
          </a:xfrm>
          <a:custGeom>
            <a:rect b="b" l="l" r="r" t="t"/>
            <a:pathLst>
              <a:path extrusionOk="0" h="3743" w="2524">
                <a:moveTo>
                  <a:pt x="580" y="0"/>
                </a:moveTo>
                <a:lnTo>
                  <a:pt x="0" y="3743"/>
                </a:lnTo>
                <a:lnTo>
                  <a:pt x="2524" y="3743"/>
                </a:lnTo>
                <a:lnTo>
                  <a:pt x="194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0" name="Google Shape;510;p41"/>
          <p:cNvGrpSpPr/>
          <p:nvPr/>
        </p:nvGrpSpPr>
        <p:grpSpPr>
          <a:xfrm>
            <a:off x="6741115" y="3803966"/>
            <a:ext cx="2204533" cy="5397726"/>
            <a:chOff x="4050290" y="898416"/>
            <a:chExt cx="2204533" cy="5397726"/>
          </a:xfrm>
        </p:grpSpPr>
        <p:grpSp>
          <p:nvGrpSpPr>
            <p:cNvPr id="511" name="Google Shape;511;p41"/>
            <p:cNvGrpSpPr/>
            <p:nvPr/>
          </p:nvGrpSpPr>
          <p:grpSpPr>
            <a:xfrm>
              <a:off x="4050290" y="898416"/>
              <a:ext cx="2204533" cy="3386626"/>
              <a:chOff x="4050290" y="1355616"/>
              <a:chExt cx="2204533" cy="3386626"/>
            </a:xfrm>
          </p:grpSpPr>
          <p:sp>
            <p:nvSpPr>
              <p:cNvPr id="512" name="Google Shape;512;p41"/>
              <p:cNvSpPr/>
              <p:nvPr/>
            </p:nvSpPr>
            <p:spPr>
              <a:xfrm>
                <a:off x="4208925" y="2693062"/>
                <a:ext cx="289147" cy="2049179"/>
              </a:xfrm>
              <a:custGeom>
                <a:rect b="b" l="l" r="r" t="t"/>
                <a:pathLst>
                  <a:path extrusionOk="0" h="126786" w="17890">
                    <a:moveTo>
                      <a:pt x="13907" y="2334"/>
                    </a:moveTo>
                    <a:lnTo>
                      <a:pt x="8945" y="7296"/>
                    </a:lnTo>
                    <a:lnTo>
                      <a:pt x="3984" y="2334"/>
                    </a:lnTo>
                    <a:close/>
                    <a:moveTo>
                      <a:pt x="2335" y="3983"/>
                    </a:moveTo>
                    <a:lnTo>
                      <a:pt x="7295" y="8945"/>
                    </a:lnTo>
                    <a:lnTo>
                      <a:pt x="2335" y="13906"/>
                    </a:lnTo>
                    <a:lnTo>
                      <a:pt x="2335" y="3983"/>
                    </a:lnTo>
                    <a:close/>
                    <a:moveTo>
                      <a:pt x="15556" y="3983"/>
                    </a:moveTo>
                    <a:lnTo>
                      <a:pt x="15556" y="13906"/>
                    </a:lnTo>
                    <a:lnTo>
                      <a:pt x="10595" y="8944"/>
                    </a:lnTo>
                    <a:lnTo>
                      <a:pt x="15556" y="3983"/>
                    </a:lnTo>
                    <a:close/>
                    <a:moveTo>
                      <a:pt x="8945" y="10595"/>
                    </a:moveTo>
                    <a:lnTo>
                      <a:pt x="13907" y="15557"/>
                    </a:lnTo>
                    <a:lnTo>
                      <a:pt x="3984" y="15557"/>
                    </a:lnTo>
                    <a:lnTo>
                      <a:pt x="8945" y="10595"/>
                    </a:lnTo>
                    <a:close/>
                    <a:moveTo>
                      <a:pt x="13907" y="17890"/>
                    </a:moveTo>
                    <a:lnTo>
                      <a:pt x="8945" y="22851"/>
                    </a:lnTo>
                    <a:lnTo>
                      <a:pt x="3984" y="17890"/>
                    </a:lnTo>
                    <a:close/>
                    <a:moveTo>
                      <a:pt x="2333" y="19540"/>
                    </a:moveTo>
                    <a:lnTo>
                      <a:pt x="7295" y="24502"/>
                    </a:lnTo>
                    <a:lnTo>
                      <a:pt x="2333" y="29463"/>
                    </a:lnTo>
                    <a:lnTo>
                      <a:pt x="2333" y="19540"/>
                    </a:lnTo>
                    <a:close/>
                    <a:moveTo>
                      <a:pt x="15556" y="19540"/>
                    </a:moveTo>
                    <a:lnTo>
                      <a:pt x="15556" y="29463"/>
                    </a:lnTo>
                    <a:lnTo>
                      <a:pt x="10595" y="24501"/>
                    </a:lnTo>
                    <a:lnTo>
                      <a:pt x="15556" y="19540"/>
                    </a:lnTo>
                    <a:close/>
                    <a:moveTo>
                      <a:pt x="8945" y="26152"/>
                    </a:moveTo>
                    <a:lnTo>
                      <a:pt x="13907" y="31112"/>
                    </a:lnTo>
                    <a:lnTo>
                      <a:pt x="3984" y="31112"/>
                    </a:lnTo>
                    <a:lnTo>
                      <a:pt x="8945" y="26152"/>
                    </a:lnTo>
                    <a:close/>
                    <a:moveTo>
                      <a:pt x="13907" y="33445"/>
                    </a:moveTo>
                    <a:lnTo>
                      <a:pt x="8945" y="38407"/>
                    </a:lnTo>
                    <a:lnTo>
                      <a:pt x="3984" y="33445"/>
                    </a:lnTo>
                    <a:close/>
                    <a:moveTo>
                      <a:pt x="2333" y="35096"/>
                    </a:moveTo>
                    <a:lnTo>
                      <a:pt x="7295" y="40057"/>
                    </a:lnTo>
                    <a:lnTo>
                      <a:pt x="2333" y="45019"/>
                    </a:lnTo>
                    <a:lnTo>
                      <a:pt x="2333" y="35096"/>
                    </a:lnTo>
                    <a:close/>
                    <a:moveTo>
                      <a:pt x="15556" y="35096"/>
                    </a:moveTo>
                    <a:lnTo>
                      <a:pt x="15556" y="45019"/>
                    </a:lnTo>
                    <a:lnTo>
                      <a:pt x="10595" y="40057"/>
                    </a:lnTo>
                    <a:lnTo>
                      <a:pt x="15556" y="35096"/>
                    </a:lnTo>
                    <a:close/>
                    <a:moveTo>
                      <a:pt x="8945" y="41707"/>
                    </a:moveTo>
                    <a:lnTo>
                      <a:pt x="13906" y="46669"/>
                    </a:lnTo>
                    <a:lnTo>
                      <a:pt x="3983" y="46669"/>
                    </a:lnTo>
                    <a:lnTo>
                      <a:pt x="8945" y="41707"/>
                    </a:lnTo>
                    <a:close/>
                    <a:moveTo>
                      <a:pt x="13906" y="49002"/>
                    </a:moveTo>
                    <a:lnTo>
                      <a:pt x="8945" y="53964"/>
                    </a:lnTo>
                    <a:lnTo>
                      <a:pt x="3983" y="49002"/>
                    </a:lnTo>
                    <a:close/>
                    <a:moveTo>
                      <a:pt x="2333" y="50653"/>
                    </a:moveTo>
                    <a:lnTo>
                      <a:pt x="7294" y="55614"/>
                    </a:lnTo>
                    <a:lnTo>
                      <a:pt x="2333" y="60576"/>
                    </a:lnTo>
                    <a:lnTo>
                      <a:pt x="2333" y="50653"/>
                    </a:lnTo>
                    <a:close/>
                    <a:moveTo>
                      <a:pt x="15556" y="50653"/>
                    </a:moveTo>
                    <a:lnTo>
                      <a:pt x="15556" y="60576"/>
                    </a:lnTo>
                    <a:lnTo>
                      <a:pt x="10595" y="55614"/>
                    </a:lnTo>
                    <a:lnTo>
                      <a:pt x="15556" y="50653"/>
                    </a:lnTo>
                    <a:close/>
                    <a:moveTo>
                      <a:pt x="8944" y="57263"/>
                    </a:moveTo>
                    <a:lnTo>
                      <a:pt x="13906" y="62225"/>
                    </a:lnTo>
                    <a:lnTo>
                      <a:pt x="3983" y="62225"/>
                    </a:lnTo>
                    <a:lnTo>
                      <a:pt x="8944" y="57263"/>
                    </a:lnTo>
                    <a:close/>
                    <a:moveTo>
                      <a:pt x="13906" y="64558"/>
                    </a:moveTo>
                    <a:lnTo>
                      <a:pt x="8944" y="69520"/>
                    </a:lnTo>
                    <a:lnTo>
                      <a:pt x="3983" y="64558"/>
                    </a:lnTo>
                    <a:close/>
                    <a:moveTo>
                      <a:pt x="2332" y="66209"/>
                    </a:moveTo>
                    <a:lnTo>
                      <a:pt x="7294" y="71170"/>
                    </a:lnTo>
                    <a:lnTo>
                      <a:pt x="2332" y="76132"/>
                    </a:lnTo>
                    <a:lnTo>
                      <a:pt x="2332" y="66209"/>
                    </a:lnTo>
                    <a:close/>
                    <a:moveTo>
                      <a:pt x="15556" y="66209"/>
                    </a:moveTo>
                    <a:lnTo>
                      <a:pt x="15556" y="76132"/>
                    </a:lnTo>
                    <a:lnTo>
                      <a:pt x="10595" y="71170"/>
                    </a:lnTo>
                    <a:lnTo>
                      <a:pt x="15556" y="66209"/>
                    </a:lnTo>
                    <a:close/>
                    <a:moveTo>
                      <a:pt x="8944" y="72820"/>
                    </a:moveTo>
                    <a:lnTo>
                      <a:pt x="13905" y="77782"/>
                    </a:lnTo>
                    <a:lnTo>
                      <a:pt x="3982" y="77782"/>
                    </a:lnTo>
                    <a:lnTo>
                      <a:pt x="8944" y="72820"/>
                    </a:lnTo>
                    <a:close/>
                    <a:moveTo>
                      <a:pt x="13905" y="80115"/>
                    </a:moveTo>
                    <a:lnTo>
                      <a:pt x="8944" y="85077"/>
                    </a:lnTo>
                    <a:lnTo>
                      <a:pt x="3982" y="80115"/>
                    </a:lnTo>
                    <a:close/>
                    <a:moveTo>
                      <a:pt x="15556" y="81765"/>
                    </a:moveTo>
                    <a:lnTo>
                      <a:pt x="15556" y="91687"/>
                    </a:lnTo>
                    <a:lnTo>
                      <a:pt x="10595" y="86727"/>
                    </a:lnTo>
                    <a:lnTo>
                      <a:pt x="15556" y="81765"/>
                    </a:lnTo>
                    <a:close/>
                    <a:moveTo>
                      <a:pt x="2335" y="81767"/>
                    </a:moveTo>
                    <a:lnTo>
                      <a:pt x="7295" y="86728"/>
                    </a:lnTo>
                    <a:lnTo>
                      <a:pt x="2335" y="91690"/>
                    </a:lnTo>
                    <a:lnTo>
                      <a:pt x="2335" y="81767"/>
                    </a:lnTo>
                    <a:close/>
                    <a:moveTo>
                      <a:pt x="8945" y="88377"/>
                    </a:moveTo>
                    <a:lnTo>
                      <a:pt x="13907" y="93339"/>
                    </a:lnTo>
                    <a:lnTo>
                      <a:pt x="3984" y="93339"/>
                    </a:lnTo>
                    <a:lnTo>
                      <a:pt x="8945" y="88377"/>
                    </a:lnTo>
                    <a:close/>
                    <a:moveTo>
                      <a:pt x="13907" y="95672"/>
                    </a:moveTo>
                    <a:lnTo>
                      <a:pt x="8945" y="100634"/>
                    </a:lnTo>
                    <a:lnTo>
                      <a:pt x="3984" y="95672"/>
                    </a:lnTo>
                    <a:close/>
                    <a:moveTo>
                      <a:pt x="15556" y="97321"/>
                    </a:moveTo>
                    <a:lnTo>
                      <a:pt x="15556" y="107244"/>
                    </a:lnTo>
                    <a:lnTo>
                      <a:pt x="10595" y="102283"/>
                    </a:lnTo>
                    <a:lnTo>
                      <a:pt x="15556" y="97321"/>
                    </a:lnTo>
                    <a:close/>
                    <a:moveTo>
                      <a:pt x="2335" y="97322"/>
                    </a:moveTo>
                    <a:lnTo>
                      <a:pt x="7295" y="102283"/>
                    </a:lnTo>
                    <a:lnTo>
                      <a:pt x="2335" y="107245"/>
                    </a:lnTo>
                    <a:lnTo>
                      <a:pt x="2335" y="97322"/>
                    </a:lnTo>
                    <a:close/>
                    <a:moveTo>
                      <a:pt x="8945" y="103933"/>
                    </a:moveTo>
                    <a:lnTo>
                      <a:pt x="13907" y="108895"/>
                    </a:lnTo>
                    <a:lnTo>
                      <a:pt x="3984" y="108895"/>
                    </a:lnTo>
                    <a:lnTo>
                      <a:pt x="8945" y="103933"/>
                    </a:lnTo>
                    <a:close/>
                    <a:moveTo>
                      <a:pt x="13907" y="111228"/>
                    </a:moveTo>
                    <a:lnTo>
                      <a:pt x="8945" y="116190"/>
                    </a:lnTo>
                    <a:lnTo>
                      <a:pt x="3984" y="111228"/>
                    </a:lnTo>
                    <a:close/>
                    <a:moveTo>
                      <a:pt x="2333" y="112878"/>
                    </a:moveTo>
                    <a:lnTo>
                      <a:pt x="7295" y="117839"/>
                    </a:lnTo>
                    <a:lnTo>
                      <a:pt x="2333" y="122800"/>
                    </a:lnTo>
                    <a:lnTo>
                      <a:pt x="2333" y="112878"/>
                    </a:lnTo>
                    <a:close/>
                    <a:moveTo>
                      <a:pt x="15556" y="112878"/>
                    </a:moveTo>
                    <a:lnTo>
                      <a:pt x="15556" y="122800"/>
                    </a:lnTo>
                    <a:lnTo>
                      <a:pt x="10595" y="117839"/>
                    </a:lnTo>
                    <a:lnTo>
                      <a:pt x="15556" y="112878"/>
                    </a:lnTo>
                    <a:close/>
                    <a:moveTo>
                      <a:pt x="8945" y="119489"/>
                    </a:moveTo>
                    <a:lnTo>
                      <a:pt x="13906" y="124450"/>
                    </a:lnTo>
                    <a:lnTo>
                      <a:pt x="3983" y="124450"/>
                    </a:lnTo>
                    <a:lnTo>
                      <a:pt x="8945" y="119489"/>
                    </a:lnTo>
                    <a:close/>
                    <a:moveTo>
                      <a:pt x="0" y="1"/>
                    </a:moveTo>
                    <a:lnTo>
                      <a:pt x="0" y="126785"/>
                    </a:lnTo>
                    <a:lnTo>
                      <a:pt x="17890" y="126785"/>
                    </a:lnTo>
                    <a:lnTo>
                      <a:pt x="1789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41"/>
              <p:cNvSpPr/>
              <p:nvPr/>
            </p:nvSpPr>
            <p:spPr>
              <a:xfrm>
                <a:off x="5789181" y="1472163"/>
                <a:ext cx="246624" cy="1046538"/>
              </a:xfrm>
              <a:custGeom>
                <a:rect b="b" l="l" r="r" t="t"/>
                <a:pathLst>
                  <a:path extrusionOk="0" h="64751" w="15259">
                    <a:moveTo>
                      <a:pt x="11035" y="942"/>
                    </a:moveTo>
                    <a:lnTo>
                      <a:pt x="14268" y="63810"/>
                    </a:lnTo>
                    <a:lnTo>
                      <a:pt x="991" y="63810"/>
                    </a:lnTo>
                    <a:lnTo>
                      <a:pt x="4225" y="942"/>
                    </a:lnTo>
                    <a:close/>
                    <a:moveTo>
                      <a:pt x="3331" y="1"/>
                    </a:moveTo>
                    <a:lnTo>
                      <a:pt x="1" y="64750"/>
                    </a:lnTo>
                    <a:lnTo>
                      <a:pt x="15258" y="64750"/>
                    </a:lnTo>
                    <a:lnTo>
                      <a:pt x="1192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41"/>
              <p:cNvSpPr/>
              <p:nvPr/>
            </p:nvSpPr>
            <p:spPr>
              <a:xfrm>
                <a:off x="5794240" y="2410380"/>
                <a:ext cx="228877" cy="107804"/>
              </a:xfrm>
              <a:custGeom>
                <a:rect b="b" l="l" r="r" t="t"/>
                <a:pathLst>
                  <a:path extrusionOk="0" h="6670" w="14161">
                    <a:moveTo>
                      <a:pt x="13796" y="0"/>
                    </a:moveTo>
                    <a:lnTo>
                      <a:pt x="0" y="5802"/>
                    </a:lnTo>
                    <a:lnTo>
                      <a:pt x="365" y="6670"/>
                    </a:lnTo>
                    <a:lnTo>
                      <a:pt x="14161" y="868"/>
                    </a:lnTo>
                    <a:lnTo>
                      <a:pt x="13796" y="0"/>
                    </a:lnTo>
                    <a:close/>
                  </a:path>
                </a:pathLst>
              </a:custGeom>
              <a:solidFill>
                <a:srgbClr val="064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41"/>
              <p:cNvSpPr/>
              <p:nvPr/>
            </p:nvSpPr>
            <p:spPr>
              <a:xfrm>
                <a:off x="5798943" y="2414437"/>
                <a:ext cx="219228" cy="103812"/>
              </a:xfrm>
              <a:custGeom>
                <a:rect b="b" l="l" r="r" t="t"/>
                <a:pathLst>
                  <a:path extrusionOk="0" h="6423" w="13564">
                    <a:moveTo>
                      <a:pt x="366" y="1"/>
                    </a:moveTo>
                    <a:lnTo>
                      <a:pt x="1" y="868"/>
                    </a:lnTo>
                    <a:lnTo>
                      <a:pt x="13198" y="6423"/>
                    </a:lnTo>
                    <a:lnTo>
                      <a:pt x="13563" y="5556"/>
                    </a:lnTo>
                    <a:lnTo>
                      <a:pt x="366" y="1"/>
                    </a:lnTo>
                    <a:close/>
                  </a:path>
                </a:pathLst>
              </a:custGeom>
              <a:solidFill>
                <a:srgbClr val="064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41"/>
              <p:cNvSpPr/>
              <p:nvPr/>
            </p:nvSpPr>
            <p:spPr>
              <a:xfrm>
                <a:off x="5799170" y="2317397"/>
                <a:ext cx="222008" cy="104878"/>
              </a:xfrm>
              <a:custGeom>
                <a:rect b="b" l="l" r="r" t="t"/>
                <a:pathLst>
                  <a:path extrusionOk="0" h="6489" w="13736">
                    <a:moveTo>
                      <a:pt x="13373" y="0"/>
                    </a:moveTo>
                    <a:lnTo>
                      <a:pt x="1" y="5621"/>
                    </a:lnTo>
                    <a:lnTo>
                      <a:pt x="365" y="6489"/>
                    </a:lnTo>
                    <a:lnTo>
                      <a:pt x="13736" y="868"/>
                    </a:lnTo>
                    <a:lnTo>
                      <a:pt x="13373" y="0"/>
                    </a:lnTo>
                    <a:close/>
                  </a:path>
                </a:pathLst>
              </a:custGeom>
              <a:solidFill>
                <a:srgbClr val="064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41"/>
              <p:cNvSpPr/>
              <p:nvPr/>
            </p:nvSpPr>
            <p:spPr>
              <a:xfrm>
                <a:off x="5803582" y="2322586"/>
                <a:ext cx="214509" cy="101775"/>
              </a:xfrm>
              <a:custGeom>
                <a:rect b="b" l="l" r="r" t="t"/>
                <a:pathLst>
                  <a:path extrusionOk="0" h="6297" w="13272">
                    <a:moveTo>
                      <a:pt x="366" y="1"/>
                    </a:moveTo>
                    <a:lnTo>
                      <a:pt x="0" y="868"/>
                    </a:lnTo>
                    <a:lnTo>
                      <a:pt x="12907" y="6296"/>
                    </a:lnTo>
                    <a:lnTo>
                      <a:pt x="13271" y="5429"/>
                    </a:lnTo>
                    <a:lnTo>
                      <a:pt x="366" y="1"/>
                    </a:lnTo>
                    <a:close/>
                  </a:path>
                </a:pathLst>
              </a:custGeom>
              <a:solidFill>
                <a:srgbClr val="064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41"/>
              <p:cNvSpPr/>
              <p:nvPr/>
            </p:nvSpPr>
            <p:spPr>
              <a:xfrm>
                <a:off x="5804132" y="2225514"/>
                <a:ext cx="212343" cy="100854"/>
              </a:xfrm>
              <a:custGeom>
                <a:rect b="b" l="l" r="r" t="t"/>
                <a:pathLst>
                  <a:path extrusionOk="0" h="6240" w="13138">
                    <a:moveTo>
                      <a:pt x="12773" y="0"/>
                    </a:moveTo>
                    <a:lnTo>
                      <a:pt x="0" y="5372"/>
                    </a:lnTo>
                    <a:lnTo>
                      <a:pt x="364" y="6239"/>
                    </a:lnTo>
                    <a:lnTo>
                      <a:pt x="13137" y="868"/>
                    </a:lnTo>
                    <a:lnTo>
                      <a:pt x="12773" y="0"/>
                    </a:lnTo>
                    <a:close/>
                  </a:path>
                </a:pathLst>
              </a:custGeom>
              <a:solidFill>
                <a:srgbClr val="064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41"/>
              <p:cNvSpPr/>
              <p:nvPr/>
            </p:nvSpPr>
            <p:spPr>
              <a:xfrm>
                <a:off x="5808269" y="2230815"/>
                <a:ext cx="209805" cy="99771"/>
              </a:xfrm>
              <a:custGeom>
                <a:rect b="b" l="l" r="r" t="t"/>
                <a:pathLst>
                  <a:path extrusionOk="0" h="6173" w="12981">
                    <a:moveTo>
                      <a:pt x="365" y="1"/>
                    </a:moveTo>
                    <a:lnTo>
                      <a:pt x="1" y="867"/>
                    </a:lnTo>
                    <a:lnTo>
                      <a:pt x="12616" y="6172"/>
                    </a:lnTo>
                    <a:lnTo>
                      <a:pt x="12980" y="5306"/>
                    </a:lnTo>
                    <a:lnTo>
                      <a:pt x="365" y="1"/>
                    </a:lnTo>
                    <a:close/>
                  </a:path>
                </a:pathLst>
              </a:custGeom>
              <a:solidFill>
                <a:srgbClr val="064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41"/>
              <p:cNvSpPr/>
              <p:nvPr/>
            </p:nvSpPr>
            <p:spPr>
              <a:xfrm>
                <a:off x="5809045" y="2133743"/>
                <a:ext cx="202662" cy="96781"/>
              </a:xfrm>
              <a:custGeom>
                <a:rect b="b" l="l" r="r" t="t"/>
                <a:pathLst>
                  <a:path extrusionOk="0" h="5988" w="12539">
                    <a:moveTo>
                      <a:pt x="12173" y="0"/>
                    </a:moveTo>
                    <a:lnTo>
                      <a:pt x="0" y="5120"/>
                    </a:lnTo>
                    <a:lnTo>
                      <a:pt x="365" y="5988"/>
                    </a:lnTo>
                    <a:lnTo>
                      <a:pt x="12538" y="868"/>
                    </a:lnTo>
                    <a:lnTo>
                      <a:pt x="12173" y="0"/>
                    </a:lnTo>
                    <a:close/>
                  </a:path>
                </a:pathLst>
              </a:custGeom>
              <a:solidFill>
                <a:srgbClr val="064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41"/>
              <p:cNvSpPr/>
              <p:nvPr/>
            </p:nvSpPr>
            <p:spPr>
              <a:xfrm>
                <a:off x="5812989" y="2139060"/>
                <a:ext cx="203260" cy="97056"/>
              </a:xfrm>
              <a:custGeom>
                <a:rect b="b" l="l" r="r" t="t"/>
                <a:pathLst>
                  <a:path extrusionOk="0" h="6005" w="12576">
                    <a:moveTo>
                      <a:pt x="366" y="1"/>
                    </a:moveTo>
                    <a:lnTo>
                      <a:pt x="1" y="867"/>
                    </a:lnTo>
                    <a:lnTo>
                      <a:pt x="12211" y="6004"/>
                    </a:lnTo>
                    <a:lnTo>
                      <a:pt x="12575" y="5137"/>
                    </a:lnTo>
                    <a:lnTo>
                      <a:pt x="366" y="1"/>
                    </a:lnTo>
                    <a:close/>
                  </a:path>
                </a:pathLst>
              </a:custGeom>
              <a:solidFill>
                <a:srgbClr val="064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41"/>
              <p:cNvSpPr/>
              <p:nvPr/>
            </p:nvSpPr>
            <p:spPr>
              <a:xfrm>
                <a:off x="5813910" y="2041891"/>
                <a:ext cx="193061" cy="92757"/>
              </a:xfrm>
              <a:custGeom>
                <a:rect b="b" l="l" r="r" t="t"/>
                <a:pathLst>
                  <a:path extrusionOk="0" h="5739" w="11945">
                    <a:moveTo>
                      <a:pt x="11579" y="0"/>
                    </a:moveTo>
                    <a:lnTo>
                      <a:pt x="0" y="4871"/>
                    </a:lnTo>
                    <a:lnTo>
                      <a:pt x="366" y="5738"/>
                    </a:lnTo>
                    <a:lnTo>
                      <a:pt x="11945" y="868"/>
                    </a:lnTo>
                    <a:lnTo>
                      <a:pt x="11579" y="0"/>
                    </a:lnTo>
                    <a:close/>
                  </a:path>
                </a:pathLst>
              </a:custGeom>
              <a:solidFill>
                <a:srgbClr val="064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41"/>
              <p:cNvSpPr/>
              <p:nvPr/>
            </p:nvSpPr>
            <p:spPr>
              <a:xfrm>
                <a:off x="5818856" y="1950396"/>
                <a:ext cx="183396" cy="88667"/>
              </a:xfrm>
              <a:custGeom>
                <a:rect b="b" l="l" r="r" t="t"/>
                <a:pathLst>
                  <a:path extrusionOk="0" h="5486" w="11347">
                    <a:moveTo>
                      <a:pt x="10983" y="0"/>
                    </a:moveTo>
                    <a:lnTo>
                      <a:pt x="1" y="4619"/>
                    </a:lnTo>
                    <a:lnTo>
                      <a:pt x="365" y="5485"/>
                    </a:lnTo>
                    <a:lnTo>
                      <a:pt x="11347" y="867"/>
                    </a:lnTo>
                    <a:lnTo>
                      <a:pt x="1098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41"/>
              <p:cNvSpPr/>
              <p:nvPr/>
            </p:nvSpPr>
            <p:spPr>
              <a:xfrm>
                <a:off x="5822428" y="1955551"/>
                <a:ext cx="183929" cy="88829"/>
              </a:xfrm>
              <a:custGeom>
                <a:rect b="b" l="l" r="r" t="t"/>
                <a:pathLst>
                  <a:path extrusionOk="0" h="5496" w="11380">
                    <a:moveTo>
                      <a:pt x="364" y="0"/>
                    </a:moveTo>
                    <a:lnTo>
                      <a:pt x="1" y="868"/>
                    </a:lnTo>
                    <a:lnTo>
                      <a:pt x="11015" y="5496"/>
                    </a:lnTo>
                    <a:lnTo>
                      <a:pt x="11380" y="4628"/>
                    </a:lnTo>
                    <a:lnTo>
                      <a:pt x="36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41"/>
              <p:cNvSpPr/>
              <p:nvPr/>
            </p:nvSpPr>
            <p:spPr>
              <a:xfrm>
                <a:off x="5823801" y="1858544"/>
                <a:ext cx="173747" cy="84611"/>
              </a:xfrm>
              <a:custGeom>
                <a:rect b="b" l="l" r="r" t="t"/>
                <a:pathLst>
                  <a:path extrusionOk="0" h="5235" w="10750">
                    <a:moveTo>
                      <a:pt x="10384" y="0"/>
                    </a:moveTo>
                    <a:lnTo>
                      <a:pt x="0" y="4367"/>
                    </a:lnTo>
                    <a:lnTo>
                      <a:pt x="364" y="5235"/>
                    </a:lnTo>
                    <a:lnTo>
                      <a:pt x="10749" y="867"/>
                    </a:lnTo>
                    <a:lnTo>
                      <a:pt x="1038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41"/>
              <p:cNvSpPr/>
              <p:nvPr/>
            </p:nvSpPr>
            <p:spPr>
              <a:xfrm>
                <a:off x="5827131" y="1863732"/>
                <a:ext cx="174377" cy="84869"/>
              </a:xfrm>
              <a:custGeom>
                <a:rect b="b" l="l" r="r" t="t"/>
                <a:pathLst>
                  <a:path extrusionOk="0" h="5251" w="10789">
                    <a:moveTo>
                      <a:pt x="366" y="0"/>
                    </a:moveTo>
                    <a:lnTo>
                      <a:pt x="0" y="868"/>
                    </a:lnTo>
                    <a:lnTo>
                      <a:pt x="10423" y="5251"/>
                    </a:lnTo>
                    <a:lnTo>
                      <a:pt x="10789" y="4383"/>
                    </a:lnTo>
                    <a:lnTo>
                      <a:pt x="36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41"/>
              <p:cNvSpPr/>
              <p:nvPr/>
            </p:nvSpPr>
            <p:spPr>
              <a:xfrm>
                <a:off x="5828731" y="1766806"/>
                <a:ext cx="164098" cy="80473"/>
              </a:xfrm>
              <a:custGeom>
                <a:rect b="b" l="l" r="r" t="t"/>
                <a:pathLst>
                  <a:path extrusionOk="0" h="4979" w="10153">
                    <a:moveTo>
                      <a:pt x="9788" y="0"/>
                    </a:moveTo>
                    <a:lnTo>
                      <a:pt x="0" y="4111"/>
                    </a:lnTo>
                    <a:lnTo>
                      <a:pt x="366" y="4978"/>
                    </a:lnTo>
                    <a:lnTo>
                      <a:pt x="10153" y="868"/>
                    </a:lnTo>
                    <a:lnTo>
                      <a:pt x="978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41"/>
              <p:cNvSpPr/>
              <p:nvPr/>
            </p:nvSpPr>
            <p:spPr>
              <a:xfrm>
                <a:off x="5831866" y="1771978"/>
                <a:ext cx="164696" cy="80780"/>
              </a:xfrm>
              <a:custGeom>
                <a:rect b="b" l="l" r="r" t="t"/>
                <a:pathLst>
                  <a:path extrusionOk="0" h="4998" w="10190">
                    <a:moveTo>
                      <a:pt x="363" y="0"/>
                    </a:moveTo>
                    <a:lnTo>
                      <a:pt x="0" y="867"/>
                    </a:lnTo>
                    <a:lnTo>
                      <a:pt x="9825" y="4997"/>
                    </a:lnTo>
                    <a:lnTo>
                      <a:pt x="10189" y="4130"/>
                    </a:lnTo>
                    <a:lnTo>
                      <a:pt x="36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41"/>
              <p:cNvSpPr/>
              <p:nvPr/>
            </p:nvSpPr>
            <p:spPr>
              <a:xfrm>
                <a:off x="5833660" y="1675051"/>
                <a:ext cx="154465" cy="76432"/>
              </a:xfrm>
              <a:custGeom>
                <a:rect b="b" l="l" r="r" t="t"/>
                <a:pathLst>
                  <a:path extrusionOk="0" h="4729" w="9557">
                    <a:moveTo>
                      <a:pt x="9192" y="1"/>
                    </a:moveTo>
                    <a:lnTo>
                      <a:pt x="1" y="3861"/>
                    </a:lnTo>
                    <a:lnTo>
                      <a:pt x="366" y="4729"/>
                    </a:lnTo>
                    <a:lnTo>
                      <a:pt x="9556" y="867"/>
                    </a:lnTo>
                    <a:lnTo>
                      <a:pt x="91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41"/>
              <p:cNvSpPr/>
              <p:nvPr/>
            </p:nvSpPr>
            <p:spPr>
              <a:xfrm>
                <a:off x="5836634" y="1680223"/>
                <a:ext cx="154982" cy="76740"/>
              </a:xfrm>
              <a:custGeom>
                <a:rect b="b" l="l" r="r" t="t"/>
                <a:pathLst>
                  <a:path extrusionOk="0" h="4748" w="9589">
                    <a:moveTo>
                      <a:pt x="365" y="1"/>
                    </a:moveTo>
                    <a:lnTo>
                      <a:pt x="1" y="867"/>
                    </a:lnTo>
                    <a:lnTo>
                      <a:pt x="9224" y="4748"/>
                    </a:lnTo>
                    <a:lnTo>
                      <a:pt x="9589" y="3880"/>
                    </a:lnTo>
                    <a:lnTo>
                      <a:pt x="36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41"/>
              <p:cNvSpPr/>
              <p:nvPr/>
            </p:nvSpPr>
            <p:spPr>
              <a:xfrm>
                <a:off x="5912339" y="1355616"/>
                <a:ext cx="123465" cy="1163102"/>
              </a:xfrm>
              <a:custGeom>
                <a:rect b="b" l="l" r="r" t="t"/>
                <a:pathLst>
                  <a:path extrusionOk="0" h="71963" w="7639">
                    <a:moveTo>
                      <a:pt x="3486" y="9532"/>
                    </a:moveTo>
                    <a:lnTo>
                      <a:pt x="3603" y="11812"/>
                    </a:lnTo>
                    <a:lnTo>
                      <a:pt x="833" y="10647"/>
                    </a:lnTo>
                    <a:lnTo>
                      <a:pt x="3486" y="9532"/>
                    </a:lnTo>
                    <a:close/>
                    <a:moveTo>
                      <a:pt x="3777" y="15210"/>
                    </a:moveTo>
                    <a:lnTo>
                      <a:pt x="3908" y="17743"/>
                    </a:lnTo>
                    <a:lnTo>
                      <a:pt x="833" y="16450"/>
                    </a:lnTo>
                    <a:lnTo>
                      <a:pt x="3777" y="15210"/>
                    </a:lnTo>
                    <a:close/>
                    <a:moveTo>
                      <a:pt x="4070" y="20891"/>
                    </a:moveTo>
                    <a:lnTo>
                      <a:pt x="4213" y="23674"/>
                    </a:lnTo>
                    <a:lnTo>
                      <a:pt x="833" y="22251"/>
                    </a:lnTo>
                    <a:lnTo>
                      <a:pt x="4070" y="20891"/>
                    </a:lnTo>
                    <a:close/>
                    <a:moveTo>
                      <a:pt x="4363" y="26568"/>
                    </a:moveTo>
                    <a:lnTo>
                      <a:pt x="4519" y="29600"/>
                    </a:lnTo>
                    <a:lnTo>
                      <a:pt x="833" y="28050"/>
                    </a:lnTo>
                    <a:lnTo>
                      <a:pt x="4363" y="26568"/>
                    </a:lnTo>
                    <a:close/>
                    <a:moveTo>
                      <a:pt x="4654" y="32245"/>
                    </a:moveTo>
                    <a:lnTo>
                      <a:pt x="4824" y="35531"/>
                    </a:lnTo>
                    <a:lnTo>
                      <a:pt x="833" y="33851"/>
                    </a:lnTo>
                    <a:lnTo>
                      <a:pt x="4654" y="32245"/>
                    </a:lnTo>
                    <a:close/>
                    <a:moveTo>
                      <a:pt x="4946" y="37922"/>
                    </a:moveTo>
                    <a:lnTo>
                      <a:pt x="5128" y="41459"/>
                    </a:lnTo>
                    <a:lnTo>
                      <a:pt x="832" y="39653"/>
                    </a:lnTo>
                    <a:lnTo>
                      <a:pt x="4946" y="37922"/>
                    </a:lnTo>
                    <a:close/>
                    <a:moveTo>
                      <a:pt x="5239" y="43599"/>
                    </a:moveTo>
                    <a:lnTo>
                      <a:pt x="5434" y="47390"/>
                    </a:lnTo>
                    <a:lnTo>
                      <a:pt x="828" y="45453"/>
                    </a:lnTo>
                    <a:lnTo>
                      <a:pt x="5239" y="43599"/>
                    </a:lnTo>
                    <a:close/>
                    <a:moveTo>
                      <a:pt x="5530" y="49276"/>
                    </a:moveTo>
                    <a:lnTo>
                      <a:pt x="5738" y="53319"/>
                    </a:lnTo>
                    <a:lnTo>
                      <a:pt x="830" y="51254"/>
                    </a:lnTo>
                    <a:lnTo>
                      <a:pt x="5530" y="49276"/>
                    </a:lnTo>
                    <a:close/>
                    <a:moveTo>
                      <a:pt x="5823" y="54959"/>
                    </a:moveTo>
                    <a:lnTo>
                      <a:pt x="6043" y="59246"/>
                    </a:lnTo>
                    <a:lnTo>
                      <a:pt x="833" y="57055"/>
                    </a:lnTo>
                    <a:lnTo>
                      <a:pt x="5823" y="54959"/>
                    </a:lnTo>
                    <a:close/>
                    <a:moveTo>
                      <a:pt x="6115" y="60636"/>
                    </a:moveTo>
                    <a:lnTo>
                      <a:pt x="6348" y="65174"/>
                    </a:lnTo>
                    <a:lnTo>
                      <a:pt x="6348" y="65174"/>
                    </a:lnTo>
                    <a:lnTo>
                      <a:pt x="835" y="62855"/>
                    </a:lnTo>
                    <a:lnTo>
                      <a:pt x="6115" y="60636"/>
                    </a:lnTo>
                    <a:close/>
                    <a:moveTo>
                      <a:pt x="6406" y="66313"/>
                    </a:moveTo>
                    <a:lnTo>
                      <a:pt x="6648" y="71021"/>
                    </a:lnTo>
                    <a:lnTo>
                      <a:pt x="6451" y="71021"/>
                    </a:lnTo>
                    <a:lnTo>
                      <a:pt x="833" y="68656"/>
                    </a:lnTo>
                    <a:lnTo>
                      <a:pt x="6406" y="66313"/>
                    </a:lnTo>
                    <a:close/>
                    <a:moveTo>
                      <a:pt x="1" y="0"/>
                    </a:moveTo>
                    <a:lnTo>
                      <a:pt x="1" y="8153"/>
                    </a:lnTo>
                    <a:lnTo>
                      <a:pt x="3415" y="8153"/>
                    </a:lnTo>
                    <a:lnTo>
                      <a:pt x="3434" y="8534"/>
                    </a:lnTo>
                    <a:lnTo>
                      <a:pt x="1" y="9977"/>
                    </a:lnTo>
                    <a:lnTo>
                      <a:pt x="1" y="11318"/>
                    </a:lnTo>
                    <a:lnTo>
                      <a:pt x="3656" y="12855"/>
                    </a:lnTo>
                    <a:lnTo>
                      <a:pt x="3727" y="14211"/>
                    </a:lnTo>
                    <a:lnTo>
                      <a:pt x="1" y="15780"/>
                    </a:lnTo>
                    <a:lnTo>
                      <a:pt x="1" y="17122"/>
                    </a:lnTo>
                    <a:lnTo>
                      <a:pt x="3963" y="18787"/>
                    </a:lnTo>
                    <a:lnTo>
                      <a:pt x="4020" y="19893"/>
                    </a:lnTo>
                    <a:lnTo>
                      <a:pt x="2" y="21581"/>
                    </a:lnTo>
                    <a:lnTo>
                      <a:pt x="2" y="22923"/>
                    </a:lnTo>
                    <a:lnTo>
                      <a:pt x="4267" y="24717"/>
                    </a:lnTo>
                    <a:lnTo>
                      <a:pt x="4311" y="25571"/>
                    </a:lnTo>
                    <a:lnTo>
                      <a:pt x="2" y="27380"/>
                    </a:lnTo>
                    <a:lnTo>
                      <a:pt x="2" y="28722"/>
                    </a:lnTo>
                    <a:lnTo>
                      <a:pt x="4572" y="30643"/>
                    </a:lnTo>
                    <a:lnTo>
                      <a:pt x="4603" y="31248"/>
                    </a:lnTo>
                    <a:lnTo>
                      <a:pt x="2" y="33181"/>
                    </a:lnTo>
                    <a:lnTo>
                      <a:pt x="2" y="34523"/>
                    </a:lnTo>
                    <a:lnTo>
                      <a:pt x="4878" y="36574"/>
                    </a:lnTo>
                    <a:lnTo>
                      <a:pt x="4896" y="36923"/>
                    </a:lnTo>
                    <a:lnTo>
                      <a:pt x="1" y="38981"/>
                    </a:lnTo>
                    <a:lnTo>
                      <a:pt x="1" y="40324"/>
                    </a:lnTo>
                    <a:lnTo>
                      <a:pt x="5182" y="42501"/>
                    </a:lnTo>
                    <a:lnTo>
                      <a:pt x="5187" y="42600"/>
                    </a:lnTo>
                    <a:lnTo>
                      <a:pt x="2" y="44780"/>
                    </a:lnTo>
                    <a:lnTo>
                      <a:pt x="2" y="46125"/>
                    </a:lnTo>
                    <a:lnTo>
                      <a:pt x="5299" y="48353"/>
                    </a:lnTo>
                    <a:lnTo>
                      <a:pt x="1" y="50582"/>
                    </a:lnTo>
                    <a:lnTo>
                      <a:pt x="1" y="51926"/>
                    </a:lnTo>
                    <a:lnTo>
                      <a:pt x="5303" y="54157"/>
                    </a:lnTo>
                    <a:lnTo>
                      <a:pt x="1" y="56384"/>
                    </a:lnTo>
                    <a:lnTo>
                      <a:pt x="1" y="57726"/>
                    </a:lnTo>
                    <a:lnTo>
                      <a:pt x="5304" y="59956"/>
                    </a:lnTo>
                    <a:lnTo>
                      <a:pt x="1" y="62185"/>
                    </a:lnTo>
                    <a:lnTo>
                      <a:pt x="1" y="63525"/>
                    </a:lnTo>
                    <a:lnTo>
                      <a:pt x="5305" y="65756"/>
                    </a:lnTo>
                    <a:lnTo>
                      <a:pt x="1" y="67985"/>
                    </a:lnTo>
                    <a:lnTo>
                      <a:pt x="1" y="69327"/>
                    </a:lnTo>
                    <a:lnTo>
                      <a:pt x="4025" y="71021"/>
                    </a:lnTo>
                    <a:lnTo>
                      <a:pt x="1" y="71021"/>
                    </a:lnTo>
                    <a:lnTo>
                      <a:pt x="1" y="71962"/>
                    </a:lnTo>
                    <a:lnTo>
                      <a:pt x="7638" y="71962"/>
                    </a:lnTo>
                    <a:lnTo>
                      <a:pt x="4333" y="7682"/>
                    </a:lnTo>
                    <a:lnTo>
                      <a:pt x="4737" y="7682"/>
                    </a:lnTo>
                    <a:lnTo>
                      <a:pt x="4737" y="5713"/>
                    </a:lnTo>
                    <a:lnTo>
                      <a:pt x="3585" y="5713"/>
                    </a:lnTo>
                    <a:lnTo>
                      <a:pt x="3585" y="5036"/>
                    </a:lnTo>
                    <a:lnTo>
                      <a:pt x="3964" y="5036"/>
                    </a:lnTo>
                    <a:lnTo>
                      <a:pt x="3964" y="4420"/>
                    </a:lnTo>
                    <a:lnTo>
                      <a:pt x="3585" y="4420"/>
                    </a:lnTo>
                    <a:lnTo>
                      <a:pt x="3585" y="3743"/>
                    </a:lnTo>
                    <a:lnTo>
                      <a:pt x="1272" y="3743"/>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41"/>
              <p:cNvSpPr/>
              <p:nvPr/>
            </p:nvSpPr>
            <p:spPr>
              <a:xfrm>
                <a:off x="4570836" y="1472163"/>
                <a:ext cx="246624" cy="1046538"/>
              </a:xfrm>
              <a:custGeom>
                <a:rect b="b" l="l" r="r" t="t"/>
                <a:pathLst>
                  <a:path extrusionOk="0" h="64751" w="15259">
                    <a:moveTo>
                      <a:pt x="11034" y="942"/>
                    </a:moveTo>
                    <a:lnTo>
                      <a:pt x="14268" y="63810"/>
                    </a:lnTo>
                    <a:lnTo>
                      <a:pt x="990" y="63810"/>
                    </a:lnTo>
                    <a:lnTo>
                      <a:pt x="4224" y="942"/>
                    </a:lnTo>
                    <a:close/>
                    <a:moveTo>
                      <a:pt x="3330" y="1"/>
                    </a:moveTo>
                    <a:lnTo>
                      <a:pt x="1" y="64750"/>
                    </a:lnTo>
                    <a:lnTo>
                      <a:pt x="15258" y="64750"/>
                    </a:lnTo>
                    <a:lnTo>
                      <a:pt x="1192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41"/>
              <p:cNvSpPr/>
              <p:nvPr/>
            </p:nvSpPr>
            <p:spPr>
              <a:xfrm>
                <a:off x="4575879" y="2410332"/>
                <a:ext cx="228877" cy="107820"/>
              </a:xfrm>
              <a:custGeom>
                <a:rect b="b" l="l" r="r" t="t"/>
                <a:pathLst>
                  <a:path extrusionOk="0" h="6671" w="14161">
                    <a:moveTo>
                      <a:pt x="13797" y="1"/>
                    </a:moveTo>
                    <a:lnTo>
                      <a:pt x="0" y="5803"/>
                    </a:lnTo>
                    <a:lnTo>
                      <a:pt x="365" y="6671"/>
                    </a:lnTo>
                    <a:lnTo>
                      <a:pt x="14161" y="868"/>
                    </a:lnTo>
                    <a:lnTo>
                      <a:pt x="13797" y="1"/>
                    </a:lnTo>
                    <a:close/>
                  </a:path>
                </a:pathLst>
              </a:custGeom>
              <a:solidFill>
                <a:srgbClr val="064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41"/>
              <p:cNvSpPr/>
              <p:nvPr/>
            </p:nvSpPr>
            <p:spPr>
              <a:xfrm>
                <a:off x="4580129" y="2417476"/>
                <a:ext cx="218856" cy="104248"/>
              </a:xfrm>
              <a:custGeom>
                <a:rect b="b" l="l" r="r" t="t"/>
                <a:pathLst>
                  <a:path extrusionOk="0" h="6450" w="13541">
                    <a:moveTo>
                      <a:pt x="368" y="0"/>
                    </a:moveTo>
                    <a:lnTo>
                      <a:pt x="1" y="866"/>
                    </a:lnTo>
                    <a:lnTo>
                      <a:pt x="13174" y="6450"/>
                    </a:lnTo>
                    <a:lnTo>
                      <a:pt x="13541" y="5584"/>
                    </a:lnTo>
                    <a:lnTo>
                      <a:pt x="368" y="0"/>
                    </a:lnTo>
                    <a:close/>
                  </a:path>
                </a:pathLst>
              </a:custGeom>
              <a:solidFill>
                <a:srgbClr val="064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41"/>
              <p:cNvSpPr/>
              <p:nvPr/>
            </p:nvSpPr>
            <p:spPr>
              <a:xfrm>
                <a:off x="4580808" y="2317397"/>
                <a:ext cx="222024" cy="104878"/>
              </a:xfrm>
              <a:custGeom>
                <a:rect b="b" l="l" r="r" t="t"/>
                <a:pathLst>
                  <a:path extrusionOk="0" h="6489" w="13737">
                    <a:moveTo>
                      <a:pt x="13373" y="0"/>
                    </a:moveTo>
                    <a:lnTo>
                      <a:pt x="1" y="5621"/>
                    </a:lnTo>
                    <a:lnTo>
                      <a:pt x="365" y="6489"/>
                    </a:lnTo>
                    <a:lnTo>
                      <a:pt x="13737" y="868"/>
                    </a:lnTo>
                    <a:lnTo>
                      <a:pt x="13373" y="0"/>
                    </a:lnTo>
                    <a:close/>
                  </a:path>
                </a:pathLst>
              </a:custGeom>
              <a:solidFill>
                <a:srgbClr val="064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41"/>
              <p:cNvSpPr/>
              <p:nvPr/>
            </p:nvSpPr>
            <p:spPr>
              <a:xfrm>
                <a:off x="4585220" y="2322586"/>
                <a:ext cx="214509" cy="101759"/>
              </a:xfrm>
              <a:custGeom>
                <a:rect b="b" l="l" r="r" t="t"/>
                <a:pathLst>
                  <a:path extrusionOk="0" h="6296" w="13272">
                    <a:moveTo>
                      <a:pt x="365" y="1"/>
                    </a:moveTo>
                    <a:lnTo>
                      <a:pt x="0" y="868"/>
                    </a:lnTo>
                    <a:lnTo>
                      <a:pt x="12907" y="6295"/>
                    </a:lnTo>
                    <a:lnTo>
                      <a:pt x="13271" y="5429"/>
                    </a:lnTo>
                    <a:lnTo>
                      <a:pt x="365" y="1"/>
                    </a:lnTo>
                    <a:close/>
                  </a:path>
                </a:pathLst>
              </a:custGeom>
              <a:solidFill>
                <a:srgbClr val="064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41"/>
              <p:cNvSpPr/>
              <p:nvPr/>
            </p:nvSpPr>
            <p:spPr>
              <a:xfrm>
                <a:off x="4585754" y="2225627"/>
                <a:ext cx="212343" cy="100854"/>
              </a:xfrm>
              <a:custGeom>
                <a:rect b="b" l="l" r="r" t="t"/>
                <a:pathLst>
                  <a:path extrusionOk="0" h="6240" w="13138">
                    <a:moveTo>
                      <a:pt x="12773" y="1"/>
                    </a:moveTo>
                    <a:lnTo>
                      <a:pt x="0" y="5372"/>
                    </a:lnTo>
                    <a:lnTo>
                      <a:pt x="365" y="6240"/>
                    </a:lnTo>
                    <a:lnTo>
                      <a:pt x="13137" y="868"/>
                    </a:lnTo>
                    <a:lnTo>
                      <a:pt x="12773" y="1"/>
                    </a:lnTo>
                    <a:close/>
                  </a:path>
                </a:pathLst>
              </a:custGeom>
              <a:solidFill>
                <a:srgbClr val="064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41"/>
              <p:cNvSpPr/>
              <p:nvPr/>
            </p:nvSpPr>
            <p:spPr>
              <a:xfrm>
                <a:off x="4589940" y="2230815"/>
                <a:ext cx="209789" cy="99771"/>
              </a:xfrm>
              <a:custGeom>
                <a:rect b="b" l="l" r="r" t="t"/>
                <a:pathLst>
                  <a:path extrusionOk="0" h="6173" w="12980">
                    <a:moveTo>
                      <a:pt x="364" y="1"/>
                    </a:moveTo>
                    <a:lnTo>
                      <a:pt x="0" y="867"/>
                    </a:lnTo>
                    <a:lnTo>
                      <a:pt x="12614" y="6172"/>
                    </a:lnTo>
                    <a:lnTo>
                      <a:pt x="12979" y="5306"/>
                    </a:lnTo>
                    <a:lnTo>
                      <a:pt x="364" y="1"/>
                    </a:lnTo>
                    <a:close/>
                  </a:path>
                </a:pathLst>
              </a:custGeom>
              <a:solidFill>
                <a:srgbClr val="064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41"/>
              <p:cNvSpPr/>
              <p:nvPr/>
            </p:nvSpPr>
            <p:spPr>
              <a:xfrm>
                <a:off x="4590700" y="2133791"/>
                <a:ext cx="202662" cy="96781"/>
              </a:xfrm>
              <a:custGeom>
                <a:rect b="b" l="l" r="r" t="t"/>
                <a:pathLst>
                  <a:path extrusionOk="0" h="5988" w="12539">
                    <a:moveTo>
                      <a:pt x="12174" y="1"/>
                    </a:moveTo>
                    <a:lnTo>
                      <a:pt x="0" y="5120"/>
                    </a:lnTo>
                    <a:lnTo>
                      <a:pt x="366" y="5988"/>
                    </a:lnTo>
                    <a:lnTo>
                      <a:pt x="12539" y="868"/>
                    </a:lnTo>
                    <a:lnTo>
                      <a:pt x="12174" y="1"/>
                    </a:lnTo>
                    <a:close/>
                  </a:path>
                </a:pathLst>
              </a:custGeom>
              <a:solidFill>
                <a:srgbClr val="064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41"/>
              <p:cNvSpPr/>
              <p:nvPr/>
            </p:nvSpPr>
            <p:spPr>
              <a:xfrm>
                <a:off x="4594627" y="2138996"/>
                <a:ext cx="203260" cy="97040"/>
              </a:xfrm>
              <a:custGeom>
                <a:rect b="b" l="l" r="r" t="t"/>
                <a:pathLst>
                  <a:path extrusionOk="0" h="6004" w="12576">
                    <a:moveTo>
                      <a:pt x="365" y="1"/>
                    </a:moveTo>
                    <a:lnTo>
                      <a:pt x="1" y="868"/>
                    </a:lnTo>
                    <a:lnTo>
                      <a:pt x="12210" y="6004"/>
                    </a:lnTo>
                    <a:lnTo>
                      <a:pt x="12576" y="5136"/>
                    </a:lnTo>
                    <a:lnTo>
                      <a:pt x="36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41"/>
              <p:cNvSpPr/>
              <p:nvPr/>
            </p:nvSpPr>
            <p:spPr>
              <a:xfrm>
                <a:off x="4595564" y="2042053"/>
                <a:ext cx="193045" cy="92740"/>
              </a:xfrm>
              <a:custGeom>
                <a:rect b="b" l="l" r="r" t="t"/>
                <a:pathLst>
                  <a:path extrusionOk="0" h="5738" w="11944">
                    <a:moveTo>
                      <a:pt x="11580" y="1"/>
                    </a:moveTo>
                    <a:lnTo>
                      <a:pt x="1" y="4870"/>
                    </a:lnTo>
                    <a:lnTo>
                      <a:pt x="365" y="5738"/>
                    </a:lnTo>
                    <a:lnTo>
                      <a:pt x="11944" y="867"/>
                    </a:lnTo>
                    <a:lnTo>
                      <a:pt x="1158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41"/>
              <p:cNvSpPr/>
              <p:nvPr/>
            </p:nvSpPr>
            <p:spPr>
              <a:xfrm>
                <a:off x="4599363" y="2047306"/>
                <a:ext cx="193594" cy="92934"/>
              </a:xfrm>
              <a:custGeom>
                <a:rect b="b" l="l" r="r" t="t"/>
                <a:pathLst>
                  <a:path extrusionOk="0" h="5750" w="11978">
                    <a:moveTo>
                      <a:pt x="365" y="0"/>
                    </a:moveTo>
                    <a:lnTo>
                      <a:pt x="0" y="869"/>
                    </a:lnTo>
                    <a:lnTo>
                      <a:pt x="11613" y="5750"/>
                    </a:lnTo>
                    <a:lnTo>
                      <a:pt x="11977" y="4883"/>
                    </a:lnTo>
                    <a:lnTo>
                      <a:pt x="36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41"/>
              <p:cNvSpPr/>
              <p:nvPr/>
            </p:nvSpPr>
            <p:spPr>
              <a:xfrm>
                <a:off x="4600510" y="1950266"/>
                <a:ext cx="183428" cy="88700"/>
              </a:xfrm>
              <a:custGeom>
                <a:rect b="b" l="l" r="r" t="t"/>
                <a:pathLst>
                  <a:path extrusionOk="0" h="5488" w="11349">
                    <a:moveTo>
                      <a:pt x="10983" y="1"/>
                    </a:moveTo>
                    <a:lnTo>
                      <a:pt x="1" y="4620"/>
                    </a:lnTo>
                    <a:lnTo>
                      <a:pt x="365" y="5487"/>
                    </a:lnTo>
                    <a:lnTo>
                      <a:pt x="11348" y="868"/>
                    </a:lnTo>
                    <a:lnTo>
                      <a:pt x="1098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41"/>
              <p:cNvSpPr/>
              <p:nvPr/>
            </p:nvSpPr>
            <p:spPr>
              <a:xfrm>
                <a:off x="4604082" y="1955551"/>
                <a:ext cx="183929" cy="88829"/>
              </a:xfrm>
              <a:custGeom>
                <a:rect b="b" l="l" r="r" t="t"/>
                <a:pathLst>
                  <a:path extrusionOk="0" h="5496" w="11380">
                    <a:moveTo>
                      <a:pt x="364" y="0"/>
                    </a:moveTo>
                    <a:lnTo>
                      <a:pt x="0" y="868"/>
                    </a:lnTo>
                    <a:lnTo>
                      <a:pt x="11015" y="5496"/>
                    </a:lnTo>
                    <a:lnTo>
                      <a:pt x="11380" y="4628"/>
                    </a:lnTo>
                    <a:lnTo>
                      <a:pt x="36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41"/>
              <p:cNvSpPr/>
              <p:nvPr/>
            </p:nvSpPr>
            <p:spPr>
              <a:xfrm>
                <a:off x="4605456" y="1858544"/>
                <a:ext cx="173731" cy="84611"/>
              </a:xfrm>
              <a:custGeom>
                <a:rect b="b" l="l" r="r" t="t"/>
                <a:pathLst>
                  <a:path extrusionOk="0" h="5235" w="10749">
                    <a:moveTo>
                      <a:pt x="10384" y="0"/>
                    </a:moveTo>
                    <a:lnTo>
                      <a:pt x="0" y="4367"/>
                    </a:lnTo>
                    <a:lnTo>
                      <a:pt x="365" y="5235"/>
                    </a:lnTo>
                    <a:lnTo>
                      <a:pt x="10749" y="867"/>
                    </a:lnTo>
                    <a:lnTo>
                      <a:pt x="1038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41"/>
              <p:cNvSpPr/>
              <p:nvPr/>
            </p:nvSpPr>
            <p:spPr>
              <a:xfrm>
                <a:off x="4608785" y="1863732"/>
                <a:ext cx="174361" cy="84869"/>
              </a:xfrm>
              <a:custGeom>
                <a:rect b="b" l="l" r="r" t="t"/>
                <a:pathLst>
                  <a:path extrusionOk="0" h="5251" w="10788">
                    <a:moveTo>
                      <a:pt x="365" y="0"/>
                    </a:moveTo>
                    <a:lnTo>
                      <a:pt x="1" y="867"/>
                    </a:lnTo>
                    <a:lnTo>
                      <a:pt x="10424" y="5251"/>
                    </a:lnTo>
                    <a:lnTo>
                      <a:pt x="10788" y="4383"/>
                    </a:lnTo>
                    <a:lnTo>
                      <a:pt x="36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41"/>
              <p:cNvSpPr/>
              <p:nvPr/>
            </p:nvSpPr>
            <p:spPr>
              <a:xfrm>
                <a:off x="4610385" y="1766806"/>
                <a:ext cx="164082" cy="80473"/>
              </a:xfrm>
              <a:custGeom>
                <a:rect b="b" l="l" r="r" t="t"/>
                <a:pathLst>
                  <a:path extrusionOk="0" h="4979" w="10152">
                    <a:moveTo>
                      <a:pt x="9788" y="0"/>
                    </a:moveTo>
                    <a:lnTo>
                      <a:pt x="1" y="4111"/>
                    </a:lnTo>
                    <a:lnTo>
                      <a:pt x="365" y="4978"/>
                    </a:lnTo>
                    <a:lnTo>
                      <a:pt x="10152" y="868"/>
                    </a:lnTo>
                    <a:lnTo>
                      <a:pt x="978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41"/>
              <p:cNvSpPr/>
              <p:nvPr/>
            </p:nvSpPr>
            <p:spPr>
              <a:xfrm>
                <a:off x="4613505" y="1771978"/>
                <a:ext cx="164712" cy="80780"/>
              </a:xfrm>
              <a:custGeom>
                <a:rect b="b" l="l" r="r" t="t"/>
                <a:pathLst>
                  <a:path extrusionOk="0" h="4998" w="10191">
                    <a:moveTo>
                      <a:pt x="365" y="0"/>
                    </a:moveTo>
                    <a:lnTo>
                      <a:pt x="0" y="867"/>
                    </a:lnTo>
                    <a:lnTo>
                      <a:pt x="9825" y="4997"/>
                    </a:lnTo>
                    <a:lnTo>
                      <a:pt x="10191" y="4130"/>
                    </a:lnTo>
                    <a:lnTo>
                      <a:pt x="36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41"/>
              <p:cNvSpPr/>
              <p:nvPr/>
            </p:nvSpPr>
            <p:spPr>
              <a:xfrm>
                <a:off x="4615315" y="1675051"/>
                <a:ext cx="154449" cy="76432"/>
              </a:xfrm>
              <a:custGeom>
                <a:rect b="b" l="l" r="r" t="t"/>
                <a:pathLst>
                  <a:path extrusionOk="0" h="4729" w="9556">
                    <a:moveTo>
                      <a:pt x="9191" y="1"/>
                    </a:moveTo>
                    <a:lnTo>
                      <a:pt x="1" y="3861"/>
                    </a:lnTo>
                    <a:lnTo>
                      <a:pt x="365" y="4729"/>
                    </a:lnTo>
                    <a:lnTo>
                      <a:pt x="9555" y="867"/>
                    </a:lnTo>
                    <a:lnTo>
                      <a:pt x="91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41"/>
              <p:cNvSpPr/>
              <p:nvPr/>
            </p:nvSpPr>
            <p:spPr>
              <a:xfrm>
                <a:off x="4618289" y="1680223"/>
                <a:ext cx="154982" cy="76740"/>
              </a:xfrm>
              <a:custGeom>
                <a:rect b="b" l="l" r="r" t="t"/>
                <a:pathLst>
                  <a:path extrusionOk="0" h="4748" w="9589">
                    <a:moveTo>
                      <a:pt x="365" y="1"/>
                    </a:moveTo>
                    <a:lnTo>
                      <a:pt x="0" y="867"/>
                    </a:lnTo>
                    <a:lnTo>
                      <a:pt x="9224" y="4748"/>
                    </a:lnTo>
                    <a:lnTo>
                      <a:pt x="9588" y="3880"/>
                    </a:lnTo>
                    <a:lnTo>
                      <a:pt x="36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41"/>
              <p:cNvSpPr/>
              <p:nvPr/>
            </p:nvSpPr>
            <p:spPr>
              <a:xfrm>
                <a:off x="4694511" y="1355616"/>
                <a:ext cx="123449" cy="1163102"/>
              </a:xfrm>
              <a:custGeom>
                <a:rect b="b" l="l" r="r" t="t"/>
                <a:pathLst>
                  <a:path extrusionOk="0" h="71963" w="7638">
                    <a:moveTo>
                      <a:pt x="3486" y="9532"/>
                    </a:moveTo>
                    <a:lnTo>
                      <a:pt x="3602" y="11812"/>
                    </a:lnTo>
                    <a:lnTo>
                      <a:pt x="832" y="10647"/>
                    </a:lnTo>
                    <a:lnTo>
                      <a:pt x="3486" y="9532"/>
                    </a:lnTo>
                    <a:close/>
                    <a:moveTo>
                      <a:pt x="3777" y="15210"/>
                    </a:moveTo>
                    <a:lnTo>
                      <a:pt x="3908" y="17743"/>
                    </a:lnTo>
                    <a:lnTo>
                      <a:pt x="831" y="16450"/>
                    </a:lnTo>
                    <a:lnTo>
                      <a:pt x="3777" y="15210"/>
                    </a:lnTo>
                    <a:close/>
                    <a:moveTo>
                      <a:pt x="4069" y="20891"/>
                    </a:moveTo>
                    <a:lnTo>
                      <a:pt x="4212" y="23674"/>
                    </a:lnTo>
                    <a:lnTo>
                      <a:pt x="831" y="22251"/>
                    </a:lnTo>
                    <a:lnTo>
                      <a:pt x="4069" y="20891"/>
                    </a:lnTo>
                    <a:close/>
                    <a:moveTo>
                      <a:pt x="4362" y="26568"/>
                    </a:moveTo>
                    <a:lnTo>
                      <a:pt x="4517" y="29600"/>
                    </a:lnTo>
                    <a:lnTo>
                      <a:pt x="831" y="28050"/>
                    </a:lnTo>
                    <a:lnTo>
                      <a:pt x="4362" y="26568"/>
                    </a:lnTo>
                    <a:close/>
                    <a:moveTo>
                      <a:pt x="4654" y="32245"/>
                    </a:moveTo>
                    <a:lnTo>
                      <a:pt x="4824" y="35531"/>
                    </a:lnTo>
                    <a:lnTo>
                      <a:pt x="831" y="33851"/>
                    </a:lnTo>
                    <a:lnTo>
                      <a:pt x="4654" y="32245"/>
                    </a:lnTo>
                    <a:close/>
                    <a:moveTo>
                      <a:pt x="4946" y="37922"/>
                    </a:moveTo>
                    <a:lnTo>
                      <a:pt x="5128" y="41459"/>
                    </a:lnTo>
                    <a:lnTo>
                      <a:pt x="5128" y="41459"/>
                    </a:lnTo>
                    <a:lnTo>
                      <a:pt x="830" y="39653"/>
                    </a:lnTo>
                    <a:lnTo>
                      <a:pt x="4946" y="37922"/>
                    </a:lnTo>
                    <a:close/>
                    <a:moveTo>
                      <a:pt x="5239" y="43599"/>
                    </a:moveTo>
                    <a:lnTo>
                      <a:pt x="5433" y="47390"/>
                    </a:lnTo>
                    <a:lnTo>
                      <a:pt x="828" y="45453"/>
                    </a:lnTo>
                    <a:lnTo>
                      <a:pt x="5239" y="43599"/>
                    </a:lnTo>
                    <a:close/>
                    <a:moveTo>
                      <a:pt x="5530" y="49276"/>
                    </a:moveTo>
                    <a:lnTo>
                      <a:pt x="5738" y="53319"/>
                    </a:lnTo>
                    <a:lnTo>
                      <a:pt x="5738" y="53319"/>
                    </a:lnTo>
                    <a:lnTo>
                      <a:pt x="829" y="51254"/>
                    </a:lnTo>
                    <a:lnTo>
                      <a:pt x="5530" y="49276"/>
                    </a:lnTo>
                    <a:close/>
                    <a:moveTo>
                      <a:pt x="5823" y="54959"/>
                    </a:moveTo>
                    <a:lnTo>
                      <a:pt x="6043" y="59246"/>
                    </a:lnTo>
                    <a:lnTo>
                      <a:pt x="832" y="57055"/>
                    </a:lnTo>
                    <a:lnTo>
                      <a:pt x="5823" y="54959"/>
                    </a:lnTo>
                    <a:close/>
                    <a:moveTo>
                      <a:pt x="6114" y="60636"/>
                    </a:moveTo>
                    <a:lnTo>
                      <a:pt x="6347" y="65174"/>
                    </a:lnTo>
                    <a:lnTo>
                      <a:pt x="835" y="62855"/>
                    </a:lnTo>
                    <a:lnTo>
                      <a:pt x="6114" y="60636"/>
                    </a:lnTo>
                    <a:close/>
                    <a:moveTo>
                      <a:pt x="6406" y="66313"/>
                    </a:moveTo>
                    <a:lnTo>
                      <a:pt x="6648" y="71021"/>
                    </a:lnTo>
                    <a:lnTo>
                      <a:pt x="6450" y="71021"/>
                    </a:lnTo>
                    <a:lnTo>
                      <a:pt x="832" y="68656"/>
                    </a:lnTo>
                    <a:lnTo>
                      <a:pt x="6406" y="66313"/>
                    </a:lnTo>
                    <a:close/>
                    <a:moveTo>
                      <a:pt x="1" y="0"/>
                    </a:moveTo>
                    <a:lnTo>
                      <a:pt x="1" y="8153"/>
                    </a:lnTo>
                    <a:lnTo>
                      <a:pt x="3415" y="8153"/>
                    </a:lnTo>
                    <a:lnTo>
                      <a:pt x="3434" y="8534"/>
                    </a:lnTo>
                    <a:lnTo>
                      <a:pt x="1" y="9977"/>
                    </a:lnTo>
                    <a:lnTo>
                      <a:pt x="1" y="11318"/>
                    </a:lnTo>
                    <a:lnTo>
                      <a:pt x="3656" y="12856"/>
                    </a:lnTo>
                    <a:lnTo>
                      <a:pt x="3727" y="14211"/>
                    </a:lnTo>
                    <a:lnTo>
                      <a:pt x="1" y="15780"/>
                    </a:lnTo>
                    <a:lnTo>
                      <a:pt x="1" y="17122"/>
                    </a:lnTo>
                    <a:lnTo>
                      <a:pt x="3962" y="18787"/>
                    </a:lnTo>
                    <a:lnTo>
                      <a:pt x="4019" y="19893"/>
                    </a:lnTo>
                    <a:lnTo>
                      <a:pt x="2" y="21581"/>
                    </a:lnTo>
                    <a:lnTo>
                      <a:pt x="2" y="22923"/>
                    </a:lnTo>
                    <a:lnTo>
                      <a:pt x="4267" y="24717"/>
                    </a:lnTo>
                    <a:lnTo>
                      <a:pt x="4311" y="25571"/>
                    </a:lnTo>
                    <a:lnTo>
                      <a:pt x="2" y="27380"/>
                    </a:lnTo>
                    <a:lnTo>
                      <a:pt x="2" y="28722"/>
                    </a:lnTo>
                    <a:lnTo>
                      <a:pt x="4572" y="30643"/>
                    </a:lnTo>
                    <a:lnTo>
                      <a:pt x="4603" y="31248"/>
                    </a:lnTo>
                    <a:lnTo>
                      <a:pt x="2" y="33181"/>
                    </a:lnTo>
                    <a:lnTo>
                      <a:pt x="2" y="34523"/>
                    </a:lnTo>
                    <a:lnTo>
                      <a:pt x="4877" y="36574"/>
                    </a:lnTo>
                    <a:lnTo>
                      <a:pt x="4895" y="36923"/>
                    </a:lnTo>
                    <a:lnTo>
                      <a:pt x="1" y="38981"/>
                    </a:lnTo>
                    <a:lnTo>
                      <a:pt x="1" y="40324"/>
                    </a:lnTo>
                    <a:lnTo>
                      <a:pt x="5181" y="42501"/>
                    </a:lnTo>
                    <a:lnTo>
                      <a:pt x="5186" y="42599"/>
                    </a:lnTo>
                    <a:lnTo>
                      <a:pt x="1" y="44780"/>
                    </a:lnTo>
                    <a:lnTo>
                      <a:pt x="1" y="46125"/>
                    </a:lnTo>
                    <a:lnTo>
                      <a:pt x="5299" y="48352"/>
                    </a:lnTo>
                    <a:lnTo>
                      <a:pt x="1" y="50582"/>
                    </a:lnTo>
                    <a:lnTo>
                      <a:pt x="1" y="51926"/>
                    </a:lnTo>
                    <a:lnTo>
                      <a:pt x="5303" y="54157"/>
                    </a:lnTo>
                    <a:lnTo>
                      <a:pt x="1" y="56384"/>
                    </a:lnTo>
                    <a:lnTo>
                      <a:pt x="1" y="57726"/>
                    </a:lnTo>
                    <a:lnTo>
                      <a:pt x="5304" y="59956"/>
                    </a:lnTo>
                    <a:lnTo>
                      <a:pt x="1" y="62185"/>
                    </a:lnTo>
                    <a:lnTo>
                      <a:pt x="1" y="63525"/>
                    </a:lnTo>
                    <a:lnTo>
                      <a:pt x="5305" y="65756"/>
                    </a:lnTo>
                    <a:lnTo>
                      <a:pt x="1" y="67985"/>
                    </a:lnTo>
                    <a:lnTo>
                      <a:pt x="1" y="69327"/>
                    </a:lnTo>
                    <a:lnTo>
                      <a:pt x="4025" y="71021"/>
                    </a:lnTo>
                    <a:lnTo>
                      <a:pt x="1" y="71021"/>
                    </a:lnTo>
                    <a:lnTo>
                      <a:pt x="1" y="71962"/>
                    </a:lnTo>
                    <a:lnTo>
                      <a:pt x="7638" y="71962"/>
                    </a:lnTo>
                    <a:lnTo>
                      <a:pt x="4333" y="7682"/>
                    </a:lnTo>
                    <a:lnTo>
                      <a:pt x="4737" y="7682"/>
                    </a:lnTo>
                    <a:lnTo>
                      <a:pt x="4737" y="5713"/>
                    </a:lnTo>
                    <a:lnTo>
                      <a:pt x="3586" y="5713"/>
                    </a:lnTo>
                    <a:lnTo>
                      <a:pt x="3586" y="5036"/>
                    </a:lnTo>
                    <a:lnTo>
                      <a:pt x="3965" y="5036"/>
                    </a:lnTo>
                    <a:lnTo>
                      <a:pt x="3965" y="4420"/>
                    </a:lnTo>
                    <a:lnTo>
                      <a:pt x="3586" y="4420"/>
                    </a:lnTo>
                    <a:lnTo>
                      <a:pt x="3586" y="3743"/>
                    </a:lnTo>
                    <a:lnTo>
                      <a:pt x="1270" y="3743"/>
                    </a:lnTo>
                    <a:lnTo>
                      <a:pt x="69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41"/>
              <p:cNvSpPr/>
              <p:nvPr/>
            </p:nvSpPr>
            <p:spPr>
              <a:xfrm>
                <a:off x="4774742" y="2017696"/>
                <a:ext cx="352520" cy="493409"/>
              </a:xfrm>
              <a:custGeom>
                <a:rect b="b" l="l" r="r" t="t"/>
                <a:pathLst>
                  <a:path extrusionOk="0" h="30528" w="21811">
                    <a:moveTo>
                      <a:pt x="10906" y="0"/>
                    </a:moveTo>
                    <a:cubicBezTo>
                      <a:pt x="6803" y="0"/>
                      <a:pt x="3478" y="684"/>
                      <a:pt x="3478" y="1530"/>
                    </a:cubicBezTo>
                    <a:cubicBezTo>
                      <a:pt x="3478" y="1541"/>
                      <a:pt x="3486" y="1553"/>
                      <a:pt x="3487" y="1565"/>
                    </a:cubicBezTo>
                    <a:lnTo>
                      <a:pt x="1" y="30528"/>
                    </a:lnTo>
                    <a:lnTo>
                      <a:pt x="21811" y="30528"/>
                    </a:lnTo>
                    <a:lnTo>
                      <a:pt x="18326" y="1565"/>
                    </a:lnTo>
                    <a:cubicBezTo>
                      <a:pt x="18327" y="1553"/>
                      <a:pt x="18335" y="1541"/>
                      <a:pt x="18335" y="1530"/>
                    </a:cubicBezTo>
                    <a:cubicBezTo>
                      <a:pt x="18335" y="684"/>
                      <a:pt x="15009" y="0"/>
                      <a:pt x="109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41"/>
              <p:cNvSpPr/>
              <p:nvPr/>
            </p:nvSpPr>
            <p:spPr>
              <a:xfrm>
                <a:off x="4774742" y="2017793"/>
                <a:ext cx="352520" cy="493312"/>
              </a:xfrm>
              <a:custGeom>
                <a:rect b="b" l="l" r="r" t="t"/>
                <a:pathLst>
                  <a:path extrusionOk="0" h="30522" w="21811">
                    <a:moveTo>
                      <a:pt x="11490" y="0"/>
                    </a:moveTo>
                    <a:lnTo>
                      <a:pt x="11490" y="10601"/>
                    </a:lnTo>
                    <a:cubicBezTo>
                      <a:pt x="11490" y="14076"/>
                      <a:pt x="8674" y="16893"/>
                      <a:pt x="5199" y="16893"/>
                    </a:cubicBezTo>
                    <a:lnTo>
                      <a:pt x="1641" y="16893"/>
                    </a:lnTo>
                    <a:lnTo>
                      <a:pt x="1" y="30522"/>
                    </a:lnTo>
                    <a:lnTo>
                      <a:pt x="21811" y="30522"/>
                    </a:lnTo>
                    <a:lnTo>
                      <a:pt x="18326" y="1559"/>
                    </a:lnTo>
                    <a:cubicBezTo>
                      <a:pt x="18327" y="1547"/>
                      <a:pt x="18335" y="1535"/>
                      <a:pt x="18335" y="1524"/>
                    </a:cubicBezTo>
                    <a:cubicBezTo>
                      <a:pt x="18335" y="720"/>
                      <a:pt x="15318" y="62"/>
                      <a:pt x="11490" y="0"/>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41"/>
              <p:cNvSpPr/>
              <p:nvPr/>
            </p:nvSpPr>
            <p:spPr>
              <a:xfrm>
                <a:off x="5052317" y="2017696"/>
                <a:ext cx="352520" cy="493409"/>
              </a:xfrm>
              <a:custGeom>
                <a:rect b="b" l="l" r="r" t="t"/>
                <a:pathLst>
                  <a:path extrusionOk="0" h="30528" w="21811">
                    <a:moveTo>
                      <a:pt x="10905" y="0"/>
                    </a:moveTo>
                    <a:cubicBezTo>
                      <a:pt x="6803" y="0"/>
                      <a:pt x="3477" y="684"/>
                      <a:pt x="3477" y="1530"/>
                    </a:cubicBezTo>
                    <a:cubicBezTo>
                      <a:pt x="3477" y="1541"/>
                      <a:pt x="3484" y="1553"/>
                      <a:pt x="3485" y="1565"/>
                    </a:cubicBezTo>
                    <a:lnTo>
                      <a:pt x="0" y="30528"/>
                    </a:lnTo>
                    <a:lnTo>
                      <a:pt x="21811" y="30528"/>
                    </a:lnTo>
                    <a:lnTo>
                      <a:pt x="18325" y="1565"/>
                    </a:lnTo>
                    <a:cubicBezTo>
                      <a:pt x="18329" y="1553"/>
                      <a:pt x="18331" y="1541"/>
                      <a:pt x="18333" y="1530"/>
                    </a:cubicBezTo>
                    <a:cubicBezTo>
                      <a:pt x="18333" y="684"/>
                      <a:pt x="15007" y="0"/>
                      <a:pt x="10905"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41"/>
              <p:cNvSpPr/>
              <p:nvPr/>
            </p:nvSpPr>
            <p:spPr>
              <a:xfrm>
                <a:off x="5052317" y="2017793"/>
                <a:ext cx="352520" cy="493312"/>
              </a:xfrm>
              <a:custGeom>
                <a:rect b="b" l="l" r="r" t="t"/>
                <a:pathLst>
                  <a:path extrusionOk="0" h="30522" w="21811">
                    <a:moveTo>
                      <a:pt x="11490" y="0"/>
                    </a:moveTo>
                    <a:lnTo>
                      <a:pt x="11490" y="10601"/>
                    </a:lnTo>
                    <a:cubicBezTo>
                      <a:pt x="11490" y="14076"/>
                      <a:pt x="8673" y="16893"/>
                      <a:pt x="5198" y="16893"/>
                    </a:cubicBezTo>
                    <a:lnTo>
                      <a:pt x="1641" y="16893"/>
                    </a:lnTo>
                    <a:lnTo>
                      <a:pt x="0" y="30522"/>
                    </a:lnTo>
                    <a:lnTo>
                      <a:pt x="21811" y="30522"/>
                    </a:lnTo>
                    <a:lnTo>
                      <a:pt x="18325" y="1559"/>
                    </a:lnTo>
                    <a:cubicBezTo>
                      <a:pt x="18329" y="1547"/>
                      <a:pt x="18331" y="1535"/>
                      <a:pt x="18333" y="1524"/>
                    </a:cubicBezTo>
                    <a:cubicBezTo>
                      <a:pt x="18333" y="720"/>
                      <a:pt x="15318" y="62"/>
                      <a:pt x="11490" y="0"/>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41"/>
              <p:cNvSpPr/>
              <p:nvPr/>
            </p:nvSpPr>
            <p:spPr>
              <a:xfrm>
                <a:off x="4050290" y="2511073"/>
                <a:ext cx="2204533" cy="70970"/>
              </a:xfrm>
              <a:custGeom>
                <a:rect b="b" l="l" r="r" t="t"/>
                <a:pathLst>
                  <a:path extrusionOk="0" h="4391" w="136398">
                    <a:moveTo>
                      <a:pt x="0" y="1"/>
                    </a:moveTo>
                    <a:lnTo>
                      <a:pt x="0" y="4391"/>
                    </a:lnTo>
                    <a:lnTo>
                      <a:pt x="136398" y="4391"/>
                    </a:lnTo>
                    <a:lnTo>
                      <a:pt x="13639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41"/>
              <p:cNvSpPr/>
              <p:nvPr/>
            </p:nvSpPr>
            <p:spPr>
              <a:xfrm>
                <a:off x="5090638" y="2511073"/>
                <a:ext cx="1164185" cy="70970"/>
              </a:xfrm>
              <a:custGeom>
                <a:rect b="b" l="l" r="r" t="t"/>
                <a:pathLst>
                  <a:path extrusionOk="0" h="4391" w="72030">
                    <a:moveTo>
                      <a:pt x="0" y="1"/>
                    </a:moveTo>
                    <a:lnTo>
                      <a:pt x="0" y="4391"/>
                    </a:lnTo>
                    <a:lnTo>
                      <a:pt x="72030" y="4391"/>
                    </a:lnTo>
                    <a:lnTo>
                      <a:pt x="720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41"/>
              <p:cNvSpPr/>
              <p:nvPr/>
            </p:nvSpPr>
            <p:spPr>
              <a:xfrm>
                <a:off x="4186718" y="1355616"/>
                <a:ext cx="246607" cy="1163086"/>
              </a:xfrm>
              <a:custGeom>
                <a:rect b="b" l="l" r="r" t="t"/>
                <a:pathLst>
                  <a:path extrusionOk="0" h="71962" w="15258">
                    <a:moveTo>
                      <a:pt x="11034" y="8153"/>
                    </a:moveTo>
                    <a:lnTo>
                      <a:pt x="11054" y="8534"/>
                    </a:lnTo>
                    <a:lnTo>
                      <a:pt x="7239" y="10137"/>
                    </a:lnTo>
                    <a:lnTo>
                      <a:pt x="4188" y="8853"/>
                    </a:lnTo>
                    <a:lnTo>
                      <a:pt x="4223" y="8153"/>
                    </a:lnTo>
                    <a:close/>
                    <a:moveTo>
                      <a:pt x="4136" y="9852"/>
                    </a:moveTo>
                    <a:lnTo>
                      <a:pt x="6025" y="10647"/>
                    </a:lnTo>
                    <a:lnTo>
                      <a:pt x="4053" y="11475"/>
                    </a:lnTo>
                    <a:lnTo>
                      <a:pt x="4053" y="11475"/>
                    </a:lnTo>
                    <a:lnTo>
                      <a:pt x="4136" y="9852"/>
                    </a:lnTo>
                    <a:close/>
                    <a:moveTo>
                      <a:pt x="11106" y="9532"/>
                    </a:moveTo>
                    <a:lnTo>
                      <a:pt x="11223" y="11812"/>
                    </a:lnTo>
                    <a:lnTo>
                      <a:pt x="8453" y="10647"/>
                    </a:lnTo>
                    <a:lnTo>
                      <a:pt x="11106" y="9532"/>
                    </a:lnTo>
                    <a:close/>
                    <a:moveTo>
                      <a:pt x="7239" y="11157"/>
                    </a:moveTo>
                    <a:lnTo>
                      <a:pt x="11276" y="12855"/>
                    </a:lnTo>
                    <a:lnTo>
                      <a:pt x="11346" y="14211"/>
                    </a:lnTo>
                    <a:lnTo>
                      <a:pt x="7239" y="15940"/>
                    </a:lnTo>
                    <a:lnTo>
                      <a:pt x="3895" y="14534"/>
                    </a:lnTo>
                    <a:lnTo>
                      <a:pt x="3999" y="12518"/>
                    </a:lnTo>
                    <a:lnTo>
                      <a:pt x="7239" y="11157"/>
                    </a:lnTo>
                    <a:close/>
                    <a:moveTo>
                      <a:pt x="3844" y="15533"/>
                    </a:moveTo>
                    <a:lnTo>
                      <a:pt x="6026" y="16450"/>
                    </a:lnTo>
                    <a:lnTo>
                      <a:pt x="3747" y="17409"/>
                    </a:lnTo>
                    <a:lnTo>
                      <a:pt x="3747" y="17409"/>
                    </a:lnTo>
                    <a:lnTo>
                      <a:pt x="3844" y="15533"/>
                    </a:lnTo>
                    <a:close/>
                    <a:moveTo>
                      <a:pt x="11397" y="15210"/>
                    </a:moveTo>
                    <a:lnTo>
                      <a:pt x="11528" y="17743"/>
                    </a:lnTo>
                    <a:lnTo>
                      <a:pt x="11528" y="17743"/>
                    </a:lnTo>
                    <a:lnTo>
                      <a:pt x="8451" y="16450"/>
                    </a:lnTo>
                    <a:lnTo>
                      <a:pt x="11397" y="15210"/>
                    </a:lnTo>
                    <a:close/>
                    <a:moveTo>
                      <a:pt x="7239" y="16961"/>
                    </a:moveTo>
                    <a:lnTo>
                      <a:pt x="11582" y="18787"/>
                    </a:lnTo>
                    <a:lnTo>
                      <a:pt x="11638" y="19892"/>
                    </a:lnTo>
                    <a:lnTo>
                      <a:pt x="7239" y="21741"/>
                    </a:lnTo>
                    <a:lnTo>
                      <a:pt x="3603" y="20211"/>
                    </a:lnTo>
                    <a:lnTo>
                      <a:pt x="3694" y="18453"/>
                    </a:lnTo>
                    <a:lnTo>
                      <a:pt x="7239" y="16961"/>
                    </a:lnTo>
                    <a:close/>
                    <a:moveTo>
                      <a:pt x="3552" y="21210"/>
                    </a:moveTo>
                    <a:lnTo>
                      <a:pt x="6025" y="22250"/>
                    </a:lnTo>
                    <a:lnTo>
                      <a:pt x="3443" y="23336"/>
                    </a:lnTo>
                    <a:lnTo>
                      <a:pt x="3552" y="21210"/>
                    </a:lnTo>
                    <a:close/>
                    <a:moveTo>
                      <a:pt x="11689" y="20891"/>
                    </a:moveTo>
                    <a:lnTo>
                      <a:pt x="11832" y="23674"/>
                    </a:lnTo>
                    <a:lnTo>
                      <a:pt x="8451" y="22251"/>
                    </a:lnTo>
                    <a:lnTo>
                      <a:pt x="11689" y="20891"/>
                    </a:lnTo>
                    <a:close/>
                    <a:moveTo>
                      <a:pt x="7238" y="22761"/>
                    </a:moveTo>
                    <a:lnTo>
                      <a:pt x="11886" y="24716"/>
                    </a:lnTo>
                    <a:lnTo>
                      <a:pt x="11930" y="25570"/>
                    </a:lnTo>
                    <a:lnTo>
                      <a:pt x="7238" y="27540"/>
                    </a:lnTo>
                    <a:lnTo>
                      <a:pt x="3312" y="25890"/>
                    </a:lnTo>
                    <a:lnTo>
                      <a:pt x="3388" y="24378"/>
                    </a:lnTo>
                    <a:lnTo>
                      <a:pt x="7238" y="22761"/>
                    </a:lnTo>
                    <a:close/>
                    <a:moveTo>
                      <a:pt x="3260" y="26888"/>
                    </a:moveTo>
                    <a:lnTo>
                      <a:pt x="6023" y="28050"/>
                    </a:lnTo>
                    <a:lnTo>
                      <a:pt x="3138" y="29261"/>
                    </a:lnTo>
                    <a:lnTo>
                      <a:pt x="3260" y="26888"/>
                    </a:lnTo>
                    <a:close/>
                    <a:moveTo>
                      <a:pt x="11982" y="26568"/>
                    </a:moveTo>
                    <a:lnTo>
                      <a:pt x="12137" y="29599"/>
                    </a:lnTo>
                    <a:lnTo>
                      <a:pt x="8451" y="28050"/>
                    </a:lnTo>
                    <a:lnTo>
                      <a:pt x="11982" y="26568"/>
                    </a:lnTo>
                    <a:close/>
                    <a:moveTo>
                      <a:pt x="7238" y="28560"/>
                    </a:moveTo>
                    <a:lnTo>
                      <a:pt x="12191" y="30642"/>
                    </a:lnTo>
                    <a:lnTo>
                      <a:pt x="12222" y="31246"/>
                    </a:lnTo>
                    <a:lnTo>
                      <a:pt x="7238" y="33341"/>
                    </a:lnTo>
                    <a:lnTo>
                      <a:pt x="3019" y="31567"/>
                    </a:lnTo>
                    <a:lnTo>
                      <a:pt x="3084" y="30304"/>
                    </a:lnTo>
                    <a:lnTo>
                      <a:pt x="7238" y="28560"/>
                    </a:lnTo>
                    <a:close/>
                    <a:moveTo>
                      <a:pt x="2968" y="32566"/>
                    </a:moveTo>
                    <a:lnTo>
                      <a:pt x="6023" y="33851"/>
                    </a:lnTo>
                    <a:lnTo>
                      <a:pt x="2833" y="35192"/>
                    </a:lnTo>
                    <a:lnTo>
                      <a:pt x="2833" y="35192"/>
                    </a:lnTo>
                    <a:lnTo>
                      <a:pt x="2968" y="32566"/>
                    </a:lnTo>
                    <a:close/>
                    <a:moveTo>
                      <a:pt x="12273" y="32245"/>
                    </a:moveTo>
                    <a:lnTo>
                      <a:pt x="12442" y="35529"/>
                    </a:lnTo>
                    <a:lnTo>
                      <a:pt x="8450" y="33851"/>
                    </a:lnTo>
                    <a:lnTo>
                      <a:pt x="12273" y="32245"/>
                    </a:lnTo>
                    <a:close/>
                    <a:moveTo>
                      <a:pt x="7238" y="34362"/>
                    </a:moveTo>
                    <a:lnTo>
                      <a:pt x="12495" y="36573"/>
                    </a:lnTo>
                    <a:lnTo>
                      <a:pt x="12513" y="36923"/>
                    </a:lnTo>
                    <a:lnTo>
                      <a:pt x="7235" y="39143"/>
                    </a:lnTo>
                    <a:lnTo>
                      <a:pt x="2727" y="37248"/>
                    </a:lnTo>
                    <a:lnTo>
                      <a:pt x="2780" y="36235"/>
                    </a:lnTo>
                    <a:lnTo>
                      <a:pt x="7238" y="34362"/>
                    </a:lnTo>
                    <a:close/>
                    <a:moveTo>
                      <a:pt x="2676" y="38247"/>
                    </a:moveTo>
                    <a:lnTo>
                      <a:pt x="6022" y="39652"/>
                    </a:lnTo>
                    <a:lnTo>
                      <a:pt x="2528" y="41123"/>
                    </a:lnTo>
                    <a:lnTo>
                      <a:pt x="2528" y="41123"/>
                    </a:lnTo>
                    <a:lnTo>
                      <a:pt x="2676" y="38247"/>
                    </a:lnTo>
                    <a:close/>
                    <a:moveTo>
                      <a:pt x="12565" y="37922"/>
                    </a:moveTo>
                    <a:lnTo>
                      <a:pt x="12747" y="41458"/>
                    </a:lnTo>
                    <a:lnTo>
                      <a:pt x="12747" y="41458"/>
                    </a:lnTo>
                    <a:lnTo>
                      <a:pt x="8449" y="39652"/>
                    </a:lnTo>
                    <a:lnTo>
                      <a:pt x="12565" y="37922"/>
                    </a:lnTo>
                    <a:close/>
                    <a:moveTo>
                      <a:pt x="7237" y="40163"/>
                    </a:moveTo>
                    <a:lnTo>
                      <a:pt x="12801" y="42501"/>
                    </a:lnTo>
                    <a:lnTo>
                      <a:pt x="12806" y="42600"/>
                    </a:lnTo>
                    <a:lnTo>
                      <a:pt x="7233" y="44943"/>
                    </a:lnTo>
                    <a:lnTo>
                      <a:pt x="2436" y="42926"/>
                    </a:lnTo>
                    <a:lnTo>
                      <a:pt x="2475" y="42165"/>
                    </a:lnTo>
                    <a:lnTo>
                      <a:pt x="7237" y="40163"/>
                    </a:lnTo>
                    <a:close/>
                    <a:moveTo>
                      <a:pt x="2384" y="43925"/>
                    </a:moveTo>
                    <a:lnTo>
                      <a:pt x="6019" y="45452"/>
                    </a:lnTo>
                    <a:lnTo>
                      <a:pt x="2223" y="47048"/>
                    </a:lnTo>
                    <a:lnTo>
                      <a:pt x="2384" y="43925"/>
                    </a:lnTo>
                    <a:close/>
                    <a:moveTo>
                      <a:pt x="12858" y="43599"/>
                    </a:moveTo>
                    <a:lnTo>
                      <a:pt x="13052" y="47390"/>
                    </a:lnTo>
                    <a:lnTo>
                      <a:pt x="8447" y="45453"/>
                    </a:lnTo>
                    <a:lnTo>
                      <a:pt x="12858" y="43599"/>
                    </a:lnTo>
                    <a:close/>
                    <a:moveTo>
                      <a:pt x="7233" y="45963"/>
                    </a:moveTo>
                    <a:lnTo>
                      <a:pt x="12919" y="48353"/>
                    </a:lnTo>
                    <a:lnTo>
                      <a:pt x="7234" y="50744"/>
                    </a:lnTo>
                    <a:lnTo>
                      <a:pt x="2143" y="48602"/>
                    </a:lnTo>
                    <a:lnTo>
                      <a:pt x="2169" y="48092"/>
                    </a:lnTo>
                    <a:lnTo>
                      <a:pt x="7233" y="45963"/>
                    </a:lnTo>
                    <a:close/>
                    <a:moveTo>
                      <a:pt x="2092" y="49601"/>
                    </a:moveTo>
                    <a:lnTo>
                      <a:pt x="6022" y="51253"/>
                    </a:lnTo>
                    <a:lnTo>
                      <a:pt x="1918" y="52981"/>
                    </a:lnTo>
                    <a:lnTo>
                      <a:pt x="2092" y="49601"/>
                    </a:lnTo>
                    <a:close/>
                    <a:moveTo>
                      <a:pt x="13149" y="49276"/>
                    </a:moveTo>
                    <a:lnTo>
                      <a:pt x="13357" y="53319"/>
                    </a:lnTo>
                    <a:lnTo>
                      <a:pt x="8448" y="51254"/>
                    </a:lnTo>
                    <a:lnTo>
                      <a:pt x="13149" y="49276"/>
                    </a:lnTo>
                    <a:close/>
                    <a:moveTo>
                      <a:pt x="7235" y="51765"/>
                    </a:moveTo>
                    <a:lnTo>
                      <a:pt x="12922" y="54157"/>
                    </a:lnTo>
                    <a:lnTo>
                      <a:pt x="7238" y="56545"/>
                    </a:lnTo>
                    <a:lnTo>
                      <a:pt x="1851" y="54279"/>
                    </a:lnTo>
                    <a:lnTo>
                      <a:pt x="1865" y="54024"/>
                    </a:lnTo>
                    <a:lnTo>
                      <a:pt x="7235" y="51765"/>
                    </a:lnTo>
                    <a:close/>
                    <a:moveTo>
                      <a:pt x="1800" y="55278"/>
                    </a:moveTo>
                    <a:lnTo>
                      <a:pt x="6024" y="57054"/>
                    </a:lnTo>
                    <a:lnTo>
                      <a:pt x="1613" y="58907"/>
                    </a:lnTo>
                    <a:lnTo>
                      <a:pt x="1613" y="58907"/>
                    </a:lnTo>
                    <a:lnTo>
                      <a:pt x="1800" y="55278"/>
                    </a:lnTo>
                    <a:close/>
                    <a:moveTo>
                      <a:pt x="13442" y="54959"/>
                    </a:moveTo>
                    <a:lnTo>
                      <a:pt x="13662" y="59246"/>
                    </a:lnTo>
                    <a:lnTo>
                      <a:pt x="8451" y="57055"/>
                    </a:lnTo>
                    <a:lnTo>
                      <a:pt x="13442" y="54959"/>
                    </a:lnTo>
                    <a:close/>
                    <a:moveTo>
                      <a:pt x="7238" y="57565"/>
                    </a:moveTo>
                    <a:lnTo>
                      <a:pt x="12923" y="59956"/>
                    </a:lnTo>
                    <a:lnTo>
                      <a:pt x="7240" y="62345"/>
                    </a:lnTo>
                    <a:lnTo>
                      <a:pt x="1560" y="59956"/>
                    </a:lnTo>
                    <a:lnTo>
                      <a:pt x="1560" y="59951"/>
                    </a:lnTo>
                    <a:lnTo>
                      <a:pt x="7238" y="57565"/>
                    </a:lnTo>
                    <a:close/>
                    <a:moveTo>
                      <a:pt x="1508" y="60955"/>
                    </a:moveTo>
                    <a:lnTo>
                      <a:pt x="6026" y="62854"/>
                    </a:lnTo>
                    <a:lnTo>
                      <a:pt x="1308" y="64838"/>
                    </a:lnTo>
                    <a:lnTo>
                      <a:pt x="1308" y="64838"/>
                    </a:lnTo>
                    <a:lnTo>
                      <a:pt x="1508" y="60955"/>
                    </a:lnTo>
                    <a:close/>
                    <a:moveTo>
                      <a:pt x="13733" y="60635"/>
                    </a:moveTo>
                    <a:lnTo>
                      <a:pt x="13966" y="65174"/>
                    </a:lnTo>
                    <a:lnTo>
                      <a:pt x="8454" y="62855"/>
                    </a:lnTo>
                    <a:lnTo>
                      <a:pt x="13733" y="60635"/>
                    </a:lnTo>
                    <a:close/>
                    <a:moveTo>
                      <a:pt x="7240" y="63365"/>
                    </a:moveTo>
                    <a:lnTo>
                      <a:pt x="12924" y="65756"/>
                    </a:lnTo>
                    <a:lnTo>
                      <a:pt x="7239" y="68146"/>
                    </a:lnTo>
                    <a:lnTo>
                      <a:pt x="1557" y="65754"/>
                    </a:lnTo>
                    <a:lnTo>
                      <a:pt x="7240" y="63365"/>
                    </a:lnTo>
                    <a:close/>
                    <a:moveTo>
                      <a:pt x="1217" y="66632"/>
                    </a:moveTo>
                    <a:lnTo>
                      <a:pt x="6026" y="68655"/>
                    </a:lnTo>
                    <a:lnTo>
                      <a:pt x="1004" y="70767"/>
                    </a:lnTo>
                    <a:lnTo>
                      <a:pt x="1217" y="66632"/>
                    </a:lnTo>
                    <a:close/>
                    <a:moveTo>
                      <a:pt x="7239" y="69166"/>
                    </a:moveTo>
                    <a:lnTo>
                      <a:pt x="11645" y="71021"/>
                    </a:lnTo>
                    <a:lnTo>
                      <a:pt x="2827" y="71021"/>
                    </a:lnTo>
                    <a:lnTo>
                      <a:pt x="7239" y="69166"/>
                    </a:lnTo>
                    <a:close/>
                    <a:moveTo>
                      <a:pt x="14025" y="66313"/>
                    </a:moveTo>
                    <a:lnTo>
                      <a:pt x="14267" y="71021"/>
                    </a:lnTo>
                    <a:lnTo>
                      <a:pt x="14069" y="71021"/>
                    </a:lnTo>
                    <a:lnTo>
                      <a:pt x="8451" y="68656"/>
                    </a:lnTo>
                    <a:lnTo>
                      <a:pt x="14025" y="66313"/>
                    </a:lnTo>
                    <a:close/>
                    <a:moveTo>
                      <a:pt x="6948" y="0"/>
                    </a:moveTo>
                    <a:lnTo>
                      <a:pt x="6367" y="3743"/>
                    </a:lnTo>
                    <a:lnTo>
                      <a:pt x="4053" y="3743"/>
                    </a:lnTo>
                    <a:lnTo>
                      <a:pt x="4053" y="4420"/>
                    </a:lnTo>
                    <a:lnTo>
                      <a:pt x="3675" y="4420"/>
                    </a:lnTo>
                    <a:lnTo>
                      <a:pt x="3675" y="5036"/>
                    </a:lnTo>
                    <a:lnTo>
                      <a:pt x="4053" y="5036"/>
                    </a:lnTo>
                    <a:lnTo>
                      <a:pt x="4053" y="5713"/>
                    </a:lnTo>
                    <a:lnTo>
                      <a:pt x="2901" y="5713"/>
                    </a:lnTo>
                    <a:lnTo>
                      <a:pt x="2901" y="7682"/>
                    </a:lnTo>
                    <a:lnTo>
                      <a:pt x="3305" y="7682"/>
                    </a:lnTo>
                    <a:lnTo>
                      <a:pt x="1" y="71961"/>
                    </a:lnTo>
                    <a:lnTo>
                      <a:pt x="15258" y="71961"/>
                    </a:lnTo>
                    <a:lnTo>
                      <a:pt x="11952" y="7682"/>
                    </a:lnTo>
                    <a:lnTo>
                      <a:pt x="12356" y="7682"/>
                    </a:lnTo>
                    <a:lnTo>
                      <a:pt x="12356" y="5713"/>
                    </a:lnTo>
                    <a:lnTo>
                      <a:pt x="11205" y="5713"/>
                    </a:lnTo>
                    <a:lnTo>
                      <a:pt x="11205" y="5036"/>
                    </a:lnTo>
                    <a:lnTo>
                      <a:pt x="11584" y="5036"/>
                    </a:lnTo>
                    <a:lnTo>
                      <a:pt x="11584" y="4420"/>
                    </a:lnTo>
                    <a:lnTo>
                      <a:pt x="11205" y="4420"/>
                    </a:lnTo>
                    <a:lnTo>
                      <a:pt x="11205" y="3743"/>
                    </a:lnTo>
                    <a:lnTo>
                      <a:pt x="8892" y="3743"/>
                    </a:lnTo>
                    <a:lnTo>
                      <a:pt x="831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41"/>
              <p:cNvSpPr/>
              <p:nvPr/>
            </p:nvSpPr>
            <p:spPr>
              <a:xfrm>
                <a:off x="4492448" y="2313001"/>
                <a:ext cx="649991" cy="198088"/>
              </a:xfrm>
              <a:custGeom>
                <a:rect b="b" l="l" r="r" t="t"/>
                <a:pathLst>
                  <a:path extrusionOk="0" h="12256" w="40216">
                    <a:moveTo>
                      <a:pt x="1" y="1"/>
                    </a:moveTo>
                    <a:lnTo>
                      <a:pt x="1" y="12256"/>
                    </a:lnTo>
                    <a:lnTo>
                      <a:pt x="40215" y="12256"/>
                    </a:lnTo>
                    <a:lnTo>
                      <a:pt x="4021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41"/>
              <p:cNvSpPr/>
              <p:nvPr/>
            </p:nvSpPr>
            <p:spPr>
              <a:xfrm>
                <a:off x="4921950" y="2300651"/>
                <a:ext cx="228879" cy="210436"/>
              </a:xfrm>
              <a:custGeom>
                <a:rect b="b" l="l" r="r" t="t"/>
                <a:pathLst>
                  <a:path extrusionOk="0" h="12256" w="13642">
                    <a:moveTo>
                      <a:pt x="1" y="1"/>
                    </a:moveTo>
                    <a:lnTo>
                      <a:pt x="1" y="12256"/>
                    </a:lnTo>
                    <a:lnTo>
                      <a:pt x="13641" y="12256"/>
                    </a:lnTo>
                    <a:lnTo>
                      <a:pt x="1364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41"/>
              <p:cNvSpPr/>
              <p:nvPr/>
            </p:nvSpPr>
            <p:spPr>
              <a:xfrm>
                <a:off x="4553275" y="2187574"/>
                <a:ext cx="228085" cy="140668"/>
              </a:xfrm>
              <a:custGeom>
                <a:rect b="b" l="l" r="r" t="t"/>
                <a:pathLst>
                  <a:path extrusionOk="0" h="7761" w="14112">
                    <a:moveTo>
                      <a:pt x="0" y="0"/>
                    </a:moveTo>
                    <a:lnTo>
                      <a:pt x="0" y="7761"/>
                    </a:lnTo>
                    <a:lnTo>
                      <a:pt x="14111" y="7761"/>
                    </a:lnTo>
                    <a:lnTo>
                      <a:pt x="1411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41"/>
              <p:cNvSpPr/>
              <p:nvPr/>
            </p:nvSpPr>
            <p:spPr>
              <a:xfrm>
                <a:off x="4678704" y="2187580"/>
                <a:ext cx="102648" cy="125437"/>
              </a:xfrm>
              <a:custGeom>
                <a:rect b="b" l="l" r="r" t="t"/>
                <a:pathLst>
                  <a:path extrusionOk="0" h="7761" w="6351">
                    <a:moveTo>
                      <a:pt x="1" y="0"/>
                    </a:moveTo>
                    <a:lnTo>
                      <a:pt x="1" y="7761"/>
                    </a:lnTo>
                    <a:lnTo>
                      <a:pt x="6350" y="7761"/>
                    </a:lnTo>
                    <a:lnTo>
                      <a:pt x="6350"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41"/>
              <p:cNvSpPr/>
              <p:nvPr/>
            </p:nvSpPr>
            <p:spPr>
              <a:xfrm>
                <a:off x="4809831" y="2243745"/>
                <a:ext cx="301237" cy="69272"/>
              </a:xfrm>
              <a:custGeom>
                <a:rect b="b" l="l" r="r" t="t"/>
                <a:pathLst>
                  <a:path extrusionOk="0" h="4286" w="18638">
                    <a:moveTo>
                      <a:pt x="1" y="1"/>
                    </a:moveTo>
                    <a:lnTo>
                      <a:pt x="1" y="4286"/>
                    </a:lnTo>
                    <a:lnTo>
                      <a:pt x="18638" y="4286"/>
                    </a:lnTo>
                    <a:lnTo>
                      <a:pt x="18638"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41"/>
              <p:cNvSpPr/>
              <p:nvPr/>
            </p:nvSpPr>
            <p:spPr>
              <a:xfrm>
                <a:off x="4778375" y="2243750"/>
                <a:ext cx="193023" cy="84595"/>
              </a:xfrm>
              <a:custGeom>
                <a:rect b="b" l="l" r="r" t="t"/>
                <a:pathLst>
                  <a:path extrusionOk="0" h="4286" w="9996">
                    <a:moveTo>
                      <a:pt x="1" y="1"/>
                    </a:moveTo>
                    <a:lnTo>
                      <a:pt x="1" y="4286"/>
                    </a:lnTo>
                    <a:lnTo>
                      <a:pt x="9995" y="4286"/>
                    </a:lnTo>
                    <a:lnTo>
                      <a:pt x="999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41"/>
              <p:cNvSpPr/>
              <p:nvPr/>
            </p:nvSpPr>
            <p:spPr>
              <a:xfrm>
                <a:off x="5185480" y="2422244"/>
                <a:ext cx="947721" cy="88845"/>
              </a:xfrm>
              <a:custGeom>
                <a:rect b="b" l="l" r="r" t="t"/>
                <a:pathLst>
                  <a:path extrusionOk="0" h="5497" w="58637">
                    <a:moveTo>
                      <a:pt x="1" y="1"/>
                    </a:moveTo>
                    <a:lnTo>
                      <a:pt x="1" y="5497"/>
                    </a:lnTo>
                    <a:lnTo>
                      <a:pt x="58636" y="5497"/>
                    </a:lnTo>
                    <a:lnTo>
                      <a:pt x="5863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41"/>
              <p:cNvSpPr/>
              <p:nvPr/>
            </p:nvSpPr>
            <p:spPr>
              <a:xfrm>
                <a:off x="5669482" y="2422244"/>
                <a:ext cx="463718" cy="88845"/>
              </a:xfrm>
              <a:custGeom>
                <a:rect b="b" l="l" r="r" t="t"/>
                <a:pathLst>
                  <a:path extrusionOk="0" h="5497" w="28691">
                    <a:moveTo>
                      <a:pt x="0" y="1"/>
                    </a:moveTo>
                    <a:lnTo>
                      <a:pt x="0" y="5497"/>
                    </a:lnTo>
                    <a:lnTo>
                      <a:pt x="28690" y="5497"/>
                    </a:lnTo>
                    <a:lnTo>
                      <a:pt x="28690"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41"/>
              <p:cNvSpPr/>
              <p:nvPr/>
            </p:nvSpPr>
            <p:spPr>
              <a:xfrm>
                <a:off x="5228569" y="2389466"/>
                <a:ext cx="864080" cy="32810"/>
              </a:xfrm>
              <a:custGeom>
                <a:rect b="b" l="l" r="r" t="t"/>
                <a:pathLst>
                  <a:path extrusionOk="0" h="2030" w="53462">
                    <a:moveTo>
                      <a:pt x="0" y="0"/>
                    </a:moveTo>
                    <a:lnTo>
                      <a:pt x="0" y="2030"/>
                    </a:lnTo>
                    <a:lnTo>
                      <a:pt x="53462" y="2030"/>
                    </a:lnTo>
                    <a:lnTo>
                      <a:pt x="5346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41"/>
              <p:cNvSpPr/>
              <p:nvPr/>
            </p:nvSpPr>
            <p:spPr>
              <a:xfrm>
                <a:off x="5228569" y="2389466"/>
                <a:ext cx="480188" cy="32810"/>
              </a:xfrm>
              <a:custGeom>
                <a:rect b="b" l="l" r="r" t="t"/>
                <a:pathLst>
                  <a:path extrusionOk="0" h="2030" w="29710">
                    <a:moveTo>
                      <a:pt x="0" y="0"/>
                    </a:moveTo>
                    <a:lnTo>
                      <a:pt x="0" y="2030"/>
                    </a:lnTo>
                    <a:lnTo>
                      <a:pt x="29710" y="2030"/>
                    </a:lnTo>
                    <a:lnTo>
                      <a:pt x="29710"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41"/>
              <p:cNvSpPr/>
              <p:nvPr/>
            </p:nvSpPr>
            <p:spPr>
              <a:xfrm>
                <a:off x="5221279" y="2399277"/>
                <a:ext cx="882472" cy="13172"/>
              </a:xfrm>
              <a:custGeom>
                <a:rect b="b" l="l" r="r" t="t"/>
                <a:pathLst>
                  <a:path extrusionOk="0" h="815" w="54600">
                    <a:moveTo>
                      <a:pt x="1" y="1"/>
                    </a:moveTo>
                    <a:lnTo>
                      <a:pt x="1" y="814"/>
                    </a:lnTo>
                    <a:lnTo>
                      <a:pt x="54599" y="814"/>
                    </a:lnTo>
                    <a:lnTo>
                      <a:pt x="5459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41"/>
              <p:cNvSpPr/>
              <p:nvPr/>
            </p:nvSpPr>
            <p:spPr>
              <a:xfrm>
                <a:off x="5691641" y="2399277"/>
                <a:ext cx="412111" cy="13172"/>
              </a:xfrm>
              <a:custGeom>
                <a:rect b="b" l="l" r="r" t="t"/>
                <a:pathLst>
                  <a:path extrusionOk="0" h="815" w="25498">
                    <a:moveTo>
                      <a:pt x="1" y="1"/>
                    </a:moveTo>
                    <a:lnTo>
                      <a:pt x="1" y="814"/>
                    </a:lnTo>
                    <a:lnTo>
                      <a:pt x="25497" y="814"/>
                    </a:lnTo>
                    <a:lnTo>
                      <a:pt x="25497"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41"/>
              <p:cNvSpPr/>
              <p:nvPr/>
            </p:nvSpPr>
            <p:spPr>
              <a:xfrm>
                <a:off x="5185480" y="2300637"/>
                <a:ext cx="947721" cy="88845"/>
              </a:xfrm>
              <a:custGeom>
                <a:rect b="b" l="l" r="r" t="t"/>
                <a:pathLst>
                  <a:path extrusionOk="0" h="5497" w="58637">
                    <a:moveTo>
                      <a:pt x="1" y="0"/>
                    </a:moveTo>
                    <a:lnTo>
                      <a:pt x="1" y="5496"/>
                    </a:lnTo>
                    <a:lnTo>
                      <a:pt x="58636" y="5496"/>
                    </a:lnTo>
                    <a:lnTo>
                      <a:pt x="5863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41"/>
              <p:cNvSpPr/>
              <p:nvPr/>
            </p:nvSpPr>
            <p:spPr>
              <a:xfrm>
                <a:off x="5669482" y="2300637"/>
                <a:ext cx="463718" cy="88845"/>
              </a:xfrm>
              <a:custGeom>
                <a:rect b="b" l="l" r="r" t="t"/>
                <a:pathLst>
                  <a:path extrusionOk="0" h="5497" w="28691">
                    <a:moveTo>
                      <a:pt x="0" y="0"/>
                    </a:moveTo>
                    <a:lnTo>
                      <a:pt x="0" y="5496"/>
                    </a:lnTo>
                    <a:lnTo>
                      <a:pt x="28690" y="5496"/>
                    </a:lnTo>
                    <a:lnTo>
                      <a:pt x="28690"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41"/>
              <p:cNvSpPr/>
              <p:nvPr/>
            </p:nvSpPr>
            <p:spPr>
              <a:xfrm>
                <a:off x="5228569" y="2267827"/>
                <a:ext cx="864080" cy="32826"/>
              </a:xfrm>
              <a:custGeom>
                <a:rect b="b" l="l" r="r" t="t"/>
                <a:pathLst>
                  <a:path extrusionOk="0" h="2031" w="53462">
                    <a:moveTo>
                      <a:pt x="0" y="1"/>
                    </a:moveTo>
                    <a:lnTo>
                      <a:pt x="0" y="2030"/>
                    </a:lnTo>
                    <a:lnTo>
                      <a:pt x="53462" y="2030"/>
                    </a:lnTo>
                    <a:lnTo>
                      <a:pt x="5346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41"/>
              <p:cNvSpPr/>
              <p:nvPr/>
            </p:nvSpPr>
            <p:spPr>
              <a:xfrm>
                <a:off x="5228569" y="2267827"/>
                <a:ext cx="480188" cy="32826"/>
              </a:xfrm>
              <a:custGeom>
                <a:rect b="b" l="l" r="r" t="t"/>
                <a:pathLst>
                  <a:path extrusionOk="0" h="2031" w="29710">
                    <a:moveTo>
                      <a:pt x="0" y="1"/>
                    </a:moveTo>
                    <a:lnTo>
                      <a:pt x="0" y="2030"/>
                    </a:lnTo>
                    <a:lnTo>
                      <a:pt x="29710" y="2030"/>
                    </a:lnTo>
                    <a:lnTo>
                      <a:pt x="29710"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41"/>
              <p:cNvSpPr/>
              <p:nvPr/>
            </p:nvSpPr>
            <p:spPr>
              <a:xfrm>
                <a:off x="5221279" y="2277654"/>
                <a:ext cx="882472" cy="13172"/>
              </a:xfrm>
              <a:custGeom>
                <a:rect b="b" l="l" r="r" t="t"/>
                <a:pathLst>
                  <a:path extrusionOk="0" h="815" w="54600">
                    <a:moveTo>
                      <a:pt x="1" y="0"/>
                    </a:moveTo>
                    <a:lnTo>
                      <a:pt x="1" y="815"/>
                    </a:lnTo>
                    <a:lnTo>
                      <a:pt x="54599" y="815"/>
                    </a:lnTo>
                    <a:lnTo>
                      <a:pt x="5459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41"/>
              <p:cNvSpPr/>
              <p:nvPr/>
            </p:nvSpPr>
            <p:spPr>
              <a:xfrm>
                <a:off x="5691641" y="2277654"/>
                <a:ext cx="412111" cy="13172"/>
              </a:xfrm>
              <a:custGeom>
                <a:rect b="b" l="l" r="r" t="t"/>
                <a:pathLst>
                  <a:path extrusionOk="0" h="815" w="25498">
                    <a:moveTo>
                      <a:pt x="1" y="0"/>
                    </a:moveTo>
                    <a:lnTo>
                      <a:pt x="1" y="815"/>
                    </a:lnTo>
                    <a:lnTo>
                      <a:pt x="25497" y="815"/>
                    </a:lnTo>
                    <a:lnTo>
                      <a:pt x="25497"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41"/>
              <p:cNvSpPr/>
              <p:nvPr/>
            </p:nvSpPr>
            <p:spPr>
              <a:xfrm>
                <a:off x="5185480" y="2178998"/>
                <a:ext cx="947721" cy="88845"/>
              </a:xfrm>
              <a:custGeom>
                <a:rect b="b" l="l" r="r" t="t"/>
                <a:pathLst>
                  <a:path extrusionOk="0" h="5497" w="58637">
                    <a:moveTo>
                      <a:pt x="1" y="1"/>
                    </a:moveTo>
                    <a:lnTo>
                      <a:pt x="1" y="5497"/>
                    </a:lnTo>
                    <a:lnTo>
                      <a:pt x="58636" y="5497"/>
                    </a:lnTo>
                    <a:lnTo>
                      <a:pt x="5863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41"/>
              <p:cNvSpPr/>
              <p:nvPr/>
            </p:nvSpPr>
            <p:spPr>
              <a:xfrm>
                <a:off x="5669482" y="2178998"/>
                <a:ext cx="463718" cy="88845"/>
              </a:xfrm>
              <a:custGeom>
                <a:rect b="b" l="l" r="r" t="t"/>
                <a:pathLst>
                  <a:path extrusionOk="0" h="5497" w="28691">
                    <a:moveTo>
                      <a:pt x="0" y="1"/>
                    </a:moveTo>
                    <a:lnTo>
                      <a:pt x="0" y="5497"/>
                    </a:lnTo>
                    <a:lnTo>
                      <a:pt x="28690" y="5497"/>
                    </a:lnTo>
                    <a:lnTo>
                      <a:pt x="28690"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41"/>
              <p:cNvSpPr/>
              <p:nvPr/>
            </p:nvSpPr>
            <p:spPr>
              <a:xfrm>
                <a:off x="5185480" y="2057375"/>
                <a:ext cx="947721" cy="88845"/>
              </a:xfrm>
              <a:custGeom>
                <a:rect b="b" l="l" r="r" t="t"/>
                <a:pathLst>
                  <a:path extrusionOk="0" h="5497" w="58637">
                    <a:moveTo>
                      <a:pt x="1" y="0"/>
                    </a:moveTo>
                    <a:lnTo>
                      <a:pt x="1" y="5496"/>
                    </a:lnTo>
                    <a:lnTo>
                      <a:pt x="58636" y="5496"/>
                    </a:lnTo>
                    <a:lnTo>
                      <a:pt x="5863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41"/>
              <p:cNvSpPr/>
              <p:nvPr/>
            </p:nvSpPr>
            <p:spPr>
              <a:xfrm>
                <a:off x="5669482" y="2057375"/>
                <a:ext cx="463718" cy="88845"/>
              </a:xfrm>
              <a:custGeom>
                <a:rect b="b" l="l" r="r" t="t"/>
                <a:pathLst>
                  <a:path extrusionOk="0" h="5497" w="28691">
                    <a:moveTo>
                      <a:pt x="0" y="0"/>
                    </a:moveTo>
                    <a:lnTo>
                      <a:pt x="0" y="5496"/>
                    </a:lnTo>
                    <a:lnTo>
                      <a:pt x="28690" y="5496"/>
                    </a:lnTo>
                    <a:lnTo>
                      <a:pt x="28690"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41"/>
              <p:cNvSpPr/>
              <p:nvPr/>
            </p:nvSpPr>
            <p:spPr>
              <a:xfrm>
                <a:off x="5228569" y="2146204"/>
                <a:ext cx="864080" cy="32810"/>
              </a:xfrm>
              <a:custGeom>
                <a:rect b="b" l="l" r="r" t="t"/>
                <a:pathLst>
                  <a:path extrusionOk="0" h="2030" w="53462">
                    <a:moveTo>
                      <a:pt x="0" y="0"/>
                    </a:moveTo>
                    <a:lnTo>
                      <a:pt x="0" y="2030"/>
                    </a:lnTo>
                    <a:lnTo>
                      <a:pt x="53462" y="2030"/>
                    </a:lnTo>
                    <a:lnTo>
                      <a:pt x="5346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41"/>
              <p:cNvSpPr/>
              <p:nvPr/>
            </p:nvSpPr>
            <p:spPr>
              <a:xfrm>
                <a:off x="5228569" y="2146204"/>
                <a:ext cx="480188" cy="32810"/>
              </a:xfrm>
              <a:custGeom>
                <a:rect b="b" l="l" r="r" t="t"/>
                <a:pathLst>
                  <a:path extrusionOk="0" h="2030" w="29710">
                    <a:moveTo>
                      <a:pt x="0" y="0"/>
                    </a:moveTo>
                    <a:lnTo>
                      <a:pt x="0" y="2030"/>
                    </a:lnTo>
                    <a:lnTo>
                      <a:pt x="29710" y="2030"/>
                    </a:lnTo>
                    <a:lnTo>
                      <a:pt x="29710"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41"/>
              <p:cNvSpPr/>
              <p:nvPr/>
            </p:nvSpPr>
            <p:spPr>
              <a:xfrm>
                <a:off x="5221279" y="2156015"/>
                <a:ext cx="882472" cy="13189"/>
              </a:xfrm>
              <a:custGeom>
                <a:rect b="b" l="l" r="r" t="t"/>
                <a:pathLst>
                  <a:path extrusionOk="0" h="816" w="54600">
                    <a:moveTo>
                      <a:pt x="1" y="1"/>
                    </a:moveTo>
                    <a:lnTo>
                      <a:pt x="1" y="815"/>
                    </a:lnTo>
                    <a:lnTo>
                      <a:pt x="54599" y="815"/>
                    </a:lnTo>
                    <a:lnTo>
                      <a:pt x="5459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41"/>
              <p:cNvSpPr/>
              <p:nvPr/>
            </p:nvSpPr>
            <p:spPr>
              <a:xfrm>
                <a:off x="5691641" y="2156015"/>
                <a:ext cx="412111" cy="13189"/>
              </a:xfrm>
              <a:custGeom>
                <a:rect b="b" l="l" r="r" t="t"/>
                <a:pathLst>
                  <a:path extrusionOk="0" h="816" w="25498">
                    <a:moveTo>
                      <a:pt x="1" y="1"/>
                    </a:moveTo>
                    <a:lnTo>
                      <a:pt x="1" y="815"/>
                    </a:lnTo>
                    <a:lnTo>
                      <a:pt x="25497" y="815"/>
                    </a:lnTo>
                    <a:lnTo>
                      <a:pt x="25497"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41"/>
              <p:cNvSpPr/>
              <p:nvPr/>
            </p:nvSpPr>
            <p:spPr>
              <a:xfrm>
                <a:off x="4530090" y="2345051"/>
                <a:ext cx="352536" cy="28398"/>
              </a:xfrm>
              <a:custGeom>
                <a:rect b="b" l="l" r="r" t="t"/>
                <a:pathLst>
                  <a:path extrusionOk="0" h="1757" w="21812">
                    <a:moveTo>
                      <a:pt x="0" y="0"/>
                    </a:moveTo>
                    <a:lnTo>
                      <a:pt x="0" y="1756"/>
                    </a:lnTo>
                    <a:lnTo>
                      <a:pt x="21812" y="1756"/>
                    </a:lnTo>
                    <a:lnTo>
                      <a:pt x="21812" y="0"/>
                    </a:lnTo>
                    <a:close/>
                  </a:path>
                </a:pathLst>
              </a:custGeom>
              <a:solidFill>
                <a:srgbClr val="B2E2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41"/>
              <p:cNvSpPr/>
              <p:nvPr/>
            </p:nvSpPr>
            <p:spPr>
              <a:xfrm>
                <a:off x="4530090" y="2396109"/>
                <a:ext cx="352536" cy="28414"/>
              </a:xfrm>
              <a:custGeom>
                <a:rect b="b" l="l" r="r" t="t"/>
                <a:pathLst>
                  <a:path extrusionOk="0" h="1758" w="21812">
                    <a:moveTo>
                      <a:pt x="0" y="1"/>
                    </a:moveTo>
                    <a:lnTo>
                      <a:pt x="0" y="1758"/>
                    </a:lnTo>
                    <a:lnTo>
                      <a:pt x="21812" y="1758"/>
                    </a:lnTo>
                    <a:lnTo>
                      <a:pt x="21812" y="1"/>
                    </a:lnTo>
                    <a:close/>
                  </a:path>
                </a:pathLst>
              </a:custGeom>
              <a:solidFill>
                <a:srgbClr val="B2E2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41"/>
              <p:cNvSpPr/>
              <p:nvPr/>
            </p:nvSpPr>
            <p:spPr>
              <a:xfrm>
                <a:off x="5212730" y="2090573"/>
                <a:ext cx="420952" cy="22434"/>
              </a:xfrm>
              <a:custGeom>
                <a:rect b="b" l="l" r="r" t="t"/>
                <a:pathLst>
                  <a:path extrusionOk="0" h="1388" w="26045">
                    <a:moveTo>
                      <a:pt x="0" y="0"/>
                    </a:moveTo>
                    <a:lnTo>
                      <a:pt x="0" y="1388"/>
                    </a:lnTo>
                    <a:lnTo>
                      <a:pt x="26045" y="1388"/>
                    </a:lnTo>
                    <a:lnTo>
                      <a:pt x="2604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41"/>
              <p:cNvSpPr/>
              <p:nvPr/>
            </p:nvSpPr>
            <p:spPr>
              <a:xfrm>
                <a:off x="5212730" y="2212196"/>
                <a:ext cx="420952" cy="22450"/>
              </a:xfrm>
              <a:custGeom>
                <a:rect b="b" l="l" r="r" t="t"/>
                <a:pathLst>
                  <a:path extrusionOk="0" h="1389" w="26045">
                    <a:moveTo>
                      <a:pt x="0" y="1"/>
                    </a:moveTo>
                    <a:lnTo>
                      <a:pt x="0" y="1389"/>
                    </a:lnTo>
                    <a:lnTo>
                      <a:pt x="26045" y="1389"/>
                    </a:lnTo>
                    <a:lnTo>
                      <a:pt x="2604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41"/>
              <p:cNvSpPr/>
              <p:nvPr/>
            </p:nvSpPr>
            <p:spPr>
              <a:xfrm>
                <a:off x="5212730" y="2333835"/>
                <a:ext cx="420952" cy="22434"/>
              </a:xfrm>
              <a:custGeom>
                <a:rect b="b" l="l" r="r" t="t"/>
                <a:pathLst>
                  <a:path extrusionOk="0" h="1388" w="26045">
                    <a:moveTo>
                      <a:pt x="0" y="0"/>
                    </a:moveTo>
                    <a:lnTo>
                      <a:pt x="0" y="1387"/>
                    </a:lnTo>
                    <a:lnTo>
                      <a:pt x="26045" y="1387"/>
                    </a:lnTo>
                    <a:lnTo>
                      <a:pt x="2604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41"/>
              <p:cNvSpPr/>
              <p:nvPr/>
            </p:nvSpPr>
            <p:spPr>
              <a:xfrm>
                <a:off x="5212730" y="2455474"/>
                <a:ext cx="420952" cy="22417"/>
              </a:xfrm>
              <a:custGeom>
                <a:rect b="b" l="l" r="r" t="t"/>
                <a:pathLst>
                  <a:path extrusionOk="0" h="1387" w="26045">
                    <a:moveTo>
                      <a:pt x="0" y="0"/>
                    </a:moveTo>
                    <a:lnTo>
                      <a:pt x="0" y="1387"/>
                    </a:lnTo>
                    <a:lnTo>
                      <a:pt x="26045" y="1387"/>
                    </a:lnTo>
                    <a:lnTo>
                      <a:pt x="2604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41"/>
              <p:cNvSpPr/>
              <p:nvPr/>
            </p:nvSpPr>
            <p:spPr>
              <a:xfrm>
                <a:off x="4309876" y="1355616"/>
                <a:ext cx="123449" cy="1163102"/>
              </a:xfrm>
              <a:custGeom>
                <a:rect b="b" l="l" r="r" t="t"/>
                <a:pathLst>
                  <a:path extrusionOk="0" h="71963" w="7638">
                    <a:moveTo>
                      <a:pt x="3486" y="9532"/>
                    </a:moveTo>
                    <a:lnTo>
                      <a:pt x="3603" y="11812"/>
                    </a:lnTo>
                    <a:lnTo>
                      <a:pt x="833" y="10647"/>
                    </a:lnTo>
                    <a:lnTo>
                      <a:pt x="3486" y="9532"/>
                    </a:lnTo>
                    <a:close/>
                    <a:moveTo>
                      <a:pt x="3777" y="15210"/>
                    </a:moveTo>
                    <a:lnTo>
                      <a:pt x="3908" y="17743"/>
                    </a:lnTo>
                    <a:lnTo>
                      <a:pt x="3908" y="17743"/>
                    </a:lnTo>
                    <a:lnTo>
                      <a:pt x="831" y="16450"/>
                    </a:lnTo>
                    <a:lnTo>
                      <a:pt x="3777" y="15210"/>
                    </a:lnTo>
                    <a:close/>
                    <a:moveTo>
                      <a:pt x="4069" y="20891"/>
                    </a:moveTo>
                    <a:lnTo>
                      <a:pt x="4212" y="23674"/>
                    </a:lnTo>
                    <a:lnTo>
                      <a:pt x="831" y="22251"/>
                    </a:lnTo>
                    <a:lnTo>
                      <a:pt x="4069" y="20891"/>
                    </a:lnTo>
                    <a:close/>
                    <a:moveTo>
                      <a:pt x="4362" y="26568"/>
                    </a:moveTo>
                    <a:lnTo>
                      <a:pt x="4517" y="29600"/>
                    </a:lnTo>
                    <a:lnTo>
                      <a:pt x="831" y="28050"/>
                    </a:lnTo>
                    <a:lnTo>
                      <a:pt x="4362" y="26568"/>
                    </a:lnTo>
                    <a:close/>
                    <a:moveTo>
                      <a:pt x="4653" y="32245"/>
                    </a:moveTo>
                    <a:lnTo>
                      <a:pt x="4822" y="35529"/>
                    </a:lnTo>
                    <a:lnTo>
                      <a:pt x="831" y="33851"/>
                    </a:lnTo>
                    <a:lnTo>
                      <a:pt x="4653" y="32245"/>
                    </a:lnTo>
                    <a:close/>
                    <a:moveTo>
                      <a:pt x="4946" y="37922"/>
                    </a:moveTo>
                    <a:lnTo>
                      <a:pt x="5127" y="41458"/>
                    </a:lnTo>
                    <a:lnTo>
                      <a:pt x="5127" y="41458"/>
                    </a:lnTo>
                    <a:lnTo>
                      <a:pt x="830" y="39653"/>
                    </a:lnTo>
                    <a:lnTo>
                      <a:pt x="4946" y="37922"/>
                    </a:lnTo>
                    <a:close/>
                    <a:moveTo>
                      <a:pt x="5238" y="43599"/>
                    </a:moveTo>
                    <a:lnTo>
                      <a:pt x="5433" y="47390"/>
                    </a:lnTo>
                    <a:lnTo>
                      <a:pt x="828" y="45453"/>
                    </a:lnTo>
                    <a:lnTo>
                      <a:pt x="5238" y="43599"/>
                    </a:lnTo>
                    <a:close/>
                    <a:moveTo>
                      <a:pt x="5530" y="49276"/>
                    </a:moveTo>
                    <a:lnTo>
                      <a:pt x="5738" y="53319"/>
                    </a:lnTo>
                    <a:lnTo>
                      <a:pt x="5738" y="53319"/>
                    </a:lnTo>
                    <a:lnTo>
                      <a:pt x="828" y="51254"/>
                    </a:lnTo>
                    <a:lnTo>
                      <a:pt x="5530" y="49276"/>
                    </a:lnTo>
                    <a:close/>
                    <a:moveTo>
                      <a:pt x="5822" y="54959"/>
                    </a:moveTo>
                    <a:lnTo>
                      <a:pt x="6043" y="59246"/>
                    </a:lnTo>
                    <a:lnTo>
                      <a:pt x="833" y="57055"/>
                    </a:lnTo>
                    <a:lnTo>
                      <a:pt x="5822" y="54959"/>
                    </a:lnTo>
                    <a:close/>
                    <a:moveTo>
                      <a:pt x="6115" y="60636"/>
                    </a:moveTo>
                    <a:lnTo>
                      <a:pt x="6347" y="65174"/>
                    </a:lnTo>
                    <a:lnTo>
                      <a:pt x="6347" y="65174"/>
                    </a:lnTo>
                    <a:lnTo>
                      <a:pt x="834" y="62855"/>
                    </a:lnTo>
                    <a:lnTo>
                      <a:pt x="6115" y="60636"/>
                    </a:lnTo>
                    <a:close/>
                    <a:moveTo>
                      <a:pt x="6406" y="66313"/>
                    </a:moveTo>
                    <a:lnTo>
                      <a:pt x="6648" y="71021"/>
                    </a:lnTo>
                    <a:lnTo>
                      <a:pt x="6450" y="71021"/>
                    </a:lnTo>
                    <a:lnTo>
                      <a:pt x="833" y="68656"/>
                    </a:lnTo>
                    <a:lnTo>
                      <a:pt x="6406" y="66313"/>
                    </a:lnTo>
                    <a:close/>
                    <a:moveTo>
                      <a:pt x="1" y="0"/>
                    </a:moveTo>
                    <a:lnTo>
                      <a:pt x="1" y="8153"/>
                    </a:lnTo>
                    <a:lnTo>
                      <a:pt x="3414" y="8153"/>
                    </a:lnTo>
                    <a:lnTo>
                      <a:pt x="3434" y="8534"/>
                    </a:lnTo>
                    <a:lnTo>
                      <a:pt x="1" y="9977"/>
                    </a:lnTo>
                    <a:lnTo>
                      <a:pt x="1" y="11318"/>
                    </a:lnTo>
                    <a:lnTo>
                      <a:pt x="3656" y="12856"/>
                    </a:lnTo>
                    <a:lnTo>
                      <a:pt x="3726" y="14211"/>
                    </a:lnTo>
                    <a:lnTo>
                      <a:pt x="1" y="15780"/>
                    </a:lnTo>
                    <a:lnTo>
                      <a:pt x="1" y="17122"/>
                    </a:lnTo>
                    <a:lnTo>
                      <a:pt x="3962" y="18787"/>
                    </a:lnTo>
                    <a:lnTo>
                      <a:pt x="4018" y="19893"/>
                    </a:lnTo>
                    <a:lnTo>
                      <a:pt x="1" y="21581"/>
                    </a:lnTo>
                    <a:lnTo>
                      <a:pt x="1" y="22923"/>
                    </a:lnTo>
                    <a:lnTo>
                      <a:pt x="4267" y="24717"/>
                    </a:lnTo>
                    <a:lnTo>
                      <a:pt x="4311" y="25571"/>
                    </a:lnTo>
                    <a:lnTo>
                      <a:pt x="1" y="27380"/>
                    </a:lnTo>
                    <a:lnTo>
                      <a:pt x="1" y="28722"/>
                    </a:lnTo>
                    <a:lnTo>
                      <a:pt x="4571" y="30643"/>
                    </a:lnTo>
                    <a:lnTo>
                      <a:pt x="4603" y="31248"/>
                    </a:lnTo>
                    <a:lnTo>
                      <a:pt x="1" y="33181"/>
                    </a:lnTo>
                    <a:lnTo>
                      <a:pt x="1" y="34523"/>
                    </a:lnTo>
                    <a:lnTo>
                      <a:pt x="4876" y="36574"/>
                    </a:lnTo>
                    <a:lnTo>
                      <a:pt x="4894" y="36923"/>
                    </a:lnTo>
                    <a:lnTo>
                      <a:pt x="1" y="38981"/>
                    </a:lnTo>
                    <a:lnTo>
                      <a:pt x="1" y="40324"/>
                    </a:lnTo>
                    <a:lnTo>
                      <a:pt x="5181" y="42501"/>
                    </a:lnTo>
                    <a:lnTo>
                      <a:pt x="5186" y="42599"/>
                    </a:lnTo>
                    <a:lnTo>
                      <a:pt x="1" y="44780"/>
                    </a:lnTo>
                    <a:lnTo>
                      <a:pt x="1" y="46125"/>
                    </a:lnTo>
                    <a:lnTo>
                      <a:pt x="5299" y="48353"/>
                    </a:lnTo>
                    <a:lnTo>
                      <a:pt x="1" y="50582"/>
                    </a:lnTo>
                    <a:lnTo>
                      <a:pt x="1" y="51926"/>
                    </a:lnTo>
                    <a:lnTo>
                      <a:pt x="5302" y="54157"/>
                    </a:lnTo>
                    <a:lnTo>
                      <a:pt x="1" y="56384"/>
                    </a:lnTo>
                    <a:lnTo>
                      <a:pt x="1" y="57726"/>
                    </a:lnTo>
                    <a:lnTo>
                      <a:pt x="5303" y="59956"/>
                    </a:lnTo>
                    <a:lnTo>
                      <a:pt x="1" y="62185"/>
                    </a:lnTo>
                    <a:lnTo>
                      <a:pt x="1" y="63525"/>
                    </a:lnTo>
                    <a:lnTo>
                      <a:pt x="5304" y="65756"/>
                    </a:lnTo>
                    <a:lnTo>
                      <a:pt x="1" y="67985"/>
                    </a:lnTo>
                    <a:lnTo>
                      <a:pt x="1" y="69327"/>
                    </a:lnTo>
                    <a:lnTo>
                      <a:pt x="4025" y="71021"/>
                    </a:lnTo>
                    <a:lnTo>
                      <a:pt x="1" y="71021"/>
                    </a:lnTo>
                    <a:lnTo>
                      <a:pt x="1" y="71962"/>
                    </a:lnTo>
                    <a:lnTo>
                      <a:pt x="7638" y="71962"/>
                    </a:lnTo>
                    <a:lnTo>
                      <a:pt x="4332" y="7682"/>
                    </a:lnTo>
                    <a:lnTo>
                      <a:pt x="4736" y="7682"/>
                    </a:lnTo>
                    <a:lnTo>
                      <a:pt x="4736" y="5713"/>
                    </a:lnTo>
                    <a:lnTo>
                      <a:pt x="3585" y="5713"/>
                    </a:lnTo>
                    <a:lnTo>
                      <a:pt x="3585" y="5036"/>
                    </a:lnTo>
                    <a:lnTo>
                      <a:pt x="3964" y="5036"/>
                    </a:lnTo>
                    <a:lnTo>
                      <a:pt x="3964" y="4420"/>
                    </a:lnTo>
                    <a:lnTo>
                      <a:pt x="3585" y="4420"/>
                    </a:lnTo>
                    <a:lnTo>
                      <a:pt x="3585" y="3743"/>
                    </a:lnTo>
                    <a:lnTo>
                      <a:pt x="1272" y="3743"/>
                    </a:lnTo>
                    <a:lnTo>
                      <a:pt x="69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41"/>
              <p:cNvSpPr/>
              <p:nvPr/>
            </p:nvSpPr>
            <p:spPr>
              <a:xfrm>
                <a:off x="4121211" y="2582026"/>
                <a:ext cx="449625" cy="130076"/>
              </a:xfrm>
              <a:custGeom>
                <a:rect b="b" l="l" r="r" t="t"/>
                <a:pathLst>
                  <a:path extrusionOk="0" h="8048" w="27819">
                    <a:moveTo>
                      <a:pt x="0" y="1"/>
                    </a:moveTo>
                    <a:lnTo>
                      <a:pt x="0" y="8048"/>
                    </a:lnTo>
                    <a:lnTo>
                      <a:pt x="27819" y="8048"/>
                    </a:lnTo>
                    <a:lnTo>
                      <a:pt x="27819"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41"/>
              <p:cNvSpPr/>
              <p:nvPr/>
            </p:nvSpPr>
            <p:spPr>
              <a:xfrm>
                <a:off x="4346032" y="2582026"/>
                <a:ext cx="224820" cy="130076"/>
              </a:xfrm>
              <a:custGeom>
                <a:rect b="b" l="l" r="r" t="t"/>
                <a:pathLst>
                  <a:path extrusionOk="0" h="8048" w="13910">
                    <a:moveTo>
                      <a:pt x="0" y="1"/>
                    </a:moveTo>
                    <a:lnTo>
                      <a:pt x="0" y="8048"/>
                    </a:lnTo>
                    <a:lnTo>
                      <a:pt x="13910" y="8048"/>
                    </a:lnTo>
                    <a:lnTo>
                      <a:pt x="13910"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41"/>
              <p:cNvSpPr/>
              <p:nvPr/>
            </p:nvSpPr>
            <p:spPr>
              <a:xfrm>
                <a:off x="4998948" y="2582026"/>
                <a:ext cx="318498" cy="130076"/>
              </a:xfrm>
              <a:custGeom>
                <a:rect b="b" l="l" r="r" t="t"/>
                <a:pathLst>
                  <a:path extrusionOk="0" h="8048" w="19706">
                    <a:moveTo>
                      <a:pt x="1" y="1"/>
                    </a:moveTo>
                    <a:lnTo>
                      <a:pt x="1" y="8048"/>
                    </a:lnTo>
                    <a:lnTo>
                      <a:pt x="19705" y="8048"/>
                    </a:lnTo>
                    <a:lnTo>
                      <a:pt x="19705"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41"/>
              <p:cNvSpPr/>
              <p:nvPr/>
            </p:nvSpPr>
            <p:spPr>
              <a:xfrm>
                <a:off x="5142423" y="2582026"/>
                <a:ext cx="175024" cy="130076"/>
              </a:xfrm>
              <a:custGeom>
                <a:rect b="b" l="l" r="r" t="t"/>
                <a:pathLst>
                  <a:path extrusionOk="0" h="8048" w="10829">
                    <a:moveTo>
                      <a:pt x="0" y="1"/>
                    </a:moveTo>
                    <a:lnTo>
                      <a:pt x="0" y="8048"/>
                    </a:lnTo>
                    <a:lnTo>
                      <a:pt x="10828" y="8048"/>
                    </a:lnTo>
                    <a:lnTo>
                      <a:pt x="1082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41"/>
              <p:cNvSpPr/>
              <p:nvPr/>
            </p:nvSpPr>
            <p:spPr>
              <a:xfrm>
                <a:off x="5745559" y="2582026"/>
                <a:ext cx="449625" cy="130076"/>
              </a:xfrm>
              <a:custGeom>
                <a:rect b="b" l="l" r="r" t="t"/>
                <a:pathLst>
                  <a:path extrusionOk="0" h="8048" w="27819">
                    <a:moveTo>
                      <a:pt x="0" y="1"/>
                    </a:moveTo>
                    <a:lnTo>
                      <a:pt x="0" y="8048"/>
                    </a:lnTo>
                    <a:lnTo>
                      <a:pt x="27819" y="8048"/>
                    </a:lnTo>
                    <a:lnTo>
                      <a:pt x="27819"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41"/>
              <p:cNvSpPr/>
              <p:nvPr/>
            </p:nvSpPr>
            <p:spPr>
              <a:xfrm>
                <a:off x="5818322" y="2693062"/>
                <a:ext cx="289147" cy="2049179"/>
              </a:xfrm>
              <a:custGeom>
                <a:rect b="b" l="l" r="r" t="t"/>
                <a:pathLst>
                  <a:path extrusionOk="0" h="126786" w="17890">
                    <a:moveTo>
                      <a:pt x="13906" y="2334"/>
                    </a:moveTo>
                    <a:lnTo>
                      <a:pt x="8945" y="7296"/>
                    </a:lnTo>
                    <a:lnTo>
                      <a:pt x="3983" y="2334"/>
                    </a:lnTo>
                    <a:close/>
                    <a:moveTo>
                      <a:pt x="2333" y="3983"/>
                    </a:moveTo>
                    <a:lnTo>
                      <a:pt x="7295" y="8945"/>
                    </a:lnTo>
                    <a:lnTo>
                      <a:pt x="2333" y="13906"/>
                    </a:lnTo>
                    <a:lnTo>
                      <a:pt x="2333" y="3983"/>
                    </a:lnTo>
                    <a:close/>
                    <a:moveTo>
                      <a:pt x="15555" y="3983"/>
                    </a:moveTo>
                    <a:lnTo>
                      <a:pt x="15555" y="13906"/>
                    </a:lnTo>
                    <a:lnTo>
                      <a:pt x="10595" y="8944"/>
                    </a:lnTo>
                    <a:lnTo>
                      <a:pt x="15555" y="3983"/>
                    </a:lnTo>
                    <a:close/>
                    <a:moveTo>
                      <a:pt x="8945" y="10595"/>
                    </a:moveTo>
                    <a:lnTo>
                      <a:pt x="13906" y="15557"/>
                    </a:lnTo>
                    <a:lnTo>
                      <a:pt x="3983" y="15557"/>
                    </a:lnTo>
                    <a:lnTo>
                      <a:pt x="8945" y="10595"/>
                    </a:lnTo>
                    <a:close/>
                    <a:moveTo>
                      <a:pt x="13906" y="17890"/>
                    </a:moveTo>
                    <a:lnTo>
                      <a:pt x="8945" y="22851"/>
                    </a:lnTo>
                    <a:lnTo>
                      <a:pt x="3983" y="17890"/>
                    </a:lnTo>
                    <a:close/>
                    <a:moveTo>
                      <a:pt x="2333" y="19540"/>
                    </a:moveTo>
                    <a:lnTo>
                      <a:pt x="7295" y="24502"/>
                    </a:lnTo>
                    <a:lnTo>
                      <a:pt x="2333" y="29463"/>
                    </a:lnTo>
                    <a:lnTo>
                      <a:pt x="2333" y="19540"/>
                    </a:lnTo>
                    <a:close/>
                    <a:moveTo>
                      <a:pt x="15555" y="19540"/>
                    </a:moveTo>
                    <a:lnTo>
                      <a:pt x="15555" y="29463"/>
                    </a:lnTo>
                    <a:lnTo>
                      <a:pt x="10595" y="24501"/>
                    </a:lnTo>
                    <a:lnTo>
                      <a:pt x="15555" y="19540"/>
                    </a:lnTo>
                    <a:close/>
                    <a:moveTo>
                      <a:pt x="8945" y="26152"/>
                    </a:moveTo>
                    <a:lnTo>
                      <a:pt x="13906" y="31112"/>
                    </a:lnTo>
                    <a:lnTo>
                      <a:pt x="3983" y="31112"/>
                    </a:lnTo>
                    <a:lnTo>
                      <a:pt x="8945" y="26152"/>
                    </a:lnTo>
                    <a:close/>
                    <a:moveTo>
                      <a:pt x="13906" y="33445"/>
                    </a:moveTo>
                    <a:lnTo>
                      <a:pt x="8945" y="38407"/>
                    </a:lnTo>
                    <a:lnTo>
                      <a:pt x="3983" y="33445"/>
                    </a:lnTo>
                    <a:close/>
                    <a:moveTo>
                      <a:pt x="2333" y="35096"/>
                    </a:moveTo>
                    <a:lnTo>
                      <a:pt x="7295" y="40057"/>
                    </a:lnTo>
                    <a:lnTo>
                      <a:pt x="2333" y="45019"/>
                    </a:lnTo>
                    <a:lnTo>
                      <a:pt x="2333" y="35096"/>
                    </a:lnTo>
                    <a:close/>
                    <a:moveTo>
                      <a:pt x="15555" y="35096"/>
                    </a:moveTo>
                    <a:lnTo>
                      <a:pt x="15555" y="45019"/>
                    </a:lnTo>
                    <a:lnTo>
                      <a:pt x="10595" y="40057"/>
                    </a:lnTo>
                    <a:lnTo>
                      <a:pt x="15555" y="35096"/>
                    </a:lnTo>
                    <a:close/>
                    <a:moveTo>
                      <a:pt x="8945" y="41708"/>
                    </a:moveTo>
                    <a:lnTo>
                      <a:pt x="13906" y="46670"/>
                    </a:lnTo>
                    <a:lnTo>
                      <a:pt x="3983" y="46670"/>
                    </a:lnTo>
                    <a:lnTo>
                      <a:pt x="8945" y="41708"/>
                    </a:lnTo>
                    <a:close/>
                    <a:moveTo>
                      <a:pt x="13906" y="49003"/>
                    </a:moveTo>
                    <a:lnTo>
                      <a:pt x="8945" y="53964"/>
                    </a:lnTo>
                    <a:lnTo>
                      <a:pt x="3983" y="49003"/>
                    </a:lnTo>
                    <a:close/>
                    <a:moveTo>
                      <a:pt x="2333" y="50653"/>
                    </a:moveTo>
                    <a:lnTo>
                      <a:pt x="7295" y="55615"/>
                    </a:lnTo>
                    <a:lnTo>
                      <a:pt x="2333" y="60576"/>
                    </a:lnTo>
                    <a:lnTo>
                      <a:pt x="2333" y="50653"/>
                    </a:lnTo>
                    <a:close/>
                    <a:moveTo>
                      <a:pt x="15555" y="50653"/>
                    </a:moveTo>
                    <a:lnTo>
                      <a:pt x="15555" y="60576"/>
                    </a:lnTo>
                    <a:lnTo>
                      <a:pt x="10595" y="55614"/>
                    </a:lnTo>
                    <a:lnTo>
                      <a:pt x="15555" y="50653"/>
                    </a:lnTo>
                    <a:close/>
                    <a:moveTo>
                      <a:pt x="8944" y="57264"/>
                    </a:moveTo>
                    <a:lnTo>
                      <a:pt x="13906" y="62225"/>
                    </a:lnTo>
                    <a:lnTo>
                      <a:pt x="3983" y="62225"/>
                    </a:lnTo>
                    <a:lnTo>
                      <a:pt x="8944" y="57264"/>
                    </a:lnTo>
                    <a:close/>
                    <a:moveTo>
                      <a:pt x="13906" y="64559"/>
                    </a:moveTo>
                    <a:lnTo>
                      <a:pt x="8944" y="69520"/>
                    </a:lnTo>
                    <a:lnTo>
                      <a:pt x="3983" y="64559"/>
                    </a:lnTo>
                    <a:close/>
                    <a:moveTo>
                      <a:pt x="2333" y="66209"/>
                    </a:moveTo>
                    <a:lnTo>
                      <a:pt x="7294" y="71171"/>
                    </a:lnTo>
                    <a:lnTo>
                      <a:pt x="2333" y="76132"/>
                    </a:lnTo>
                    <a:lnTo>
                      <a:pt x="2333" y="66209"/>
                    </a:lnTo>
                    <a:close/>
                    <a:moveTo>
                      <a:pt x="15555" y="66209"/>
                    </a:moveTo>
                    <a:lnTo>
                      <a:pt x="15555" y="76132"/>
                    </a:lnTo>
                    <a:lnTo>
                      <a:pt x="10595" y="71170"/>
                    </a:lnTo>
                    <a:lnTo>
                      <a:pt x="15555" y="66209"/>
                    </a:lnTo>
                    <a:close/>
                    <a:moveTo>
                      <a:pt x="8944" y="72821"/>
                    </a:moveTo>
                    <a:lnTo>
                      <a:pt x="13906" y="77782"/>
                    </a:lnTo>
                    <a:lnTo>
                      <a:pt x="3983" y="77782"/>
                    </a:lnTo>
                    <a:lnTo>
                      <a:pt x="8944" y="72821"/>
                    </a:lnTo>
                    <a:close/>
                    <a:moveTo>
                      <a:pt x="13906" y="80116"/>
                    </a:moveTo>
                    <a:lnTo>
                      <a:pt x="8944" y="85077"/>
                    </a:lnTo>
                    <a:lnTo>
                      <a:pt x="3983" y="80116"/>
                    </a:lnTo>
                    <a:close/>
                    <a:moveTo>
                      <a:pt x="15555" y="81765"/>
                    </a:moveTo>
                    <a:lnTo>
                      <a:pt x="15555" y="91687"/>
                    </a:lnTo>
                    <a:lnTo>
                      <a:pt x="10595" y="86727"/>
                    </a:lnTo>
                    <a:lnTo>
                      <a:pt x="15555" y="81765"/>
                    </a:lnTo>
                    <a:close/>
                    <a:moveTo>
                      <a:pt x="2333" y="81767"/>
                    </a:moveTo>
                    <a:lnTo>
                      <a:pt x="7295" y="86728"/>
                    </a:lnTo>
                    <a:lnTo>
                      <a:pt x="2333" y="91690"/>
                    </a:lnTo>
                    <a:lnTo>
                      <a:pt x="2333" y="81767"/>
                    </a:lnTo>
                    <a:close/>
                    <a:moveTo>
                      <a:pt x="8945" y="88377"/>
                    </a:moveTo>
                    <a:lnTo>
                      <a:pt x="13906" y="93339"/>
                    </a:lnTo>
                    <a:lnTo>
                      <a:pt x="3983" y="93339"/>
                    </a:lnTo>
                    <a:lnTo>
                      <a:pt x="8945" y="88377"/>
                    </a:lnTo>
                    <a:close/>
                    <a:moveTo>
                      <a:pt x="13906" y="95672"/>
                    </a:moveTo>
                    <a:lnTo>
                      <a:pt x="8945" y="100634"/>
                    </a:lnTo>
                    <a:lnTo>
                      <a:pt x="3983" y="95672"/>
                    </a:lnTo>
                    <a:close/>
                    <a:moveTo>
                      <a:pt x="15555" y="97321"/>
                    </a:moveTo>
                    <a:lnTo>
                      <a:pt x="15555" y="107244"/>
                    </a:lnTo>
                    <a:lnTo>
                      <a:pt x="10595" y="102283"/>
                    </a:lnTo>
                    <a:lnTo>
                      <a:pt x="15555" y="97321"/>
                    </a:lnTo>
                    <a:close/>
                    <a:moveTo>
                      <a:pt x="2333" y="97322"/>
                    </a:moveTo>
                    <a:lnTo>
                      <a:pt x="7295" y="102283"/>
                    </a:lnTo>
                    <a:lnTo>
                      <a:pt x="2333" y="107245"/>
                    </a:lnTo>
                    <a:lnTo>
                      <a:pt x="2333" y="97322"/>
                    </a:lnTo>
                    <a:close/>
                    <a:moveTo>
                      <a:pt x="8945" y="103933"/>
                    </a:moveTo>
                    <a:lnTo>
                      <a:pt x="13906" y="108895"/>
                    </a:lnTo>
                    <a:lnTo>
                      <a:pt x="3983" y="108895"/>
                    </a:lnTo>
                    <a:lnTo>
                      <a:pt x="8945" y="103933"/>
                    </a:lnTo>
                    <a:close/>
                    <a:moveTo>
                      <a:pt x="13906" y="111228"/>
                    </a:moveTo>
                    <a:lnTo>
                      <a:pt x="8945" y="116190"/>
                    </a:lnTo>
                    <a:lnTo>
                      <a:pt x="3983" y="111228"/>
                    </a:lnTo>
                    <a:close/>
                    <a:moveTo>
                      <a:pt x="2333" y="112878"/>
                    </a:moveTo>
                    <a:lnTo>
                      <a:pt x="7295" y="117839"/>
                    </a:lnTo>
                    <a:lnTo>
                      <a:pt x="2333" y="122800"/>
                    </a:lnTo>
                    <a:lnTo>
                      <a:pt x="2333" y="112878"/>
                    </a:lnTo>
                    <a:close/>
                    <a:moveTo>
                      <a:pt x="15555" y="112878"/>
                    </a:moveTo>
                    <a:lnTo>
                      <a:pt x="15555" y="122800"/>
                    </a:lnTo>
                    <a:lnTo>
                      <a:pt x="10595" y="117839"/>
                    </a:lnTo>
                    <a:lnTo>
                      <a:pt x="15555" y="112878"/>
                    </a:lnTo>
                    <a:close/>
                    <a:moveTo>
                      <a:pt x="8945" y="119489"/>
                    </a:moveTo>
                    <a:lnTo>
                      <a:pt x="13906" y="124450"/>
                    </a:lnTo>
                    <a:lnTo>
                      <a:pt x="3983" y="124450"/>
                    </a:lnTo>
                    <a:lnTo>
                      <a:pt x="8945" y="119489"/>
                    </a:lnTo>
                    <a:close/>
                    <a:moveTo>
                      <a:pt x="0" y="1"/>
                    </a:moveTo>
                    <a:lnTo>
                      <a:pt x="0" y="126785"/>
                    </a:lnTo>
                    <a:lnTo>
                      <a:pt x="17890" y="126785"/>
                    </a:lnTo>
                    <a:lnTo>
                      <a:pt x="1789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41"/>
              <p:cNvSpPr/>
              <p:nvPr/>
            </p:nvSpPr>
            <p:spPr>
              <a:xfrm>
                <a:off x="5970379" y="2582026"/>
                <a:ext cx="224804" cy="130076"/>
              </a:xfrm>
              <a:custGeom>
                <a:rect b="b" l="l" r="r" t="t"/>
                <a:pathLst>
                  <a:path extrusionOk="0" h="8048" w="13909">
                    <a:moveTo>
                      <a:pt x="0" y="1"/>
                    </a:moveTo>
                    <a:lnTo>
                      <a:pt x="0" y="8048"/>
                    </a:lnTo>
                    <a:lnTo>
                      <a:pt x="13909" y="8048"/>
                    </a:lnTo>
                    <a:lnTo>
                      <a:pt x="13909"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41"/>
              <p:cNvSpPr/>
              <p:nvPr/>
            </p:nvSpPr>
            <p:spPr>
              <a:xfrm>
                <a:off x="5088456" y="2712086"/>
                <a:ext cx="139499" cy="140662"/>
              </a:xfrm>
              <a:custGeom>
                <a:rect b="b" l="l" r="r" t="t"/>
                <a:pathLst>
                  <a:path extrusionOk="0" h="8703" w="8631">
                    <a:moveTo>
                      <a:pt x="1" y="1"/>
                    </a:moveTo>
                    <a:lnTo>
                      <a:pt x="1381" y="8702"/>
                    </a:lnTo>
                    <a:lnTo>
                      <a:pt x="7249" y="8702"/>
                    </a:lnTo>
                    <a:lnTo>
                      <a:pt x="8631" y="1"/>
                    </a:lnTo>
                    <a:close/>
                  </a:path>
                </a:pathLst>
              </a:custGeom>
              <a:solidFill>
                <a:srgbClr val="000E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41"/>
              <p:cNvSpPr/>
              <p:nvPr/>
            </p:nvSpPr>
            <p:spPr>
              <a:xfrm>
                <a:off x="5088456" y="2712086"/>
                <a:ext cx="139499" cy="140662"/>
              </a:xfrm>
              <a:custGeom>
                <a:rect b="b" l="l" r="r" t="t"/>
                <a:pathLst>
                  <a:path extrusionOk="0" h="8703" w="8631">
                    <a:moveTo>
                      <a:pt x="1" y="1"/>
                    </a:moveTo>
                    <a:lnTo>
                      <a:pt x="1381" y="8702"/>
                    </a:lnTo>
                    <a:lnTo>
                      <a:pt x="7249" y="8702"/>
                    </a:lnTo>
                    <a:lnTo>
                      <a:pt x="8631"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41"/>
              <p:cNvSpPr/>
              <p:nvPr/>
            </p:nvSpPr>
            <p:spPr>
              <a:xfrm>
                <a:off x="5158197" y="2712086"/>
                <a:ext cx="69757" cy="140662"/>
              </a:xfrm>
              <a:custGeom>
                <a:rect b="b" l="l" r="r" t="t"/>
                <a:pathLst>
                  <a:path extrusionOk="0" h="8703" w="4316">
                    <a:moveTo>
                      <a:pt x="0" y="1"/>
                    </a:moveTo>
                    <a:lnTo>
                      <a:pt x="0" y="8702"/>
                    </a:lnTo>
                    <a:lnTo>
                      <a:pt x="2934" y="8702"/>
                    </a:lnTo>
                    <a:lnTo>
                      <a:pt x="431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2" name="Google Shape;602;p41"/>
            <p:cNvSpPr/>
            <p:nvPr/>
          </p:nvSpPr>
          <p:spPr>
            <a:xfrm>
              <a:off x="4208931" y="4246962"/>
              <a:ext cx="289147" cy="2049179"/>
            </a:xfrm>
            <a:custGeom>
              <a:rect b="b" l="l" r="r" t="t"/>
              <a:pathLst>
                <a:path extrusionOk="0" h="126786" w="17890">
                  <a:moveTo>
                    <a:pt x="13907" y="2334"/>
                  </a:moveTo>
                  <a:lnTo>
                    <a:pt x="8945" y="7296"/>
                  </a:lnTo>
                  <a:lnTo>
                    <a:pt x="3984" y="2334"/>
                  </a:lnTo>
                  <a:close/>
                  <a:moveTo>
                    <a:pt x="2335" y="3983"/>
                  </a:moveTo>
                  <a:lnTo>
                    <a:pt x="7295" y="8945"/>
                  </a:lnTo>
                  <a:lnTo>
                    <a:pt x="2335" y="13906"/>
                  </a:lnTo>
                  <a:lnTo>
                    <a:pt x="2335" y="3983"/>
                  </a:lnTo>
                  <a:close/>
                  <a:moveTo>
                    <a:pt x="15556" y="3983"/>
                  </a:moveTo>
                  <a:lnTo>
                    <a:pt x="15556" y="13906"/>
                  </a:lnTo>
                  <a:lnTo>
                    <a:pt x="10595" y="8944"/>
                  </a:lnTo>
                  <a:lnTo>
                    <a:pt x="15556" y="3983"/>
                  </a:lnTo>
                  <a:close/>
                  <a:moveTo>
                    <a:pt x="8945" y="10595"/>
                  </a:moveTo>
                  <a:lnTo>
                    <a:pt x="13907" y="15557"/>
                  </a:lnTo>
                  <a:lnTo>
                    <a:pt x="3984" y="15557"/>
                  </a:lnTo>
                  <a:lnTo>
                    <a:pt x="8945" y="10595"/>
                  </a:lnTo>
                  <a:close/>
                  <a:moveTo>
                    <a:pt x="13907" y="17890"/>
                  </a:moveTo>
                  <a:lnTo>
                    <a:pt x="8945" y="22851"/>
                  </a:lnTo>
                  <a:lnTo>
                    <a:pt x="3984" y="17890"/>
                  </a:lnTo>
                  <a:close/>
                  <a:moveTo>
                    <a:pt x="2333" y="19540"/>
                  </a:moveTo>
                  <a:lnTo>
                    <a:pt x="7295" y="24502"/>
                  </a:lnTo>
                  <a:lnTo>
                    <a:pt x="2333" y="29463"/>
                  </a:lnTo>
                  <a:lnTo>
                    <a:pt x="2333" y="19540"/>
                  </a:lnTo>
                  <a:close/>
                  <a:moveTo>
                    <a:pt x="15556" y="19540"/>
                  </a:moveTo>
                  <a:lnTo>
                    <a:pt x="15556" y="29463"/>
                  </a:lnTo>
                  <a:lnTo>
                    <a:pt x="10595" y="24501"/>
                  </a:lnTo>
                  <a:lnTo>
                    <a:pt x="15556" y="19540"/>
                  </a:lnTo>
                  <a:close/>
                  <a:moveTo>
                    <a:pt x="8945" y="26152"/>
                  </a:moveTo>
                  <a:lnTo>
                    <a:pt x="13907" y="31112"/>
                  </a:lnTo>
                  <a:lnTo>
                    <a:pt x="3984" y="31112"/>
                  </a:lnTo>
                  <a:lnTo>
                    <a:pt x="8945" y="26152"/>
                  </a:lnTo>
                  <a:close/>
                  <a:moveTo>
                    <a:pt x="13907" y="33445"/>
                  </a:moveTo>
                  <a:lnTo>
                    <a:pt x="8945" y="38407"/>
                  </a:lnTo>
                  <a:lnTo>
                    <a:pt x="3984" y="33445"/>
                  </a:lnTo>
                  <a:close/>
                  <a:moveTo>
                    <a:pt x="2333" y="35096"/>
                  </a:moveTo>
                  <a:lnTo>
                    <a:pt x="7295" y="40057"/>
                  </a:lnTo>
                  <a:lnTo>
                    <a:pt x="2333" y="45019"/>
                  </a:lnTo>
                  <a:lnTo>
                    <a:pt x="2333" y="35096"/>
                  </a:lnTo>
                  <a:close/>
                  <a:moveTo>
                    <a:pt x="15556" y="35096"/>
                  </a:moveTo>
                  <a:lnTo>
                    <a:pt x="15556" y="45019"/>
                  </a:lnTo>
                  <a:lnTo>
                    <a:pt x="10595" y="40057"/>
                  </a:lnTo>
                  <a:lnTo>
                    <a:pt x="15556" y="35096"/>
                  </a:lnTo>
                  <a:close/>
                  <a:moveTo>
                    <a:pt x="8945" y="41707"/>
                  </a:moveTo>
                  <a:lnTo>
                    <a:pt x="13906" y="46669"/>
                  </a:lnTo>
                  <a:lnTo>
                    <a:pt x="3983" y="46669"/>
                  </a:lnTo>
                  <a:lnTo>
                    <a:pt x="8945" y="41707"/>
                  </a:lnTo>
                  <a:close/>
                  <a:moveTo>
                    <a:pt x="13906" y="49002"/>
                  </a:moveTo>
                  <a:lnTo>
                    <a:pt x="8945" y="53964"/>
                  </a:lnTo>
                  <a:lnTo>
                    <a:pt x="3983" y="49002"/>
                  </a:lnTo>
                  <a:close/>
                  <a:moveTo>
                    <a:pt x="2333" y="50653"/>
                  </a:moveTo>
                  <a:lnTo>
                    <a:pt x="7294" y="55614"/>
                  </a:lnTo>
                  <a:lnTo>
                    <a:pt x="2333" y="60576"/>
                  </a:lnTo>
                  <a:lnTo>
                    <a:pt x="2333" y="50653"/>
                  </a:lnTo>
                  <a:close/>
                  <a:moveTo>
                    <a:pt x="15556" y="50653"/>
                  </a:moveTo>
                  <a:lnTo>
                    <a:pt x="15556" y="60576"/>
                  </a:lnTo>
                  <a:lnTo>
                    <a:pt x="10595" y="55614"/>
                  </a:lnTo>
                  <a:lnTo>
                    <a:pt x="15556" y="50653"/>
                  </a:lnTo>
                  <a:close/>
                  <a:moveTo>
                    <a:pt x="8944" y="57263"/>
                  </a:moveTo>
                  <a:lnTo>
                    <a:pt x="13906" y="62225"/>
                  </a:lnTo>
                  <a:lnTo>
                    <a:pt x="3983" y="62225"/>
                  </a:lnTo>
                  <a:lnTo>
                    <a:pt x="8944" y="57263"/>
                  </a:lnTo>
                  <a:close/>
                  <a:moveTo>
                    <a:pt x="13906" y="64558"/>
                  </a:moveTo>
                  <a:lnTo>
                    <a:pt x="8944" y="69520"/>
                  </a:lnTo>
                  <a:lnTo>
                    <a:pt x="3983" y="64558"/>
                  </a:lnTo>
                  <a:close/>
                  <a:moveTo>
                    <a:pt x="2332" y="66209"/>
                  </a:moveTo>
                  <a:lnTo>
                    <a:pt x="7294" y="71170"/>
                  </a:lnTo>
                  <a:lnTo>
                    <a:pt x="2332" y="76132"/>
                  </a:lnTo>
                  <a:lnTo>
                    <a:pt x="2332" y="66209"/>
                  </a:lnTo>
                  <a:close/>
                  <a:moveTo>
                    <a:pt x="15556" y="66209"/>
                  </a:moveTo>
                  <a:lnTo>
                    <a:pt x="15556" y="76132"/>
                  </a:lnTo>
                  <a:lnTo>
                    <a:pt x="10595" y="71170"/>
                  </a:lnTo>
                  <a:lnTo>
                    <a:pt x="15556" y="66209"/>
                  </a:lnTo>
                  <a:close/>
                  <a:moveTo>
                    <a:pt x="8944" y="72820"/>
                  </a:moveTo>
                  <a:lnTo>
                    <a:pt x="13905" y="77782"/>
                  </a:lnTo>
                  <a:lnTo>
                    <a:pt x="3982" y="77782"/>
                  </a:lnTo>
                  <a:lnTo>
                    <a:pt x="8944" y="72820"/>
                  </a:lnTo>
                  <a:close/>
                  <a:moveTo>
                    <a:pt x="13905" y="80115"/>
                  </a:moveTo>
                  <a:lnTo>
                    <a:pt x="8944" y="85077"/>
                  </a:lnTo>
                  <a:lnTo>
                    <a:pt x="3982" y="80115"/>
                  </a:lnTo>
                  <a:close/>
                  <a:moveTo>
                    <a:pt x="15556" y="81765"/>
                  </a:moveTo>
                  <a:lnTo>
                    <a:pt x="15556" y="91687"/>
                  </a:lnTo>
                  <a:lnTo>
                    <a:pt x="10595" y="86727"/>
                  </a:lnTo>
                  <a:lnTo>
                    <a:pt x="15556" y="81765"/>
                  </a:lnTo>
                  <a:close/>
                  <a:moveTo>
                    <a:pt x="2335" y="81767"/>
                  </a:moveTo>
                  <a:lnTo>
                    <a:pt x="7295" y="86728"/>
                  </a:lnTo>
                  <a:lnTo>
                    <a:pt x="2335" y="91690"/>
                  </a:lnTo>
                  <a:lnTo>
                    <a:pt x="2335" y="81767"/>
                  </a:lnTo>
                  <a:close/>
                  <a:moveTo>
                    <a:pt x="8945" y="88377"/>
                  </a:moveTo>
                  <a:lnTo>
                    <a:pt x="13907" y="93339"/>
                  </a:lnTo>
                  <a:lnTo>
                    <a:pt x="3984" y="93339"/>
                  </a:lnTo>
                  <a:lnTo>
                    <a:pt x="8945" y="88377"/>
                  </a:lnTo>
                  <a:close/>
                  <a:moveTo>
                    <a:pt x="13907" y="95672"/>
                  </a:moveTo>
                  <a:lnTo>
                    <a:pt x="8945" y="100634"/>
                  </a:lnTo>
                  <a:lnTo>
                    <a:pt x="3984" y="95672"/>
                  </a:lnTo>
                  <a:close/>
                  <a:moveTo>
                    <a:pt x="15556" y="97321"/>
                  </a:moveTo>
                  <a:lnTo>
                    <a:pt x="15556" y="107244"/>
                  </a:lnTo>
                  <a:lnTo>
                    <a:pt x="10595" y="102283"/>
                  </a:lnTo>
                  <a:lnTo>
                    <a:pt x="15556" y="97321"/>
                  </a:lnTo>
                  <a:close/>
                  <a:moveTo>
                    <a:pt x="2335" y="97322"/>
                  </a:moveTo>
                  <a:lnTo>
                    <a:pt x="7295" y="102283"/>
                  </a:lnTo>
                  <a:lnTo>
                    <a:pt x="2335" y="107245"/>
                  </a:lnTo>
                  <a:lnTo>
                    <a:pt x="2335" y="97322"/>
                  </a:lnTo>
                  <a:close/>
                  <a:moveTo>
                    <a:pt x="8945" y="103933"/>
                  </a:moveTo>
                  <a:lnTo>
                    <a:pt x="13907" y="108895"/>
                  </a:lnTo>
                  <a:lnTo>
                    <a:pt x="3984" y="108895"/>
                  </a:lnTo>
                  <a:lnTo>
                    <a:pt x="8945" y="103933"/>
                  </a:lnTo>
                  <a:close/>
                  <a:moveTo>
                    <a:pt x="13907" y="111228"/>
                  </a:moveTo>
                  <a:lnTo>
                    <a:pt x="8945" y="116190"/>
                  </a:lnTo>
                  <a:lnTo>
                    <a:pt x="3984" y="111228"/>
                  </a:lnTo>
                  <a:close/>
                  <a:moveTo>
                    <a:pt x="2333" y="112878"/>
                  </a:moveTo>
                  <a:lnTo>
                    <a:pt x="7295" y="117839"/>
                  </a:lnTo>
                  <a:lnTo>
                    <a:pt x="2333" y="122800"/>
                  </a:lnTo>
                  <a:lnTo>
                    <a:pt x="2333" y="112878"/>
                  </a:lnTo>
                  <a:close/>
                  <a:moveTo>
                    <a:pt x="15556" y="112878"/>
                  </a:moveTo>
                  <a:lnTo>
                    <a:pt x="15556" y="122800"/>
                  </a:lnTo>
                  <a:lnTo>
                    <a:pt x="10595" y="117839"/>
                  </a:lnTo>
                  <a:lnTo>
                    <a:pt x="15556" y="112878"/>
                  </a:lnTo>
                  <a:close/>
                  <a:moveTo>
                    <a:pt x="8945" y="119489"/>
                  </a:moveTo>
                  <a:lnTo>
                    <a:pt x="13906" y="124450"/>
                  </a:lnTo>
                  <a:lnTo>
                    <a:pt x="3983" y="124450"/>
                  </a:lnTo>
                  <a:lnTo>
                    <a:pt x="8945" y="119489"/>
                  </a:lnTo>
                  <a:close/>
                  <a:moveTo>
                    <a:pt x="0" y="1"/>
                  </a:moveTo>
                  <a:lnTo>
                    <a:pt x="0" y="126785"/>
                  </a:lnTo>
                  <a:lnTo>
                    <a:pt x="17890" y="126785"/>
                  </a:lnTo>
                  <a:lnTo>
                    <a:pt x="1789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41"/>
            <p:cNvSpPr/>
            <p:nvPr/>
          </p:nvSpPr>
          <p:spPr>
            <a:xfrm>
              <a:off x="5818656" y="4246962"/>
              <a:ext cx="289147" cy="2049179"/>
            </a:xfrm>
            <a:custGeom>
              <a:rect b="b" l="l" r="r" t="t"/>
              <a:pathLst>
                <a:path extrusionOk="0" h="126786" w="17890">
                  <a:moveTo>
                    <a:pt x="13907" y="2334"/>
                  </a:moveTo>
                  <a:lnTo>
                    <a:pt x="8945" y="7296"/>
                  </a:lnTo>
                  <a:lnTo>
                    <a:pt x="3984" y="2334"/>
                  </a:lnTo>
                  <a:close/>
                  <a:moveTo>
                    <a:pt x="2335" y="3983"/>
                  </a:moveTo>
                  <a:lnTo>
                    <a:pt x="7295" y="8945"/>
                  </a:lnTo>
                  <a:lnTo>
                    <a:pt x="2335" y="13906"/>
                  </a:lnTo>
                  <a:lnTo>
                    <a:pt x="2335" y="3983"/>
                  </a:lnTo>
                  <a:close/>
                  <a:moveTo>
                    <a:pt x="15556" y="3983"/>
                  </a:moveTo>
                  <a:lnTo>
                    <a:pt x="15556" y="13906"/>
                  </a:lnTo>
                  <a:lnTo>
                    <a:pt x="10595" y="8944"/>
                  </a:lnTo>
                  <a:lnTo>
                    <a:pt x="15556" y="3983"/>
                  </a:lnTo>
                  <a:close/>
                  <a:moveTo>
                    <a:pt x="8945" y="10595"/>
                  </a:moveTo>
                  <a:lnTo>
                    <a:pt x="13907" y="15557"/>
                  </a:lnTo>
                  <a:lnTo>
                    <a:pt x="3984" y="15557"/>
                  </a:lnTo>
                  <a:lnTo>
                    <a:pt x="8945" y="10595"/>
                  </a:lnTo>
                  <a:close/>
                  <a:moveTo>
                    <a:pt x="13907" y="17890"/>
                  </a:moveTo>
                  <a:lnTo>
                    <a:pt x="8945" y="22851"/>
                  </a:lnTo>
                  <a:lnTo>
                    <a:pt x="3984" y="17890"/>
                  </a:lnTo>
                  <a:close/>
                  <a:moveTo>
                    <a:pt x="2333" y="19540"/>
                  </a:moveTo>
                  <a:lnTo>
                    <a:pt x="7295" y="24502"/>
                  </a:lnTo>
                  <a:lnTo>
                    <a:pt x="2333" y="29463"/>
                  </a:lnTo>
                  <a:lnTo>
                    <a:pt x="2333" y="19540"/>
                  </a:lnTo>
                  <a:close/>
                  <a:moveTo>
                    <a:pt x="15556" y="19540"/>
                  </a:moveTo>
                  <a:lnTo>
                    <a:pt x="15556" y="29463"/>
                  </a:lnTo>
                  <a:lnTo>
                    <a:pt x="10595" y="24501"/>
                  </a:lnTo>
                  <a:lnTo>
                    <a:pt x="15556" y="19540"/>
                  </a:lnTo>
                  <a:close/>
                  <a:moveTo>
                    <a:pt x="8945" y="26152"/>
                  </a:moveTo>
                  <a:lnTo>
                    <a:pt x="13907" y="31112"/>
                  </a:lnTo>
                  <a:lnTo>
                    <a:pt x="3984" y="31112"/>
                  </a:lnTo>
                  <a:lnTo>
                    <a:pt x="8945" y="26152"/>
                  </a:lnTo>
                  <a:close/>
                  <a:moveTo>
                    <a:pt x="13907" y="33445"/>
                  </a:moveTo>
                  <a:lnTo>
                    <a:pt x="8945" y="38407"/>
                  </a:lnTo>
                  <a:lnTo>
                    <a:pt x="3984" y="33445"/>
                  </a:lnTo>
                  <a:close/>
                  <a:moveTo>
                    <a:pt x="2333" y="35096"/>
                  </a:moveTo>
                  <a:lnTo>
                    <a:pt x="7295" y="40057"/>
                  </a:lnTo>
                  <a:lnTo>
                    <a:pt x="2333" y="45019"/>
                  </a:lnTo>
                  <a:lnTo>
                    <a:pt x="2333" y="35096"/>
                  </a:lnTo>
                  <a:close/>
                  <a:moveTo>
                    <a:pt x="15556" y="35096"/>
                  </a:moveTo>
                  <a:lnTo>
                    <a:pt x="15556" y="45019"/>
                  </a:lnTo>
                  <a:lnTo>
                    <a:pt x="10595" y="40057"/>
                  </a:lnTo>
                  <a:lnTo>
                    <a:pt x="15556" y="35096"/>
                  </a:lnTo>
                  <a:close/>
                  <a:moveTo>
                    <a:pt x="8945" y="41707"/>
                  </a:moveTo>
                  <a:lnTo>
                    <a:pt x="13906" y="46669"/>
                  </a:lnTo>
                  <a:lnTo>
                    <a:pt x="3983" y="46669"/>
                  </a:lnTo>
                  <a:lnTo>
                    <a:pt x="8945" y="41707"/>
                  </a:lnTo>
                  <a:close/>
                  <a:moveTo>
                    <a:pt x="13906" y="49002"/>
                  </a:moveTo>
                  <a:lnTo>
                    <a:pt x="8945" y="53964"/>
                  </a:lnTo>
                  <a:lnTo>
                    <a:pt x="3983" y="49002"/>
                  </a:lnTo>
                  <a:close/>
                  <a:moveTo>
                    <a:pt x="2333" y="50653"/>
                  </a:moveTo>
                  <a:lnTo>
                    <a:pt x="7294" y="55614"/>
                  </a:lnTo>
                  <a:lnTo>
                    <a:pt x="2333" y="60576"/>
                  </a:lnTo>
                  <a:lnTo>
                    <a:pt x="2333" y="50653"/>
                  </a:lnTo>
                  <a:close/>
                  <a:moveTo>
                    <a:pt x="15556" y="50653"/>
                  </a:moveTo>
                  <a:lnTo>
                    <a:pt x="15556" y="60576"/>
                  </a:lnTo>
                  <a:lnTo>
                    <a:pt x="10595" y="55614"/>
                  </a:lnTo>
                  <a:lnTo>
                    <a:pt x="15556" y="50653"/>
                  </a:lnTo>
                  <a:close/>
                  <a:moveTo>
                    <a:pt x="8944" y="57263"/>
                  </a:moveTo>
                  <a:lnTo>
                    <a:pt x="13906" y="62225"/>
                  </a:lnTo>
                  <a:lnTo>
                    <a:pt x="3983" y="62225"/>
                  </a:lnTo>
                  <a:lnTo>
                    <a:pt x="8944" y="57263"/>
                  </a:lnTo>
                  <a:close/>
                  <a:moveTo>
                    <a:pt x="13906" y="64558"/>
                  </a:moveTo>
                  <a:lnTo>
                    <a:pt x="8944" y="69520"/>
                  </a:lnTo>
                  <a:lnTo>
                    <a:pt x="3983" y="64558"/>
                  </a:lnTo>
                  <a:close/>
                  <a:moveTo>
                    <a:pt x="2332" y="66209"/>
                  </a:moveTo>
                  <a:lnTo>
                    <a:pt x="7294" y="71170"/>
                  </a:lnTo>
                  <a:lnTo>
                    <a:pt x="2332" y="76132"/>
                  </a:lnTo>
                  <a:lnTo>
                    <a:pt x="2332" y="66209"/>
                  </a:lnTo>
                  <a:close/>
                  <a:moveTo>
                    <a:pt x="15556" y="66209"/>
                  </a:moveTo>
                  <a:lnTo>
                    <a:pt x="15556" y="76132"/>
                  </a:lnTo>
                  <a:lnTo>
                    <a:pt x="10595" y="71170"/>
                  </a:lnTo>
                  <a:lnTo>
                    <a:pt x="15556" y="66209"/>
                  </a:lnTo>
                  <a:close/>
                  <a:moveTo>
                    <a:pt x="8944" y="72820"/>
                  </a:moveTo>
                  <a:lnTo>
                    <a:pt x="13905" y="77782"/>
                  </a:lnTo>
                  <a:lnTo>
                    <a:pt x="3982" y="77782"/>
                  </a:lnTo>
                  <a:lnTo>
                    <a:pt x="8944" y="72820"/>
                  </a:lnTo>
                  <a:close/>
                  <a:moveTo>
                    <a:pt x="13905" y="80115"/>
                  </a:moveTo>
                  <a:lnTo>
                    <a:pt x="8944" y="85077"/>
                  </a:lnTo>
                  <a:lnTo>
                    <a:pt x="3982" y="80115"/>
                  </a:lnTo>
                  <a:close/>
                  <a:moveTo>
                    <a:pt x="15556" y="81765"/>
                  </a:moveTo>
                  <a:lnTo>
                    <a:pt x="15556" y="91687"/>
                  </a:lnTo>
                  <a:lnTo>
                    <a:pt x="10595" y="86727"/>
                  </a:lnTo>
                  <a:lnTo>
                    <a:pt x="15556" y="81765"/>
                  </a:lnTo>
                  <a:close/>
                  <a:moveTo>
                    <a:pt x="2335" y="81767"/>
                  </a:moveTo>
                  <a:lnTo>
                    <a:pt x="7295" y="86728"/>
                  </a:lnTo>
                  <a:lnTo>
                    <a:pt x="2335" y="91690"/>
                  </a:lnTo>
                  <a:lnTo>
                    <a:pt x="2335" y="81767"/>
                  </a:lnTo>
                  <a:close/>
                  <a:moveTo>
                    <a:pt x="8945" y="88377"/>
                  </a:moveTo>
                  <a:lnTo>
                    <a:pt x="13907" y="93339"/>
                  </a:lnTo>
                  <a:lnTo>
                    <a:pt x="3984" y="93339"/>
                  </a:lnTo>
                  <a:lnTo>
                    <a:pt x="8945" y="88377"/>
                  </a:lnTo>
                  <a:close/>
                  <a:moveTo>
                    <a:pt x="13907" y="95672"/>
                  </a:moveTo>
                  <a:lnTo>
                    <a:pt x="8945" y="100634"/>
                  </a:lnTo>
                  <a:lnTo>
                    <a:pt x="3984" y="95672"/>
                  </a:lnTo>
                  <a:close/>
                  <a:moveTo>
                    <a:pt x="15556" y="97321"/>
                  </a:moveTo>
                  <a:lnTo>
                    <a:pt x="15556" y="107244"/>
                  </a:lnTo>
                  <a:lnTo>
                    <a:pt x="10595" y="102283"/>
                  </a:lnTo>
                  <a:lnTo>
                    <a:pt x="15556" y="97321"/>
                  </a:lnTo>
                  <a:close/>
                  <a:moveTo>
                    <a:pt x="2335" y="97322"/>
                  </a:moveTo>
                  <a:lnTo>
                    <a:pt x="7295" y="102283"/>
                  </a:lnTo>
                  <a:lnTo>
                    <a:pt x="2335" y="107245"/>
                  </a:lnTo>
                  <a:lnTo>
                    <a:pt x="2335" y="97322"/>
                  </a:lnTo>
                  <a:close/>
                  <a:moveTo>
                    <a:pt x="8945" y="103933"/>
                  </a:moveTo>
                  <a:lnTo>
                    <a:pt x="13907" y="108895"/>
                  </a:lnTo>
                  <a:lnTo>
                    <a:pt x="3984" y="108895"/>
                  </a:lnTo>
                  <a:lnTo>
                    <a:pt x="8945" y="103933"/>
                  </a:lnTo>
                  <a:close/>
                  <a:moveTo>
                    <a:pt x="13907" y="111228"/>
                  </a:moveTo>
                  <a:lnTo>
                    <a:pt x="8945" y="116190"/>
                  </a:lnTo>
                  <a:lnTo>
                    <a:pt x="3984" y="111228"/>
                  </a:lnTo>
                  <a:close/>
                  <a:moveTo>
                    <a:pt x="2333" y="112878"/>
                  </a:moveTo>
                  <a:lnTo>
                    <a:pt x="7295" y="117839"/>
                  </a:lnTo>
                  <a:lnTo>
                    <a:pt x="2333" y="122800"/>
                  </a:lnTo>
                  <a:lnTo>
                    <a:pt x="2333" y="112878"/>
                  </a:lnTo>
                  <a:close/>
                  <a:moveTo>
                    <a:pt x="15556" y="112878"/>
                  </a:moveTo>
                  <a:lnTo>
                    <a:pt x="15556" y="122800"/>
                  </a:lnTo>
                  <a:lnTo>
                    <a:pt x="10595" y="117839"/>
                  </a:lnTo>
                  <a:lnTo>
                    <a:pt x="15556" y="112878"/>
                  </a:lnTo>
                  <a:close/>
                  <a:moveTo>
                    <a:pt x="8945" y="119489"/>
                  </a:moveTo>
                  <a:lnTo>
                    <a:pt x="13906" y="124450"/>
                  </a:lnTo>
                  <a:lnTo>
                    <a:pt x="3983" y="124450"/>
                  </a:lnTo>
                  <a:lnTo>
                    <a:pt x="8945" y="119489"/>
                  </a:lnTo>
                  <a:close/>
                  <a:moveTo>
                    <a:pt x="0" y="1"/>
                  </a:moveTo>
                  <a:lnTo>
                    <a:pt x="0" y="126785"/>
                  </a:lnTo>
                  <a:lnTo>
                    <a:pt x="17890" y="126785"/>
                  </a:lnTo>
                  <a:lnTo>
                    <a:pt x="1789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4" name="Google Shape;604;p41"/>
          <p:cNvSpPr txBox="1"/>
          <p:nvPr/>
        </p:nvSpPr>
        <p:spPr>
          <a:xfrm>
            <a:off x="1951300" y="826100"/>
            <a:ext cx="5625900" cy="2307300"/>
          </a:xfrm>
          <a:prstGeom prst="rect">
            <a:avLst/>
          </a:prstGeom>
          <a:noFill/>
          <a:ln>
            <a:noFill/>
          </a:ln>
        </p:spPr>
        <p:txBody>
          <a:bodyPr anchorCtr="0" anchor="t" bIns="91425" lIns="91425" spcFirstLastPara="1" rIns="91425" wrap="square" tIns="91425">
            <a:noAutofit/>
          </a:bodyPr>
          <a:lstStyle/>
          <a:p>
            <a:pPr indent="0" lvl="0" marL="0" rtl="0" algn="just">
              <a:lnSpc>
                <a:spcPct val="200000"/>
              </a:lnSpc>
              <a:spcBef>
                <a:spcPts val="600"/>
              </a:spcBef>
              <a:spcAft>
                <a:spcPts val="0"/>
              </a:spcAft>
              <a:buNone/>
            </a:pPr>
            <a:r>
              <a:t/>
            </a:r>
            <a:endParaRPr sz="1600">
              <a:solidFill>
                <a:srgbClr val="FFFFFF"/>
              </a:solidFill>
              <a:latin typeface="Roboto"/>
              <a:ea typeface="Roboto"/>
              <a:cs typeface="Roboto"/>
              <a:sym typeface="Roboto"/>
            </a:endParaRPr>
          </a:p>
          <a:p>
            <a:pPr indent="0" lvl="0" marL="0" rtl="0" algn="just">
              <a:lnSpc>
                <a:spcPct val="200000"/>
              </a:lnSpc>
              <a:spcBef>
                <a:spcPts val="600"/>
              </a:spcBef>
              <a:spcAft>
                <a:spcPts val="0"/>
              </a:spcAft>
              <a:buNone/>
            </a:pPr>
            <a:r>
              <a:rPr lang="en" sz="1600">
                <a:solidFill>
                  <a:srgbClr val="FFFFFF"/>
                </a:solidFill>
                <a:latin typeface="Roboto"/>
                <a:ea typeface="Roboto"/>
                <a:cs typeface="Roboto"/>
                <a:sym typeface="Roboto"/>
              </a:rPr>
              <a:t>“Develop an effective and accurate method for predicting water table depth that can be used to help engineers and decision-makers manage groundwater resources and make management decisions.”</a:t>
            </a:r>
            <a:endParaRPr sz="1600">
              <a:solidFill>
                <a:srgbClr val="FFFFFF"/>
              </a:solidFill>
              <a:latin typeface="Roboto"/>
              <a:ea typeface="Roboto"/>
              <a:cs typeface="Roboto"/>
              <a:sym typeface="Roboto"/>
            </a:endParaRPr>
          </a:p>
          <a:p>
            <a:pPr indent="0" lvl="0" marL="0" rtl="0" algn="just">
              <a:lnSpc>
                <a:spcPct val="200000"/>
              </a:lnSpc>
              <a:spcBef>
                <a:spcPts val="600"/>
              </a:spcBef>
              <a:spcAft>
                <a:spcPts val="0"/>
              </a:spcAft>
              <a:buClr>
                <a:schemeClr val="dk1"/>
              </a:buClr>
              <a:buSzPts val="1100"/>
              <a:buFont typeface="Arial"/>
              <a:buNone/>
            </a:pPr>
            <a:r>
              <a:t/>
            </a:r>
            <a:endParaRPr sz="1600">
              <a:solidFill>
                <a:srgbClr val="FFFFFF"/>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42"/>
          <p:cNvSpPr txBox="1"/>
          <p:nvPr>
            <p:ph type="title"/>
          </p:nvPr>
        </p:nvSpPr>
        <p:spPr>
          <a:xfrm>
            <a:off x="5074500" y="2723225"/>
            <a:ext cx="3564000" cy="84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Study area and data</a:t>
            </a:r>
            <a:endParaRPr/>
          </a:p>
        </p:txBody>
      </p:sp>
      <p:sp>
        <p:nvSpPr>
          <p:cNvPr id="610" name="Google Shape;610;p42"/>
          <p:cNvSpPr txBox="1"/>
          <p:nvPr>
            <p:ph idx="2" type="title"/>
          </p:nvPr>
        </p:nvSpPr>
        <p:spPr>
          <a:xfrm>
            <a:off x="5074500" y="1178125"/>
            <a:ext cx="3330600" cy="1483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43"/>
          <p:cNvSpPr/>
          <p:nvPr/>
        </p:nvSpPr>
        <p:spPr>
          <a:xfrm rot="-2700000">
            <a:off x="4465783" y="1147895"/>
            <a:ext cx="196010" cy="196010"/>
          </a:xfrm>
          <a:prstGeom prst="teardrop">
            <a:avLst>
              <a:gd fmla="val 10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6" name="Google Shape;616;p43"/>
          <p:cNvCxnSpPr/>
          <p:nvPr/>
        </p:nvCxnSpPr>
        <p:spPr>
          <a:xfrm flipH="1">
            <a:off x="408825" y="1245825"/>
            <a:ext cx="3951000" cy="12300"/>
          </a:xfrm>
          <a:prstGeom prst="straightConnector1">
            <a:avLst/>
          </a:prstGeom>
          <a:noFill/>
          <a:ln cap="flat" cmpd="sng" w="9525">
            <a:solidFill>
              <a:schemeClr val="lt1"/>
            </a:solidFill>
            <a:prstDash val="solid"/>
            <a:round/>
            <a:headEnd len="med" w="med" type="none"/>
            <a:tailEnd len="med" w="med" type="none"/>
          </a:ln>
        </p:spPr>
      </p:cxnSp>
      <p:cxnSp>
        <p:nvCxnSpPr>
          <p:cNvPr id="617" name="Google Shape;617;p43"/>
          <p:cNvCxnSpPr/>
          <p:nvPr/>
        </p:nvCxnSpPr>
        <p:spPr>
          <a:xfrm rot="10800000">
            <a:off x="4767650" y="1245750"/>
            <a:ext cx="4095000" cy="5700"/>
          </a:xfrm>
          <a:prstGeom prst="straightConnector1">
            <a:avLst/>
          </a:prstGeom>
          <a:noFill/>
          <a:ln cap="flat" cmpd="sng" w="9525">
            <a:solidFill>
              <a:schemeClr val="lt1"/>
            </a:solidFill>
            <a:prstDash val="solid"/>
            <a:round/>
            <a:headEnd len="med" w="med" type="none"/>
            <a:tailEnd len="med" w="med" type="none"/>
          </a:ln>
        </p:spPr>
      </p:cxnSp>
      <p:cxnSp>
        <p:nvCxnSpPr>
          <p:cNvPr id="618" name="Google Shape;618;p43"/>
          <p:cNvCxnSpPr/>
          <p:nvPr/>
        </p:nvCxnSpPr>
        <p:spPr>
          <a:xfrm rot="10800000">
            <a:off x="342925" y="4668725"/>
            <a:ext cx="8546100" cy="0"/>
          </a:xfrm>
          <a:prstGeom prst="straightConnector1">
            <a:avLst/>
          </a:prstGeom>
          <a:noFill/>
          <a:ln cap="flat" cmpd="sng" w="9525">
            <a:solidFill>
              <a:schemeClr val="lt1"/>
            </a:solidFill>
            <a:prstDash val="solid"/>
            <a:round/>
            <a:headEnd len="med" w="med" type="none"/>
            <a:tailEnd len="med" w="med" type="none"/>
          </a:ln>
        </p:spPr>
      </p:cxnSp>
      <p:sp>
        <p:nvSpPr>
          <p:cNvPr id="619" name="Google Shape;619;p43"/>
          <p:cNvSpPr txBox="1"/>
          <p:nvPr>
            <p:ph type="title"/>
          </p:nvPr>
        </p:nvSpPr>
        <p:spPr>
          <a:xfrm>
            <a:off x="408825" y="142425"/>
            <a:ext cx="8453700" cy="118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a:t>Study area (</a:t>
            </a:r>
            <a:r>
              <a:rPr lang="en" sz="3600"/>
              <a:t>Hetao  Irrigation  District, China)</a:t>
            </a:r>
            <a:endParaRPr sz="3600"/>
          </a:p>
        </p:txBody>
      </p:sp>
      <p:sp>
        <p:nvSpPr>
          <p:cNvPr id="620" name="Google Shape;620;p43"/>
          <p:cNvSpPr txBox="1"/>
          <p:nvPr/>
        </p:nvSpPr>
        <p:spPr>
          <a:xfrm>
            <a:off x="911550" y="1694925"/>
            <a:ext cx="3448200" cy="282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621" name="Google Shape;621;p43"/>
          <p:cNvSpPr txBox="1"/>
          <p:nvPr/>
        </p:nvSpPr>
        <p:spPr>
          <a:xfrm>
            <a:off x="180950" y="1322625"/>
            <a:ext cx="4095000" cy="3141600"/>
          </a:xfrm>
          <a:prstGeom prst="rect">
            <a:avLst/>
          </a:prstGeom>
          <a:noFill/>
          <a:ln>
            <a:noFill/>
          </a:ln>
        </p:spPr>
        <p:txBody>
          <a:bodyPr anchorCtr="0" anchor="t" bIns="91425" lIns="91425" spcFirstLastPara="1" rIns="91425" wrap="square" tIns="91425">
            <a:noAutofit/>
          </a:bodyPr>
          <a:lstStyle/>
          <a:p>
            <a:pPr indent="-304800" lvl="0" marL="457200" rtl="0" algn="just">
              <a:lnSpc>
                <a:spcPct val="200000"/>
              </a:lnSpc>
              <a:spcBef>
                <a:spcPts val="600"/>
              </a:spcBef>
              <a:spcAft>
                <a:spcPts val="0"/>
              </a:spcAft>
              <a:buClr>
                <a:srgbClr val="FFFFFF"/>
              </a:buClr>
              <a:buSzPts val="1200"/>
              <a:buFont typeface="Roboto"/>
              <a:buChar char="●"/>
            </a:pPr>
            <a:r>
              <a:rPr lang="en" sz="1200">
                <a:solidFill>
                  <a:srgbClr val="FFFFFF"/>
                </a:solidFill>
                <a:latin typeface="Roboto"/>
                <a:ea typeface="Roboto"/>
                <a:cs typeface="Roboto"/>
                <a:sym typeface="Roboto"/>
              </a:rPr>
              <a:t>Located in the arid area of the </a:t>
            </a:r>
            <a:r>
              <a:rPr b="1" lang="en" sz="1200">
                <a:solidFill>
                  <a:srgbClr val="FFFFFF"/>
                </a:solidFill>
                <a:latin typeface="Roboto"/>
                <a:ea typeface="Roboto"/>
                <a:cs typeface="Roboto"/>
                <a:sym typeface="Roboto"/>
              </a:rPr>
              <a:t>Yellow River watershed</a:t>
            </a:r>
            <a:r>
              <a:rPr lang="en" sz="1200">
                <a:solidFill>
                  <a:srgbClr val="FFFFFF"/>
                </a:solidFill>
                <a:latin typeface="Roboto"/>
                <a:ea typeface="Roboto"/>
                <a:cs typeface="Roboto"/>
                <a:sym typeface="Roboto"/>
              </a:rPr>
              <a:t>.</a:t>
            </a:r>
            <a:endParaRPr sz="1200">
              <a:solidFill>
                <a:srgbClr val="FFFFFF"/>
              </a:solidFill>
              <a:latin typeface="Roboto"/>
              <a:ea typeface="Roboto"/>
              <a:cs typeface="Roboto"/>
              <a:sym typeface="Roboto"/>
            </a:endParaRPr>
          </a:p>
          <a:p>
            <a:pPr indent="-304800" lvl="0" marL="457200" rtl="0" algn="just">
              <a:lnSpc>
                <a:spcPct val="200000"/>
              </a:lnSpc>
              <a:spcBef>
                <a:spcPts val="0"/>
              </a:spcBef>
              <a:spcAft>
                <a:spcPts val="0"/>
              </a:spcAft>
              <a:buClr>
                <a:srgbClr val="FFFFFF"/>
              </a:buClr>
              <a:buSzPts val="1200"/>
              <a:buFont typeface="Roboto"/>
              <a:buChar char="●"/>
            </a:pPr>
            <a:r>
              <a:rPr lang="en" sz="1200">
                <a:solidFill>
                  <a:srgbClr val="FFFFFF"/>
                </a:solidFill>
                <a:latin typeface="Roboto"/>
                <a:ea typeface="Roboto"/>
                <a:cs typeface="Roboto"/>
                <a:sym typeface="Roboto"/>
              </a:rPr>
              <a:t>District has been divided into five sub-areas from west to east as follows: Ulanbuh, Jiefangzha, Yongji, Yichang and Urad.</a:t>
            </a:r>
            <a:endParaRPr sz="1200">
              <a:solidFill>
                <a:srgbClr val="FFFFFF"/>
              </a:solidFill>
              <a:latin typeface="Roboto"/>
              <a:ea typeface="Roboto"/>
              <a:cs typeface="Roboto"/>
              <a:sym typeface="Roboto"/>
            </a:endParaRPr>
          </a:p>
          <a:p>
            <a:pPr indent="-304800" lvl="0" marL="457200" rtl="0" algn="just">
              <a:lnSpc>
                <a:spcPct val="200000"/>
              </a:lnSpc>
              <a:spcBef>
                <a:spcPts val="0"/>
              </a:spcBef>
              <a:spcAft>
                <a:spcPts val="0"/>
              </a:spcAft>
              <a:buClr>
                <a:srgbClr val="FFFFFF"/>
              </a:buClr>
              <a:buSzPts val="1200"/>
              <a:buFont typeface="Roboto"/>
              <a:buChar char="●"/>
            </a:pPr>
            <a:r>
              <a:rPr lang="en" sz="1200">
                <a:solidFill>
                  <a:srgbClr val="FFFFFF"/>
                </a:solidFill>
                <a:latin typeface="Roboto"/>
                <a:ea typeface="Roboto"/>
                <a:cs typeface="Roboto"/>
                <a:sym typeface="Roboto"/>
              </a:rPr>
              <a:t>Hetao Irrigation District covers 11,073 km</a:t>
            </a:r>
            <a:r>
              <a:rPr baseline="30000" lang="en" sz="1200">
                <a:solidFill>
                  <a:srgbClr val="FFFFFF"/>
                </a:solidFill>
                <a:latin typeface="Roboto"/>
                <a:ea typeface="Roboto"/>
                <a:cs typeface="Roboto"/>
                <a:sym typeface="Roboto"/>
              </a:rPr>
              <a:t>2</a:t>
            </a:r>
            <a:r>
              <a:rPr lang="en" sz="1200">
                <a:solidFill>
                  <a:srgbClr val="FFFFFF"/>
                </a:solidFill>
                <a:latin typeface="Roboto"/>
                <a:ea typeface="Roboto"/>
                <a:cs typeface="Roboto"/>
                <a:sym typeface="Roboto"/>
              </a:rPr>
              <a:t>; the central part of the district is about 180 km long and 60 km wide.</a:t>
            </a:r>
            <a:endParaRPr sz="1200">
              <a:solidFill>
                <a:srgbClr val="FFFFFF"/>
              </a:solidFill>
              <a:latin typeface="Roboto"/>
              <a:ea typeface="Roboto"/>
              <a:cs typeface="Roboto"/>
              <a:sym typeface="Roboto"/>
            </a:endParaRPr>
          </a:p>
        </p:txBody>
      </p:sp>
      <p:pic>
        <p:nvPicPr>
          <p:cNvPr id="622" name="Google Shape;622;p43"/>
          <p:cNvPicPr preferRelativeResize="0"/>
          <p:nvPr/>
        </p:nvPicPr>
        <p:blipFill rotWithShape="1">
          <a:blip r:embed="rId3">
            <a:alphaModFix/>
          </a:blip>
          <a:srcRect b="5001" l="2545" r="2469" t="4394"/>
          <a:stretch/>
        </p:blipFill>
        <p:spPr>
          <a:xfrm>
            <a:off x="4425200" y="1495525"/>
            <a:ext cx="4450626" cy="298141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44"/>
          <p:cNvSpPr/>
          <p:nvPr/>
        </p:nvSpPr>
        <p:spPr>
          <a:xfrm rot="-2700000">
            <a:off x="4465783" y="919295"/>
            <a:ext cx="196010" cy="196010"/>
          </a:xfrm>
          <a:prstGeom prst="teardrop">
            <a:avLst>
              <a:gd fmla="val 10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28" name="Google Shape;628;p44"/>
          <p:cNvCxnSpPr/>
          <p:nvPr/>
        </p:nvCxnSpPr>
        <p:spPr>
          <a:xfrm flipH="1">
            <a:off x="408825" y="1017225"/>
            <a:ext cx="3951000" cy="12300"/>
          </a:xfrm>
          <a:prstGeom prst="straightConnector1">
            <a:avLst/>
          </a:prstGeom>
          <a:noFill/>
          <a:ln cap="flat" cmpd="sng" w="9525">
            <a:solidFill>
              <a:schemeClr val="lt1"/>
            </a:solidFill>
            <a:prstDash val="solid"/>
            <a:round/>
            <a:headEnd len="med" w="med" type="none"/>
            <a:tailEnd len="med" w="med" type="none"/>
          </a:ln>
        </p:spPr>
      </p:cxnSp>
      <p:cxnSp>
        <p:nvCxnSpPr>
          <p:cNvPr id="629" name="Google Shape;629;p44"/>
          <p:cNvCxnSpPr/>
          <p:nvPr/>
        </p:nvCxnSpPr>
        <p:spPr>
          <a:xfrm rot="10800000">
            <a:off x="4767650" y="1017150"/>
            <a:ext cx="4095000" cy="5700"/>
          </a:xfrm>
          <a:prstGeom prst="straightConnector1">
            <a:avLst/>
          </a:prstGeom>
          <a:noFill/>
          <a:ln cap="flat" cmpd="sng" w="9525">
            <a:solidFill>
              <a:schemeClr val="lt1"/>
            </a:solidFill>
            <a:prstDash val="solid"/>
            <a:round/>
            <a:headEnd len="med" w="med" type="none"/>
            <a:tailEnd len="med" w="med" type="none"/>
          </a:ln>
        </p:spPr>
      </p:cxnSp>
      <p:cxnSp>
        <p:nvCxnSpPr>
          <p:cNvPr id="630" name="Google Shape;630;p44"/>
          <p:cNvCxnSpPr/>
          <p:nvPr/>
        </p:nvCxnSpPr>
        <p:spPr>
          <a:xfrm rot="10800000">
            <a:off x="376350" y="4853375"/>
            <a:ext cx="8546100" cy="0"/>
          </a:xfrm>
          <a:prstGeom prst="straightConnector1">
            <a:avLst/>
          </a:prstGeom>
          <a:noFill/>
          <a:ln cap="flat" cmpd="sng" w="9525">
            <a:solidFill>
              <a:schemeClr val="lt1"/>
            </a:solidFill>
            <a:prstDash val="solid"/>
            <a:round/>
            <a:headEnd len="med" w="med" type="none"/>
            <a:tailEnd len="med" w="med" type="none"/>
          </a:ln>
        </p:spPr>
      </p:cxnSp>
      <p:sp>
        <p:nvSpPr>
          <p:cNvPr id="631" name="Google Shape;631;p44"/>
          <p:cNvSpPr txBox="1"/>
          <p:nvPr>
            <p:ph type="title"/>
          </p:nvPr>
        </p:nvSpPr>
        <p:spPr>
          <a:xfrm>
            <a:off x="1572600" y="8700"/>
            <a:ext cx="5805300" cy="118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a:t>Data and statistical analysis</a:t>
            </a:r>
            <a:endParaRPr sz="3600"/>
          </a:p>
        </p:txBody>
      </p:sp>
      <p:sp>
        <p:nvSpPr>
          <p:cNvPr id="632" name="Google Shape;632;p44"/>
          <p:cNvSpPr txBox="1"/>
          <p:nvPr/>
        </p:nvSpPr>
        <p:spPr>
          <a:xfrm>
            <a:off x="911550" y="1694925"/>
            <a:ext cx="3448200" cy="282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633" name="Google Shape;633;p44"/>
          <p:cNvSpPr txBox="1"/>
          <p:nvPr/>
        </p:nvSpPr>
        <p:spPr>
          <a:xfrm>
            <a:off x="331350" y="1094025"/>
            <a:ext cx="4608600" cy="3141600"/>
          </a:xfrm>
          <a:prstGeom prst="rect">
            <a:avLst/>
          </a:prstGeom>
          <a:noFill/>
          <a:ln>
            <a:noFill/>
          </a:ln>
        </p:spPr>
        <p:txBody>
          <a:bodyPr anchorCtr="0" anchor="t" bIns="91425" lIns="91425" spcFirstLastPara="1" rIns="91425" wrap="square" tIns="91425">
            <a:noAutofit/>
          </a:bodyPr>
          <a:lstStyle/>
          <a:p>
            <a:pPr indent="-304800" lvl="0" marL="457200" rtl="0" algn="just">
              <a:lnSpc>
                <a:spcPct val="150000"/>
              </a:lnSpc>
              <a:spcBef>
                <a:spcPts val="1200"/>
              </a:spcBef>
              <a:spcAft>
                <a:spcPts val="0"/>
              </a:spcAft>
              <a:buClr>
                <a:srgbClr val="FFFFFF"/>
              </a:buClr>
              <a:buSzPts val="1200"/>
              <a:buFont typeface="Roboto"/>
              <a:buChar char="●"/>
            </a:pPr>
            <a:r>
              <a:rPr lang="en" sz="1200">
                <a:solidFill>
                  <a:srgbClr val="FFFFFF"/>
                </a:solidFill>
                <a:latin typeface="Roboto"/>
                <a:ea typeface="Roboto"/>
                <a:cs typeface="Roboto"/>
                <a:sym typeface="Roboto"/>
              </a:rPr>
              <a:t>I used 14 years (2000–2013) of time series data from the five sub-areas in Hetao Irrigation District.</a:t>
            </a:r>
            <a:endParaRPr sz="1200">
              <a:solidFill>
                <a:srgbClr val="FFFFFF"/>
              </a:solidFill>
              <a:latin typeface="Roboto"/>
              <a:ea typeface="Roboto"/>
              <a:cs typeface="Roboto"/>
              <a:sym typeface="Roboto"/>
            </a:endParaRPr>
          </a:p>
          <a:p>
            <a:pPr indent="-304800" lvl="0" marL="457200" rtl="0" algn="just">
              <a:lnSpc>
                <a:spcPct val="150000"/>
              </a:lnSpc>
              <a:spcBef>
                <a:spcPts val="0"/>
              </a:spcBef>
              <a:spcAft>
                <a:spcPts val="0"/>
              </a:spcAft>
              <a:buClr>
                <a:srgbClr val="FFFFFF"/>
              </a:buClr>
              <a:buSzPts val="1200"/>
              <a:buFont typeface="Roboto"/>
              <a:buChar char="●"/>
            </a:pPr>
            <a:r>
              <a:rPr lang="en" sz="1200">
                <a:solidFill>
                  <a:srgbClr val="FFFFFF"/>
                </a:solidFill>
                <a:latin typeface="Roboto"/>
                <a:ea typeface="Roboto"/>
                <a:cs typeface="Roboto"/>
                <a:sym typeface="Roboto"/>
              </a:rPr>
              <a:t>Six variables were chosen for this study: water diversion, precipitation, evaporation volume, temperature, water table depth, and time.</a:t>
            </a:r>
            <a:endParaRPr sz="1200">
              <a:solidFill>
                <a:srgbClr val="FFFFFF"/>
              </a:solidFill>
              <a:latin typeface="Roboto"/>
              <a:ea typeface="Roboto"/>
              <a:cs typeface="Roboto"/>
              <a:sym typeface="Roboto"/>
            </a:endParaRPr>
          </a:p>
          <a:p>
            <a:pPr indent="-304800" lvl="0" marL="457200" rtl="0" algn="just">
              <a:lnSpc>
                <a:spcPct val="150000"/>
              </a:lnSpc>
              <a:spcBef>
                <a:spcPts val="0"/>
              </a:spcBef>
              <a:spcAft>
                <a:spcPts val="0"/>
              </a:spcAft>
              <a:buClr>
                <a:srgbClr val="FFFFFF"/>
              </a:buClr>
              <a:buSzPts val="1200"/>
              <a:buFont typeface="Roboto"/>
              <a:buChar char="●"/>
            </a:pPr>
            <a:r>
              <a:rPr lang="en" sz="1200">
                <a:solidFill>
                  <a:srgbClr val="FFFFFF"/>
                </a:solidFill>
                <a:latin typeface="Roboto"/>
                <a:ea typeface="Roboto"/>
                <a:cs typeface="Roboto"/>
                <a:sym typeface="Roboto"/>
              </a:rPr>
              <a:t>Training set: first 12 years’ time series data.</a:t>
            </a:r>
            <a:endParaRPr sz="1200">
              <a:solidFill>
                <a:srgbClr val="FFFFFF"/>
              </a:solidFill>
              <a:latin typeface="Roboto"/>
              <a:ea typeface="Roboto"/>
              <a:cs typeface="Roboto"/>
              <a:sym typeface="Roboto"/>
            </a:endParaRPr>
          </a:p>
          <a:p>
            <a:pPr indent="-304800" lvl="0" marL="457200" rtl="0" algn="just">
              <a:lnSpc>
                <a:spcPct val="150000"/>
              </a:lnSpc>
              <a:spcBef>
                <a:spcPts val="0"/>
              </a:spcBef>
              <a:spcAft>
                <a:spcPts val="0"/>
              </a:spcAft>
              <a:buClr>
                <a:srgbClr val="FFFFFF"/>
              </a:buClr>
              <a:buSzPts val="1200"/>
              <a:buFont typeface="Roboto"/>
              <a:buChar char="●"/>
            </a:pPr>
            <a:r>
              <a:rPr lang="en" sz="1200">
                <a:solidFill>
                  <a:srgbClr val="FFFFFF"/>
                </a:solidFill>
                <a:latin typeface="Roboto"/>
                <a:ea typeface="Roboto"/>
                <a:cs typeface="Roboto"/>
                <a:sym typeface="Roboto"/>
              </a:rPr>
              <a:t>Validation set: last two years of data.</a:t>
            </a:r>
            <a:endParaRPr sz="1200">
              <a:solidFill>
                <a:srgbClr val="FFFFFF"/>
              </a:solidFill>
              <a:latin typeface="Roboto"/>
              <a:ea typeface="Roboto"/>
              <a:cs typeface="Roboto"/>
              <a:sym typeface="Roboto"/>
            </a:endParaRPr>
          </a:p>
          <a:p>
            <a:pPr indent="-304800" lvl="0" marL="457200" rtl="0" algn="just">
              <a:lnSpc>
                <a:spcPct val="150000"/>
              </a:lnSpc>
              <a:spcBef>
                <a:spcPts val="0"/>
              </a:spcBef>
              <a:spcAft>
                <a:spcPts val="0"/>
              </a:spcAft>
              <a:buClr>
                <a:srgbClr val="FFFFFF"/>
              </a:buClr>
              <a:buSzPts val="1200"/>
              <a:buFont typeface="Roboto"/>
              <a:buChar char="●"/>
            </a:pPr>
            <a:r>
              <a:rPr lang="en" sz="1200">
                <a:solidFill>
                  <a:srgbClr val="FFFFFF"/>
                </a:solidFill>
                <a:latin typeface="Roboto"/>
                <a:ea typeface="Roboto"/>
                <a:cs typeface="Roboto"/>
                <a:sym typeface="Roboto"/>
              </a:rPr>
              <a:t>All six of the variables were standardized to ensure they remain on the same scale (Data pre-processing). </a:t>
            </a:r>
            <a:endParaRPr sz="1200">
              <a:solidFill>
                <a:srgbClr val="FFFFFF"/>
              </a:solidFill>
              <a:latin typeface="Roboto"/>
              <a:ea typeface="Roboto"/>
              <a:cs typeface="Roboto"/>
              <a:sym typeface="Roboto"/>
            </a:endParaRPr>
          </a:p>
        </p:txBody>
      </p:sp>
      <p:pic>
        <p:nvPicPr>
          <p:cNvPr id="634" name="Google Shape;634;p44"/>
          <p:cNvPicPr preferRelativeResize="0"/>
          <p:nvPr/>
        </p:nvPicPr>
        <p:blipFill rotWithShape="1">
          <a:blip r:embed="rId3">
            <a:alphaModFix/>
          </a:blip>
          <a:srcRect b="0" l="1190" r="1219" t="1019"/>
          <a:stretch/>
        </p:blipFill>
        <p:spPr>
          <a:xfrm>
            <a:off x="5150100" y="1232100"/>
            <a:ext cx="3712550" cy="34802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graphicFrame>
        <p:nvGraphicFramePr>
          <p:cNvPr id="639" name="Google Shape;639;p45"/>
          <p:cNvGraphicFramePr/>
          <p:nvPr/>
        </p:nvGraphicFramePr>
        <p:xfrm>
          <a:off x="1425475" y="987538"/>
          <a:ext cx="3000000" cy="3000000"/>
        </p:xfrm>
        <a:graphic>
          <a:graphicData uri="http://schemas.openxmlformats.org/drawingml/2006/table">
            <a:tbl>
              <a:tblPr>
                <a:noFill/>
                <a:tableStyleId>{BE3BC59F-BC63-4BA9-9877-25F9183C7B91}</a:tableStyleId>
              </a:tblPr>
              <a:tblGrid>
                <a:gridCol w="1131900"/>
                <a:gridCol w="1131900"/>
                <a:gridCol w="1131900"/>
                <a:gridCol w="1131900"/>
                <a:gridCol w="1131900"/>
                <a:gridCol w="1131900"/>
              </a:tblGrid>
              <a:tr h="743375">
                <a:tc>
                  <a:txBody>
                    <a:bodyPr/>
                    <a:lstStyle/>
                    <a:p>
                      <a:pPr indent="0" lvl="0" marL="0" rtl="0" algn="ctr">
                        <a:spcBef>
                          <a:spcPts val="0"/>
                        </a:spcBef>
                        <a:spcAft>
                          <a:spcPts val="0"/>
                        </a:spcAft>
                        <a:buNone/>
                      </a:pPr>
                      <a:r>
                        <a:rPr lang="en" sz="1800">
                          <a:solidFill>
                            <a:schemeClr val="lt1"/>
                          </a:solidFill>
                          <a:latin typeface="Staatliches"/>
                          <a:ea typeface="Staatliches"/>
                          <a:cs typeface="Staatliches"/>
                          <a:sym typeface="Staatliches"/>
                        </a:rPr>
                        <a:t>areas</a:t>
                      </a:r>
                      <a:endParaRPr sz="1800">
                        <a:solidFill>
                          <a:schemeClr val="lt1"/>
                        </a:solidFill>
                        <a:latin typeface="Staatliches"/>
                        <a:ea typeface="Staatliches"/>
                        <a:cs typeface="Staatliches"/>
                        <a:sym typeface="Staatliches"/>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rPr lang="en">
                          <a:solidFill>
                            <a:schemeClr val="lt1"/>
                          </a:solidFill>
                          <a:latin typeface="Roboto"/>
                          <a:ea typeface="Roboto"/>
                          <a:cs typeface="Roboto"/>
                          <a:sym typeface="Roboto"/>
                        </a:rPr>
                        <a:t>Average</a:t>
                      </a:r>
                      <a:endParaRPr>
                        <a:solidFill>
                          <a:schemeClr val="lt1"/>
                        </a:solidFill>
                        <a:latin typeface="Roboto"/>
                        <a:ea typeface="Roboto"/>
                        <a:cs typeface="Roboto"/>
                        <a:sym typeface="Roboto"/>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rPr lang="en">
                          <a:solidFill>
                            <a:schemeClr val="lt1"/>
                          </a:solidFill>
                          <a:latin typeface="Roboto"/>
                          <a:ea typeface="Roboto"/>
                          <a:cs typeface="Roboto"/>
                          <a:sym typeface="Roboto"/>
                        </a:rPr>
                        <a:t>Max (m)</a:t>
                      </a:r>
                      <a:endParaRPr>
                        <a:solidFill>
                          <a:schemeClr val="lt1"/>
                        </a:solidFill>
                        <a:latin typeface="Roboto"/>
                        <a:ea typeface="Roboto"/>
                        <a:cs typeface="Roboto"/>
                        <a:sym typeface="Roboto"/>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rPr lang="en">
                          <a:solidFill>
                            <a:schemeClr val="lt1"/>
                          </a:solidFill>
                          <a:latin typeface="Roboto"/>
                          <a:ea typeface="Roboto"/>
                          <a:cs typeface="Roboto"/>
                          <a:sym typeface="Roboto"/>
                        </a:rPr>
                        <a:t>Min (m)</a:t>
                      </a:r>
                      <a:endParaRPr>
                        <a:solidFill>
                          <a:schemeClr val="lt1"/>
                        </a:solidFill>
                        <a:latin typeface="Roboto"/>
                        <a:ea typeface="Roboto"/>
                        <a:cs typeface="Roboto"/>
                        <a:sym typeface="Roboto"/>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rPr lang="en">
                          <a:solidFill>
                            <a:schemeClr val="lt1"/>
                          </a:solidFill>
                          <a:latin typeface="Roboto"/>
                          <a:ea typeface="Roboto"/>
                          <a:cs typeface="Roboto"/>
                          <a:sym typeface="Roboto"/>
                        </a:rPr>
                        <a:t>Standard Deviation</a:t>
                      </a:r>
                      <a:endParaRPr>
                        <a:solidFill>
                          <a:schemeClr val="lt1"/>
                        </a:solidFill>
                        <a:latin typeface="Roboto"/>
                        <a:ea typeface="Roboto"/>
                        <a:cs typeface="Roboto"/>
                        <a:sym typeface="Roboto"/>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rPr lang="en">
                          <a:solidFill>
                            <a:schemeClr val="lt1"/>
                          </a:solidFill>
                          <a:latin typeface="Roboto"/>
                          <a:ea typeface="Roboto"/>
                          <a:cs typeface="Roboto"/>
                          <a:sym typeface="Roboto"/>
                        </a:rPr>
                        <a:t>Skewness</a:t>
                      </a:r>
                      <a:endParaRPr>
                        <a:solidFill>
                          <a:schemeClr val="lt1"/>
                        </a:solidFill>
                        <a:latin typeface="Roboto"/>
                        <a:ea typeface="Roboto"/>
                        <a:cs typeface="Roboto"/>
                        <a:sym typeface="Roboto"/>
                      </a:endParaRPr>
                    </a:p>
                    <a:p>
                      <a:pPr indent="0" lvl="0" marL="0" rtl="0" algn="ctr">
                        <a:spcBef>
                          <a:spcPts val="0"/>
                        </a:spcBef>
                        <a:spcAft>
                          <a:spcPts val="0"/>
                        </a:spcAft>
                        <a:buNone/>
                      </a:pPr>
                      <a:r>
                        <a:t/>
                      </a:r>
                      <a:endParaRPr>
                        <a:solidFill>
                          <a:schemeClr val="lt1"/>
                        </a:solidFill>
                        <a:latin typeface="Roboto"/>
                        <a:ea typeface="Roboto"/>
                        <a:cs typeface="Roboto"/>
                        <a:sym typeface="Roboto"/>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5"/>
                    </a:solidFill>
                  </a:tcPr>
                </a:tc>
              </a:tr>
              <a:tr h="607250">
                <a:tc>
                  <a:txBody>
                    <a:bodyPr/>
                    <a:lstStyle/>
                    <a:p>
                      <a:pPr indent="0" lvl="0" marL="0" rtl="0" algn="ctr">
                        <a:spcBef>
                          <a:spcPts val="0"/>
                        </a:spcBef>
                        <a:spcAft>
                          <a:spcPts val="0"/>
                        </a:spcAft>
                        <a:buNone/>
                      </a:pPr>
                      <a:r>
                        <a:rPr lang="en" sz="1800">
                          <a:solidFill>
                            <a:schemeClr val="lt1"/>
                          </a:solidFill>
                          <a:latin typeface="Staatliches"/>
                          <a:ea typeface="Staatliches"/>
                          <a:cs typeface="Staatliches"/>
                          <a:sym typeface="Staatliches"/>
                        </a:rPr>
                        <a:t>ulanbuh</a:t>
                      </a:r>
                      <a:endParaRPr sz="1800">
                        <a:solidFill>
                          <a:schemeClr val="lt1"/>
                        </a:solidFill>
                        <a:latin typeface="Staatliches"/>
                        <a:ea typeface="Staatliches"/>
                        <a:cs typeface="Staatliches"/>
                        <a:sym typeface="Staatliches"/>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a:solidFill>
                            <a:srgbClr val="FFFFFF"/>
                          </a:solidFill>
                          <a:latin typeface="Roboto"/>
                          <a:ea typeface="Roboto"/>
                          <a:cs typeface="Roboto"/>
                          <a:sym typeface="Roboto"/>
                        </a:rPr>
                        <a:t>1.817</a:t>
                      </a:r>
                      <a:endParaRPr>
                        <a:solidFill>
                          <a:srgbClr val="FFFFFF"/>
                        </a:solidFill>
                        <a:latin typeface="Roboto"/>
                        <a:ea typeface="Roboto"/>
                        <a:cs typeface="Roboto"/>
                        <a:sym typeface="Roboto"/>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FFFF"/>
                          </a:solidFill>
                          <a:latin typeface="Roboto"/>
                          <a:ea typeface="Roboto"/>
                          <a:cs typeface="Roboto"/>
                          <a:sym typeface="Roboto"/>
                        </a:rPr>
                        <a:t>2.430</a:t>
                      </a:r>
                      <a:endParaRPr>
                        <a:solidFill>
                          <a:srgbClr val="FFFFFF"/>
                        </a:solidFill>
                        <a:latin typeface="Roboto"/>
                        <a:ea typeface="Roboto"/>
                        <a:cs typeface="Roboto"/>
                        <a:sym typeface="Roboto"/>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FFFF"/>
                          </a:solidFill>
                          <a:latin typeface="Roboto"/>
                          <a:ea typeface="Roboto"/>
                          <a:cs typeface="Roboto"/>
                          <a:sym typeface="Roboto"/>
                        </a:rPr>
                        <a:t>1.133</a:t>
                      </a:r>
                      <a:endParaRPr>
                        <a:solidFill>
                          <a:srgbClr val="FFFFFF"/>
                        </a:solidFill>
                        <a:latin typeface="Roboto"/>
                        <a:ea typeface="Roboto"/>
                        <a:cs typeface="Roboto"/>
                        <a:sym typeface="Roboto"/>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FFFF"/>
                          </a:solidFill>
                          <a:latin typeface="Roboto"/>
                          <a:ea typeface="Roboto"/>
                          <a:cs typeface="Roboto"/>
                          <a:sym typeface="Roboto"/>
                        </a:rPr>
                        <a:t>0.331</a:t>
                      </a:r>
                      <a:endParaRPr>
                        <a:solidFill>
                          <a:srgbClr val="FFFFFF"/>
                        </a:solidFill>
                        <a:latin typeface="Roboto"/>
                        <a:ea typeface="Roboto"/>
                        <a:cs typeface="Roboto"/>
                        <a:sym typeface="Roboto"/>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FFFF"/>
                          </a:solidFill>
                          <a:latin typeface="Roboto"/>
                          <a:ea typeface="Roboto"/>
                          <a:cs typeface="Roboto"/>
                          <a:sym typeface="Roboto"/>
                        </a:rPr>
                        <a:t>-0.167</a:t>
                      </a:r>
                      <a:endParaRPr>
                        <a:solidFill>
                          <a:srgbClr val="FFFFFF"/>
                        </a:solidFill>
                        <a:latin typeface="Roboto"/>
                        <a:ea typeface="Roboto"/>
                        <a:cs typeface="Roboto"/>
                        <a:sym typeface="Roboto"/>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594700">
                <a:tc>
                  <a:txBody>
                    <a:bodyPr/>
                    <a:lstStyle/>
                    <a:p>
                      <a:pPr indent="0" lvl="0" marL="0" rtl="0" algn="ctr">
                        <a:spcBef>
                          <a:spcPts val="0"/>
                        </a:spcBef>
                        <a:spcAft>
                          <a:spcPts val="0"/>
                        </a:spcAft>
                        <a:buNone/>
                      </a:pPr>
                      <a:r>
                        <a:rPr lang="en" sz="1800">
                          <a:solidFill>
                            <a:schemeClr val="lt1"/>
                          </a:solidFill>
                          <a:latin typeface="Staatliches"/>
                          <a:ea typeface="Staatliches"/>
                          <a:cs typeface="Staatliches"/>
                          <a:sym typeface="Staatliches"/>
                        </a:rPr>
                        <a:t>jiefangzha</a:t>
                      </a:r>
                      <a:endParaRPr sz="1800">
                        <a:solidFill>
                          <a:schemeClr val="lt1"/>
                        </a:solidFill>
                        <a:latin typeface="Staatliches"/>
                        <a:ea typeface="Staatliches"/>
                        <a:cs typeface="Staatliches"/>
                        <a:sym typeface="Staatliches"/>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a:solidFill>
                            <a:srgbClr val="FFFFFF"/>
                          </a:solidFill>
                          <a:latin typeface="Roboto"/>
                          <a:ea typeface="Roboto"/>
                          <a:cs typeface="Roboto"/>
                          <a:sym typeface="Roboto"/>
                        </a:rPr>
                        <a:t>1.970</a:t>
                      </a:r>
                      <a:endParaRPr>
                        <a:solidFill>
                          <a:srgbClr val="FFFFFF"/>
                        </a:solidFill>
                        <a:latin typeface="Roboto"/>
                        <a:ea typeface="Roboto"/>
                        <a:cs typeface="Roboto"/>
                        <a:sym typeface="Roboto"/>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FFFF"/>
                          </a:solidFill>
                          <a:latin typeface="Roboto"/>
                          <a:ea typeface="Roboto"/>
                          <a:cs typeface="Roboto"/>
                          <a:sym typeface="Roboto"/>
                        </a:rPr>
                        <a:t>2.821</a:t>
                      </a:r>
                      <a:endParaRPr>
                        <a:solidFill>
                          <a:srgbClr val="FFFFFF"/>
                        </a:solidFill>
                        <a:latin typeface="Roboto"/>
                        <a:ea typeface="Roboto"/>
                        <a:cs typeface="Roboto"/>
                        <a:sym typeface="Roboto"/>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FFFF"/>
                          </a:solidFill>
                          <a:latin typeface="Roboto"/>
                          <a:ea typeface="Roboto"/>
                          <a:cs typeface="Roboto"/>
                          <a:sym typeface="Roboto"/>
                        </a:rPr>
                        <a:t>0.914</a:t>
                      </a:r>
                      <a:endParaRPr>
                        <a:solidFill>
                          <a:srgbClr val="FFFFFF"/>
                        </a:solidFill>
                        <a:latin typeface="Roboto"/>
                        <a:ea typeface="Roboto"/>
                        <a:cs typeface="Roboto"/>
                        <a:sym typeface="Roboto"/>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FFFF"/>
                          </a:solidFill>
                          <a:latin typeface="Roboto"/>
                          <a:ea typeface="Roboto"/>
                          <a:cs typeface="Roboto"/>
                          <a:sym typeface="Roboto"/>
                        </a:rPr>
                        <a:t>0.422</a:t>
                      </a:r>
                      <a:endParaRPr>
                        <a:solidFill>
                          <a:srgbClr val="FFFFFF"/>
                        </a:solidFill>
                        <a:latin typeface="Roboto"/>
                        <a:ea typeface="Roboto"/>
                        <a:cs typeface="Roboto"/>
                        <a:sym typeface="Roboto"/>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FFFF"/>
                          </a:solidFill>
                          <a:latin typeface="Roboto"/>
                          <a:ea typeface="Roboto"/>
                          <a:cs typeface="Roboto"/>
                          <a:sym typeface="Roboto"/>
                        </a:rPr>
                        <a:t>-0.140</a:t>
                      </a:r>
                      <a:endParaRPr>
                        <a:solidFill>
                          <a:srgbClr val="FFFFFF"/>
                        </a:solidFill>
                        <a:latin typeface="Roboto"/>
                        <a:ea typeface="Roboto"/>
                        <a:cs typeface="Roboto"/>
                        <a:sym typeface="Roboto"/>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607250">
                <a:tc>
                  <a:txBody>
                    <a:bodyPr/>
                    <a:lstStyle/>
                    <a:p>
                      <a:pPr indent="0" lvl="0" marL="0" rtl="0" algn="ctr">
                        <a:spcBef>
                          <a:spcPts val="0"/>
                        </a:spcBef>
                        <a:spcAft>
                          <a:spcPts val="0"/>
                        </a:spcAft>
                        <a:buNone/>
                      </a:pPr>
                      <a:r>
                        <a:rPr lang="en" sz="1800">
                          <a:solidFill>
                            <a:schemeClr val="lt1"/>
                          </a:solidFill>
                          <a:latin typeface="Staatliches"/>
                          <a:ea typeface="Staatliches"/>
                          <a:cs typeface="Staatliches"/>
                          <a:sym typeface="Staatliches"/>
                        </a:rPr>
                        <a:t>yongji</a:t>
                      </a:r>
                      <a:endParaRPr sz="1800">
                        <a:solidFill>
                          <a:schemeClr val="lt1"/>
                        </a:solidFill>
                        <a:latin typeface="Staatliches"/>
                        <a:ea typeface="Staatliches"/>
                        <a:cs typeface="Staatliches"/>
                        <a:sym typeface="Staatliches"/>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a:solidFill>
                            <a:srgbClr val="FFFFFF"/>
                          </a:solidFill>
                          <a:latin typeface="Roboto"/>
                          <a:ea typeface="Roboto"/>
                          <a:cs typeface="Roboto"/>
                          <a:sym typeface="Roboto"/>
                        </a:rPr>
                        <a:t>2.111</a:t>
                      </a:r>
                      <a:endParaRPr>
                        <a:solidFill>
                          <a:srgbClr val="FFFFFF"/>
                        </a:solidFill>
                        <a:latin typeface="Roboto"/>
                        <a:ea typeface="Roboto"/>
                        <a:cs typeface="Roboto"/>
                        <a:sym typeface="Roboto"/>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FFFF"/>
                          </a:solidFill>
                          <a:latin typeface="Roboto"/>
                          <a:ea typeface="Roboto"/>
                          <a:cs typeface="Roboto"/>
                          <a:sym typeface="Roboto"/>
                        </a:rPr>
                        <a:t>2.870</a:t>
                      </a:r>
                      <a:endParaRPr>
                        <a:solidFill>
                          <a:srgbClr val="FFFFFF"/>
                        </a:solidFill>
                        <a:latin typeface="Roboto"/>
                        <a:ea typeface="Roboto"/>
                        <a:cs typeface="Roboto"/>
                        <a:sym typeface="Roboto"/>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FFFF"/>
                          </a:solidFill>
                          <a:latin typeface="Roboto"/>
                          <a:ea typeface="Roboto"/>
                          <a:cs typeface="Roboto"/>
                          <a:sym typeface="Roboto"/>
                        </a:rPr>
                        <a:t>1.129</a:t>
                      </a:r>
                      <a:endParaRPr>
                        <a:solidFill>
                          <a:srgbClr val="FFFFFF"/>
                        </a:solidFill>
                        <a:latin typeface="Roboto"/>
                        <a:ea typeface="Roboto"/>
                        <a:cs typeface="Roboto"/>
                        <a:sym typeface="Roboto"/>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FFFF"/>
                          </a:solidFill>
                          <a:latin typeface="Roboto"/>
                          <a:ea typeface="Roboto"/>
                          <a:cs typeface="Roboto"/>
                          <a:sym typeface="Roboto"/>
                        </a:rPr>
                        <a:t>0.379</a:t>
                      </a:r>
                      <a:endParaRPr>
                        <a:solidFill>
                          <a:srgbClr val="FFFFFF"/>
                        </a:solidFill>
                        <a:latin typeface="Roboto"/>
                        <a:ea typeface="Roboto"/>
                        <a:cs typeface="Roboto"/>
                        <a:sym typeface="Roboto"/>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FFFF"/>
                          </a:solidFill>
                          <a:latin typeface="Roboto"/>
                          <a:ea typeface="Roboto"/>
                          <a:cs typeface="Roboto"/>
                          <a:sym typeface="Roboto"/>
                        </a:rPr>
                        <a:t>-0.108</a:t>
                      </a:r>
                      <a:endParaRPr>
                        <a:solidFill>
                          <a:srgbClr val="FFFFFF"/>
                        </a:solidFill>
                        <a:latin typeface="Roboto"/>
                        <a:ea typeface="Roboto"/>
                        <a:cs typeface="Roboto"/>
                        <a:sym typeface="Roboto"/>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607250">
                <a:tc>
                  <a:txBody>
                    <a:bodyPr/>
                    <a:lstStyle/>
                    <a:p>
                      <a:pPr indent="0" lvl="0" marL="0" rtl="0" algn="ctr">
                        <a:spcBef>
                          <a:spcPts val="0"/>
                        </a:spcBef>
                        <a:spcAft>
                          <a:spcPts val="0"/>
                        </a:spcAft>
                        <a:buNone/>
                      </a:pPr>
                      <a:r>
                        <a:rPr lang="en" sz="1800">
                          <a:solidFill>
                            <a:schemeClr val="lt1"/>
                          </a:solidFill>
                          <a:latin typeface="Staatliches"/>
                          <a:ea typeface="Staatliches"/>
                          <a:cs typeface="Staatliches"/>
                          <a:sym typeface="Staatliches"/>
                        </a:rPr>
                        <a:t>yichang</a:t>
                      </a:r>
                      <a:endParaRPr sz="1800">
                        <a:solidFill>
                          <a:schemeClr val="lt1"/>
                        </a:solidFill>
                        <a:latin typeface="Staatliches"/>
                        <a:ea typeface="Staatliches"/>
                        <a:cs typeface="Staatliches"/>
                        <a:sym typeface="Staatliches"/>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a:solidFill>
                            <a:srgbClr val="FFFFFF"/>
                          </a:solidFill>
                          <a:latin typeface="Roboto"/>
                          <a:ea typeface="Roboto"/>
                          <a:cs typeface="Roboto"/>
                          <a:sym typeface="Roboto"/>
                        </a:rPr>
                        <a:t>2.421</a:t>
                      </a:r>
                      <a:endParaRPr>
                        <a:solidFill>
                          <a:srgbClr val="FFFFFF"/>
                        </a:solidFill>
                        <a:latin typeface="Roboto"/>
                        <a:ea typeface="Roboto"/>
                        <a:cs typeface="Roboto"/>
                        <a:sym typeface="Roboto"/>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FFFF"/>
                          </a:solidFill>
                          <a:latin typeface="Roboto"/>
                          <a:ea typeface="Roboto"/>
                          <a:cs typeface="Roboto"/>
                          <a:sym typeface="Roboto"/>
                        </a:rPr>
                        <a:t>3.430</a:t>
                      </a:r>
                      <a:endParaRPr>
                        <a:solidFill>
                          <a:srgbClr val="FFFFFF"/>
                        </a:solidFill>
                        <a:latin typeface="Roboto"/>
                        <a:ea typeface="Roboto"/>
                        <a:cs typeface="Roboto"/>
                        <a:sym typeface="Roboto"/>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FFFF"/>
                          </a:solidFill>
                          <a:latin typeface="Roboto"/>
                          <a:ea typeface="Roboto"/>
                          <a:cs typeface="Roboto"/>
                          <a:sym typeface="Roboto"/>
                        </a:rPr>
                        <a:t>1.202</a:t>
                      </a:r>
                      <a:endParaRPr>
                        <a:solidFill>
                          <a:srgbClr val="FFFFFF"/>
                        </a:solidFill>
                        <a:latin typeface="Roboto"/>
                        <a:ea typeface="Roboto"/>
                        <a:cs typeface="Roboto"/>
                        <a:sym typeface="Roboto"/>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FFFF"/>
                          </a:solidFill>
                          <a:latin typeface="Roboto"/>
                          <a:ea typeface="Roboto"/>
                          <a:cs typeface="Roboto"/>
                          <a:sym typeface="Roboto"/>
                        </a:rPr>
                        <a:t>0.429</a:t>
                      </a:r>
                      <a:endParaRPr>
                        <a:solidFill>
                          <a:srgbClr val="FFFFFF"/>
                        </a:solidFill>
                        <a:latin typeface="Roboto"/>
                        <a:ea typeface="Roboto"/>
                        <a:cs typeface="Roboto"/>
                        <a:sym typeface="Roboto"/>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FFFF"/>
                          </a:solidFill>
                          <a:latin typeface="Roboto"/>
                          <a:ea typeface="Roboto"/>
                          <a:cs typeface="Roboto"/>
                          <a:sym typeface="Roboto"/>
                        </a:rPr>
                        <a:t>-0.222</a:t>
                      </a:r>
                      <a:endParaRPr>
                        <a:solidFill>
                          <a:srgbClr val="FFFFFF"/>
                        </a:solidFill>
                        <a:latin typeface="Roboto"/>
                        <a:ea typeface="Roboto"/>
                        <a:cs typeface="Roboto"/>
                        <a:sym typeface="Roboto"/>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607250">
                <a:tc>
                  <a:txBody>
                    <a:bodyPr/>
                    <a:lstStyle/>
                    <a:p>
                      <a:pPr indent="0" lvl="0" marL="0" rtl="0" algn="ctr">
                        <a:spcBef>
                          <a:spcPts val="0"/>
                        </a:spcBef>
                        <a:spcAft>
                          <a:spcPts val="0"/>
                        </a:spcAft>
                        <a:buNone/>
                      </a:pPr>
                      <a:r>
                        <a:rPr lang="en" sz="1800">
                          <a:solidFill>
                            <a:schemeClr val="lt1"/>
                          </a:solidFill>
                          <a:latin typeface="Staatliches"/>
                          <a:ea typeface="Staatliches"/>
                          <a:cs typeface="Staatliches"/>
                          <a:sym typeface="Staatliches"/>
                        </a:rPr>
                        <a:t>urad</a:t>
                      </a:r>
                      <a:endParaRPr sz="1800">
                        <a:solidFill>
                          <a:schemeClr val="lt1"/>
                        </a:solidFill>
                        <a:latin typeface="Staatliches"/>
                        <a:ea typeface="Staatliches"/>
                        <a:cs typeface="Staatliches"/>
                        <a:sym typeface="Staatliches"/>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a:solidFill>
                            <a:srgbClr val="FFFFFF"/>
                          </a:solidFill>
                          <a:latin typeface="Roboto"/>
                          <a:ea typeface="Roboto"/>
                          <a:cs typeface="Roboto"/>
                          <a:sym typeface="Roboto"/>
                        </a:rPr>
                        <a:t>2.002</a:t>
                      </a:r>
                      <a:endParaRPr>
                        <a:solidFill>
                          <a:srgbClr val="FFFFFF"/>
                        </a:solidFill>
                        <a:latin typeface="Roboto"/>
                        <a:ea typeface="Roboto"/>
                        <a:cs typeface="Roboto"/>
                        <a:sym typeface="Roboto"/>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FFFF"/>
                          </a:solidFill>
                          <a:latin typeface="Roboto"/>
                          <a:ea typeface="Roboto"/>
                          <a:cs typeface="Roboto"/>
                          <a:sym typeface="Roboto"/>
                        </a:rPr>
                        <a:t>2.932</a:t>
                      </a:r>
                      <a:endParaRPr>
                        <a:solidFill>
                          <a:srgbClr val="FFFFFF"/>
                        </a:solidFill>
                        <a:latin typeface="Roboto"/>
                        <a:ea typeface="Roboto"/>
                        <a:cs typeface="Roboto"/>
                        <a:sym typeface="Roboto"/>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FFFF"/>
                          </a:solidFill>
                          <a:latin typeface="Roboto"/>
                          <a:ea typeface="Roboto"/>
                          <a:cs typeface="Roboto"/>
                          <a:sym typeface="Roboto"/>
                        </a:rPr>
                        <a:t>1.080</a:t>
                      </a:r>
                      <a:endParaRPr>
                        <a:solidFill>
                          <a:srgbClr val="FFFFFF"/>
                        </a:solidFill>
                        <a:latin typeface="Roboto"/>
                        <a:ea typeface="Roboto"/>
                        <a:cs typeface="Roboto"/>
                        <a:sym typeface="Roboto"/>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FFFF"/>
                          </a:solidFill>
                          <a:latin typeface="Roboto"/>
                          <a:ea typeface="Roboto"/>
                          <a:cs typeface="Roboto"/>
                          <a:sym typeface="Roboto"/>
                        </a:rPr>
                        <a:t>0.375</a:t>
                      </a:r>
                      <a:endParaRPr>
                        <a:solidFill>
                          <a:srgbClr val="FFFFFF"/>
                        </a:solidFill>
                        <a:latin typeface="Roboto"/>
                        <a:ea typeface="Roboto"/>
                        <a:cs typeface="Roboto"/>
                        <a:sym typeface="Roboto"/>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FFFF"/>
                          </a:solidFill>
                          <a:latin typeface="Roboto"/>
                          <a:ea typeface="Roboto"/>
                          <a:cs typeface="Roboto"/>
                          <a:sym typeface="Roboto"/>
                        </a:rPr>
                        <a:t>-0.103</a:t>
                      </a:r>
                      <a:endParaRPr>
                        <a:solidFill>
                          <a:srgbClr val="FFFFFF"/>
                        </a:solidFill>
                        <a:latin typeface="Roboto"/>
                        <a:ea typeface="Roboto"/>
                        <a:cs typeface="Roboto"/>
                        <a:sym typeface="Roboto"/>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sp>
        <p:nvSpPr>
          <p:cNvPr id="640" name="Google Shape;640;p45"/>
          <p:cNvSpPr txBox="1"/>
          <p:nvPr/>
        </p:nvSpPr>
        <p:spPr>
          <a:xfrm>
            <a:off x="1467025" y="541225"/>
            <a:ext cx="6708300" cy="38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641" name="Google Shape;641;p45"/>
          <p:cNvSpPr txBox="1"/>
          <p:nvPr/>
        </p:nvSpPr>
        <p:spPr>
          <a:xfrm>
            <a:off x="1481275" y="260650"/>
            <a:ext cx="6679800" cy="370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1200"/>
              </a:spcBef>
              <a:spcAft>
                <a:spcPts val="0"/>
              </a:spcAft>
              <a:buClr>
                <a:schemeClr val="dk1"/>
              </a:buClr>
              <a:buSzPts val="1100"/>
              <a:buFont typeface="Arial"/>
              <a:buNone/>
            </a:pPr>
            <a:r>
              <a:rPr b="1" lang="en" sz="1100">
                <a:solidFill>
                  <a:schemeClr val="accent5"/>
                </a:solidFill>
                <a:latin typeface="Roboto"/>
                <a:ea typeface="Roboto"/>
                <a:cs typeface="Roboto"/>
                <a:sym typeface="Roboto"/>
              </a:rPr>
              <a:t>Statistic description of water table depth of five sub-areas.</a:t>
            </a:r>
            <a:endParaRPr b="1" sz="1100">
              <a:solidFill>
                <a:schemeClr val="accent5"/>
              </a:solidFill>
              <a:latin typeface="Roboto"/>
              <a:ea typeface="Roboto"/>
              <a:cs typeface="Roboto"/>
              <a:sym typeface="Roboto"/>
            </a:endParaRPr>
          </a:p>
          <a:p>
            <a:pPr indent="0" lvl="0" marL="0" rtl="0" algn="ctr">
              <a:lnSpc>
                <a:spcPct val="100000"/>
              </a:lnSpc>
              <a:spcBef>
                <a:spcPts val="1200"/>
              </a:spcBef>
              <a:spcAft>
                <a:spcPts val="0"/>
              </a:spcAft>
              <a:buNone/>
            </a:pPr>
            <a:r>
              <a:t/>
            </a:r>
            <a:endParaRPr b="1">
              <a:solidFill>
                <a:schemeClr val="accent5"/>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ater Resources">
  <a:themeElements>
    <a:clrScheme name="Simple Light">
      <a:dk1>
        <a:srgbClr val="000000"/>
      </a:dk1>
      <a:lt1>
        <a:srgbClr val="FFFFFF"/>
      </a:lt1>
      <a:dk2>
        <a:srgbClr val="595959"/>
      </a:dk2>
      <a:lt2>
        <a:srgbClr val="EEEEEE"/>
      </a:lt2>
      <a:accent1>
        <a:srgbClr val="B2E2E3"/>
      </a:accent1>
      <a:accent2>
        <a:srgbClr val="5BB8BB"/>
      </a:accent2>
      <a:accent3>
        <a:srgbClr val="5EDBEF"/>
      </a:accent3>
      <a:accent4>
        <a:srgbClr val="6DCFD1"/>
      </a:accent4>
      <a:accent5>
        <a:srgbClr val="0097A7"/>
      </a:accent5>
      <a:accent6>
        <a:srgbClr val="00C3B1"/>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