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C9D-A236-46F0-9631-96B6D0CD9582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02E0-61BB-449A-8CED-8B8DEF785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9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C9D-A236-46F0-9631-96B6D0CD9582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02E0-61BB-449A-8CED-8B8DEF785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7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C9D-A236-46F0-9631-96B6D0CD9582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02E0-61BB-449A-8CED-8B8DEF785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7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C9D-A236-46F0-9631-96B6D0CD9582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02E0-61BB-449A-8CED-8B8DEF785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4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C9D-A236-46F0-9631-96B6D0CD9582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02E0-61BB-449A-8CED-8B8DEF785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1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C9D-A236-46F0-9631-96B6D0CD9582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02E0-61BB-449A-8CED-8B8DEF785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5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C9D-A236-46F0-9631-96B6D0CD9582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02E0-61BB-449A-8CED-8B8DEF785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8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C9D-A236-46F0-9631-96B6D0CD9582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02E0-61BB-449A-8CED-8B8DEF785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5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C9D-A236-46F0-9631-96B6D0CD9582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02E0-61BB-449A-8CED-8B8DEF785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6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C9D-A236-46F0-9631-96B6D0CD9582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02E0-61BB-449A-8CED-8B8DEF785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C9D-A236-46F0-9631-96B6D0CD9582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02E0-61BB-449A-8CED-8B8DEF785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2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9FC9D-A236-46F0-9631-96B6D0CD9582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02E0-61BB-449A-8CED-8B8DEF785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02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hmedabad_1491services_37plants_1350_2plan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12192000" cy="4621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09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uwahati_100Services_8_plants_90servicesfrom1pla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825"/>
            <a:ext cx="12192000" cy="4322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93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aipur_5630services_40plants_2750services_1pla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625"/>
            <a:ext cx="12192000" cy="4475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41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anpur_279services_20stations_180services_1pla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5363"/>
            <a:ext cx="12192000" cy="4865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514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ochi_4665services_47plants_3400services_1pla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288"/>
            <a:ext cx="12192000" cy="479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326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gpur_16742services_55stations_1300services_1pla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5075"/>
            <a:ext cx="12192000" cy="4386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36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jkot_443services_14plants_380services_1pla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850"/>
            <a:ext cx="12192000" cy="4684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83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nchi_253services_21plants_175services_1pla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288"/>
            <a:ext cx="12192000" cy="4543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59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nchi_648services_22plants_430services_1pla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413"/>
            <a:ext cx="12192000" cy="4827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31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shakapatnam_1666servies_28plants_1430services_1pla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738"/>
            <a:ext cx="12192000" cy="4706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09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I_Shillong_Only_2_Services_in_2_plan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6675"/>
            <a:ext cx="12192000" cy="4183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719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lahabad_1536services_22plants_1300services_1pla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288"/>
            <a:ext cx="12192000" cy="4543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10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rangabad_35904services_70plants_25500services_1pla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4487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368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lcutta_1644services_29plants_1400services_2plant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288"/>
            <a:ext cx="12192000" cy="4795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87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licut_1175services_37plants_980services_1pla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813"/>
            <a:ext cx="12192000" cy="4524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48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ndigarh_6042services_31plants_5100services_1pla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338"/>
            <a:ext cx="12192000" cy="4759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51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a-Panaji_3507services_35plants_3250services_1pla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350"/>
            <a:ext cx="121920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10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rakhpur271services_12plants_180services_1plan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838"/>
            <a:ext cx="12192000" cy="4632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41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Rane</dc:creator>
  <cp:lastModifiedBy>Akshay Rane</cp:lastModifiedBy>
  <cp:revision>1</cp:revision>
  <dcterms:created xsi:type="dcterms:W3CDTF">2019-08-17T14:53:06Z</dcterms:created>
  <dcterms:modified xsi:type="dcterms:W3CDTF">2019-08-17T14:54:05Z</dcterms:modified>
</cp:coreProperties>
</file>