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4" r:id="rId11"/>
    <p:sldId id="26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91564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97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f5b677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f5b677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include some examples here?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53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3f5b677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3f5b677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5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3f5b677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3f5b677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35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3f5b677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3f5b677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3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3f5b677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3f5b677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34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14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3f5b677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3f5b677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71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3f5b6777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3f5b6777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48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 idx="4294967295"/>
          </p:nvPr>
        </p:nvSpPr>
        <p:spPr>
          <a:xfrm>
            <a:off x="328025" y="842630"/>
            <a:ext cx="7146663" cy="893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4400" dirty="0"/>
              <a:t>Sentiment Analysis </a:t>
            </a:r>
            <a:br>
              <a:rPr lang="en-IN" sz="4400" dirty="0"/>
            </a:br>
            <a:endParaRPr sz="4400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413085" y="1998920"/>
            <a:ext cx="7415100" cy="26448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Results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752475" y="1524000"/>
            <a:ext cx="7505700" cy="314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The selected metric was f1-score </a:t>
            </a:r>
            <a:r>
              <a:rPr lang="en-US" b="1" dirty="0" smtClean="0"/>
              <a:t>because it </a:t>
            </a:r>
            <a:r>
              <a:rPr lang="en-US" b="1" dirty="0"/>
              <a:t>calculates 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The F1-Score is the 2*((precision*recall)/(</a:t>
            </a:r>
            <a:r>
              <a:rPr lang="en-US" dirty="0" smtClean="0"/>
              <a:t>precision + recall)).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The </a:t>
            </a:r>
            <a:r>
              <a:rPr lang="en-US" b="1" dirty="0"/>
              <a:t>F1 score</a:t>
            </a:r>
            <a:r>
              <a:rPr lang="en-US" dirty="0"/>
              <a:t> can be interpreted as a weighted average of the precision and </a:t>
            </a:r>
            <a:r>
              <a:rPr lang="en-US" dirty="0" smtClean="0"/>
              <a:t>recall.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reduce both, False Negatives and False </a:t>
            </a:r>
            <a:r>
              <a:rPr lang="en-US" dirty="0" smtClean="0"/>
              <a:t>Positives we choose F1 score.</a:t>
            </a:r>
            <a:endParaRPr lang="en-US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47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918335"/>
            <a:ext cx="7505700" cy="2063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Our final results were: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F1-Score – 0.68 on training data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F1-Score  - 0.70 on portal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For the </a:t>
            </a:r>
            <a:r>
              <a:rPr lang="en-IN" dirty="0" smtClean="0"/>
              <a:t>model which was </a:t>
            </a:r>
            <a:r>
              <a:rPr lang="en-IN" dirty="0"/>
              <a:t>finally selected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19125" y="790575"/>
            <a:ext cx="7505700" cy="350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endParaRPr lang="en-IN" dirty="0"/>
          </a:p>
          <a:p>
            <a:pPr marL="146050" lvl="0" indent="0">
              <a:buNone/>
            </a:pPr>
            <a:r>
              <a:rPr lang="en-IN" dirty="0" smtClean="0"/>
              <a:t>Problem Statement : </a:t>
            </a:r>
          </a:p>
          <a:p>
            <a:pPr lvl="0">
              <a:buChar char="-"/>
            </a:pPr>
            <a:endParaRPr lang="en-IN" dirty="0"/>
          </a:p>
          <a:p>
            <a:pPr lvl="0">
              <a:buChar char="-"/>
            </a:pPr>
            <a:endParaRPr lang="en-IN" dirty="0" smtClean="0"/>
          </a:p>
          <a:p>
            <a:pPr lvl="0">
              <a:buChar char="-"/>
            </a:pPr>
            <a:r>
              <a:rPr lang="en-IN" dirty="0"/>
              <a:t> Identifying the sentiments about the product/brand from the tweets that can help the business take better actions.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lang="en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What could be the possible business problems that are related to the data science problem you are solving? </a:t>
            </a:r>
            <a:endParaRPr lang="en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lang="en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The possible business problem can be wro</a:t>
            </a:r>
            <a:r>
              <a:rPr lang="en-IN" dirty="0"/>
              <a:t>ng evaluation of the words from tweets which might affect the marketing team campaigns.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38200" y="981075"/>
            <a:ext cx="7505700" cy="32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Why solving this problem is important? - Business </a:t>
            </a:r>
            <a:r>
              <a:rPr lang="en" dirty="0" smtClean="0"/>
              <a:t>Impact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       </a:t>
            </a:r>
            <a:r>
              <a:rPr lang="en" dirty="0" smtClean="0"/>
              <a:t>  </a:t>
            </a:r>
            <a:r>
              <a:rPr lang="en-IN" dirty="0" smtClean="0"/>
              <a:t>It </a:t>
            </a:r>
            <a:r>
              <a:rPr lang="en-IN" dirty="0"/>
              <a:t>would help any brand to understand the customer’s needs and their feedback will be valuable for </a:t>
            </a:r>
            <a:endParaRPr lang="en-IN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IN" dirty="0" smtClean="0"/>
              <a:t>         them to add more value to their product.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Who are the stakeholders for whom you are presenting the solution</a:t>
            </a:r>
            <a:r>
              <a:rPr lang="en" dirty="0" smtClean="0"/>
              <a:t>?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        CEO, CFO, Marketing </a:t>
            </a:r>
            <a:r>
              <a:rPr lang="en-IN" dirty="0"/>
              <a:t>Team</a:t>
            </a:r>
            <a:r>
              <a:rPr lang="en" dirty="0"/>
              <a:t> and Sales </a:t>
            </a:r>
            <a:r>
              <a:rPr lang="en-IN" dirty="0"/>
              <a:t>Department</a:t>
            </a:r>
            <a:r>
              <a:rPr lang="en" dirty="0"/>
              <a:t>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lang="en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Any important assumptions you are </a:t>
            </a:r>
            <a:r>
              <a:rPr lang="en" dirty="0" smtClean="0"/>
              <a:t>making</a:t>
            </a:r>
            <a:r>
              <a:rPr lang="en" dirty="0"/>
              <a:t>?</a:t>
            </a:r>
            <a:endParaRPr lang="en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        User’s tweets can be misleading sometimes a</a:t>
            </a:r>
            <a:r>
              <a:rPr lang="en-IN" dirty="0"/>
              <a:t>s the use of sarcasm has made it very difficult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IN" dirty="0"/>
              <a:t>        for NLP to understand the real meaning behind them.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647700" y="1219200"/>
            <a:ext cx="7505700" cy="302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data points you currently have in the dataset</a:t>
            </a:r>
            <a:r>
              <a:rPr lang="en" dirty="0" smtClean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dirty="0"/>
              <a:t>tweet_id - Unique id for tweets. 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tweet </a:t>
            </a:r>
            <a:r>
              <a:rPr lang="en-IN" dirty="0"/>
              <a:t>- Tweet about the brand/product 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sentiment </a:t>
            </a:r>
            <a:r>
              <a:rPr lang="en-IN" dirty="0"/>
              <a:t>- 0: Negative, 1: Neutral, 2: Positive, 3: Can't </a:t>
            </a:r>
            <a:r>
              <a:rPr lang="en-IN" dirty="0" smtClean="0"/>
              <a:t>Tell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If you had the opportunity, what additional data you would love to have?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Additional data would be Date_of_tweet, </a:t>
            </a:r>
            <a:r>
              <a:rPr lang="en-IN" dirty="0" smtClean="0"/>
              <a:t>Age_of_Person,  etc</a:t>
            </a:r>
            <a:r>
              <a:rPr lang="en-I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76275" y="417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371600"/>
            <a:ext cx="7505700" cy="306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A795D3-FD9C-491B-8CC1-EF05CE72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9" y="1381125"/>
            <a:ext cx="7573511" cy="3067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EF4EAD-B875-4AA5-AA77-7661A4E6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58B4DF-C2F2-4396-A9AA-A1090958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829" y="845600"/>
            <a:ext cx="8598341" cy="40007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39142B-F023-451C-BFD9-8E4E50F5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1" y="663477"/>
            <a:ext cx="8706297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094746-156E-4BEA-8393-4F537E91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" y="281940"/>
            <a:ext cx="8542020" cy="4571999"/>
          </a:xfrm>
        </p:spPr>
        <p:txBody>
          <a:bodyPr/>
          <a:lstStyle/>
          <a:p>
            <a:r>
              <a:rPr lang="en-US" dirty="0"/>
              <a:t>From below figure we can see that people are mostly talking about the launch of new Social Network such as </a:t>
            </a:r>
            <a:r>
              <a:rPr lang="en-US" dirty="0" smtClean="0"/>
              <a:t>Circles, Possibly </a:t>
            </a:r>
            <a:r>
              <a:rPr lang="en-US" dirty="0"/>
              <a:t>today etc. and further looking at these trigrams it seems that google will launch them.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9D6667-A64B-481D-B596-7F4C8DB10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975360"/>
            <a:ext cx="8519160" cy="38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6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424940"/>
            <a:ext cx="7505700" cy="3013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IN" dirty="0"/>
              <a:t>Removed blank comment from the data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IN" dirty="0"/>
              <a:t>Removed stop words, regular expression and tweeter handle.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IN" dirty="0"/>
              <a:t>Created new column </a:t>
            </a:r>
            <a:r>
              <a:rPr lang="en-IN" b="1" dirty="0"/>
              <a:t>Polarity , </a:t>
            </a:r>
            <a:r>
              <a:rPr lang="en-IN" dirty="0"/>
              <a:t>which has polarity of each sentiment</a:t>
            </a:r>
            <a:endParaRPr lang="en-IN" b="1" dirty="0"/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Approaches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Used TfIdf Vectorizer with ngram range of 1-3, as it give low weight to terms occurring more often throughout </a:t>
            </a:r>
            <a:r>
              <a:rPr lang="en-IN" dirty="0" smtClean="0"/>
              <a:t>comments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dirty="0" smtClean="0"/>
              <a:t>Did </a:t>
            </a:r>
            <a:r>
              <a:rPr lang="en" dirty="0"/>
              <a:t>try Logistic Regression, </a:t>
            </a:r>
            <a:r>
              <a:rPr lang="en-IN" dirty="0"/>
              <a:t>Linear SVC</a:t>
            </a:r>
            <a:r>
              <a:rPr lang="en" dirty="0"/>
              <a:t>  with four sampling </a:t>
            </a:r>
            <a:r>
              <a:rPr lang="en" dirty="0" smtClean="0"/>
              <a:t>methods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dirty="0"/>
              <a:t>U</a:t>
            </a:r>
            <a:r>
              <a:rPr lang="en" dirty="0" smtClean="0"/>
              <a:t>sed </a:t>
            </a:r>
            <a:r>
              <a:rPr lang="en" dirty="0"/>
              <a:t>SMOTE </a:t>
            </a:r>
            <a:r>
              <a:rPr lang="en-IN" dirty="0"/>
              <a:t>RandomOverSampling and SMOTE but results were not good.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332</Words>
  <Application>Microsoft Office PowerPoint</Application>
  <PresentationFormat>On-screen Show (16:9)</PresentationFormat>
  <Paragraphs>65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Wingdings</vt:lpstr>
      <vt:lpstr>Nunito</vt:lpstr>
      <vt:lpstr>Arial</vt:lpstr>
      <vt:lpstr>Shift</vt:lpstr>
      <vt:lpstr>Sentiment Analysis  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Pipeline</vt:lpstr>
      <vt:lpstr>Models and Approaches</vt:lpstr>
      <vt:lpstr>Evaluation &amp; Results</vt:lpstr>
      <vt:lpstr>Final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INCOGNITO</dc:title>
  <dc:creator>Akshay Rane</dc:creator>
  <cp:lastModifiedBy>Akshay Rane</cp:lastModifiedBy>
  <cp:revision>16</cp:revision>
  <dcterms:modified xsi:type="dcterms:W3CDTF">2020-02-05T11:52:25Z</dcterms:modified>
</cp:coreProperties>
</file>