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5114588" cy="213788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3">
          <p15:clr>
            <a:srgbClr val="A4A3A4"/>
          </p15:clr>
        </p15:guide>
        <p15:guide id="2" pos="4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720" y="-5232"/>
      </p:cViewPr>
      <p:guideLst>
        <p:guide orient="horz" pos="6733"/>
        <p:guide pos="47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Accuracy comparison of the models</c:v>
                </c:pt>
              </c:strCache>
            </c:strRef>
          </c:tx>
          <c:spPr>
            <a:solidFill>
              <a:srgbClr val="4285F4"/>
            </a:solidFill>
            <a:ln>
              <a:noFill/>
            </a:ln>
            <a:effectLst/>
          </c:spPr>
          <c:invertIfNegative val="1"/>
          <c:dLbls>
            <c:numFmt formatCode="General"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Sheet1!$A$2:$A$7</c:f>
              <c:strCache>
                <c:ptCount val="6"/>
                <c:pt idx="0">
                  <c:v>Naïve Bayes</c:v>
                </c:pt>
                <c:pt idx="1">
                  <c:v>SVM</c:v>
                </c:pt>
                <c:pt idx="2">
                  <c:v>Logistic Regresssion</c:v>
                </c:pt>
                <c:pt idx="3">
                  <c:v>MLP Classifier</c:v>
                </c:pt>
                <c:pt idx="4">
                  <c:v>LSTM</c:v>
                </c:pt>
                <c:pt idx="5">
                  <c:v>GCN</c:v>
                </c:pt>
              </c:strCache>
            </c:strRef>
          </c:cat>
          <c:val>
            <c:numRef>
              <c:f>Sheet1!$B$2:$B$7</c:f>
              <c:numCache>
                <c:formatCode>General</c:formatCode>
                <c:ptCount val="6"/>
                <c:pt idx="0">
                  <c:v>80.430000000000007</c:v>
                </c:pt>
                <c:pt idx="1">
                  <c:v>84.23</c:v>
                </c:pt>
                <c:pt idx="2">
                  <c:v>84.96</c:v>
                </c:pt>
                <c:pt idx="3">
                  <c:v>82.91</c:v>
                </c:pt>
                <c:pt idx="4">
                  <c:v>67.48</c:v>
                </c:pt>
                <c:pt idx="5">
                  <c:v>99.7</c:v>
                </c:pt>
              </c:numCache>
            </c:numRef>
          </c:val>
          <c:extLst>
            <c:ext xmlns:c14="http://schemas.microsoft.com/office/drawing/2007/8/2/chart" uri="{6F2FDCE9-48DA-4B69-8628-5D25D57E5C99}">
              <c14:invertSolidFillFmt>
                <c14:spPr xmlns:c14="http://schemas.microsoft.com/office/drawing/2007/8/2/chart">
                  <a:solidFill>
                    <a:srgbClr val="FFFFFF"/>
                  </a:solidFill>
                  <a:ln>
                    <a:noFill/>
                  </a:ln>
                  <a:effectLst/>
                </c14:spPr>
              </c14:invertSolidFillFmt>
            </c:ext>
            <c:ext xmlns:c16="http://schemas.microsoft.com/office/drawing/2014/chart" uri="{C3380CC4-5D6E-409C-BE32-E72D297353CC}">
              <c16:uniqueId val="{00000000-69FD-49A4-BFA7-AE921C4AAE98}"/>
            </c:ext>
          </c:extLst>
        </c:ser>
        <c:dLbls>
          <c:dLblPos val="outEnd"/>
          <c:showLegendKey val="0"/>
          <c:showVal val="1"/>
          <c:showCatName val="0"/>
          <c:showSerName val="0"/>
          <c:showPercent val="0"/>
          <c:showBubbleSize val="0"/>
        </c:dLbls>
        <c:gapWidth val="199"/>
        <c:axId val="793397728"/>
        <c:axId val="763850720"/>
      </c:barChart>
      <c:catAx>
        <c:axId val="793397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763850720"/>
        <c:crosses val="autoZero"/>
        <c:auto val="1"/>
        <c:lblAlgn val="ctr"/>
        <c:lblOffset val="100"/>
        <c:noMultiLvlLbl val="0"/>
      </c:catAx>
      <c:valAx>
        <c:axId val="763850720"/>
        <c:scaling>
          <c:orientation val="minMax"/>
          <c:max val="10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33977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594" y="3498811"/>
            <a:ext cx="12847400" cy="7443012"/>
          </a:xfrm>
        </p:spPr>
        <p:txBody>
          <a:bodyPr anchor="b"/>
          <a:lstStyle>
            <a:lvl1pPr algn="ctr">
              <a:defRPr sz="9918"/>
            </a:lvl1pPr>
          </a:lstStyle>
          <a:p>
            <a:r>
              <a:rPr lang="en-US"/>
              <a:t>Click to edit Master title style</a:t>
            </a:r>
            <a:endParaRPr lang="en-US" dirty="0"/>
          </a:p>
        </p:txBody>
      </p:sp>
      <p:sp>
        <p:nvSpPr>
          <p:cNvPr id="3" name="Subtitle 2"/>
          <p:cNvSpPr>
            <a:spLocks noGrp="1"/>
          </p:cNvSpPr>
          <p:nvPr>
            <p:ph type="subTitle" idx="1"/>
          </p:nvPr>
        </p:nvSpPr>
        <p:spPr>
          <a:xfrm>
            <a:off x="1889324" y="11228854"/>
            <a:ext cx="11335941" cy="5161608"/>
          </a:xfrm>
        </p:spPr>
        <p:txBody>
          <a:bodyPr/>
          <a:lstStyle>
            <a:lvl1pPr marL="0" indent="0" algn="ctr">
              <a:buNone/>
              <a:defRPr sz="3967"/>
            </a:lvl1pPr>
            <a:lvl2pPr marL="755752" indent="0" algn="ctr">
              <a:buNone/>
              <a:defRPr sz="3306"/>
            </a:lvl2pPr>
            <a:lvl3pPr marL="1511503" indent="0" algn="ctr">
              <a:buNone/>
              <a:defRPr sz="2975"/>
            </a:lvl3pPr>
            <a:lvl4pPr marL="2267255" indent="0" algn="ctr">
              <a:buNone/>
              <a:defRPr sz="2645"/>
            </a:lvl4pPr>
            <a:lvl5pPr marL="3023006" indent="0" algn="ctr">
              <a:buNone/>
              <a:defRPr sz="2645"/>
            </a:lvl5pPr>
            <a:lvl6pPr marL="3778758" indent="0" algn="ctr">
              <a:buNone/>
              <a:defRPr sz="2645"/>
            </a:lvl6pPr>
            <a:lvl7pPr marL="4534510" indent="0" algn="ctr">
              <a:buNone/>
              <a:defRPr sz="2645"/>
            </a:lvl7pPr>
            <a:lvl8pPr marL="5290261" indent="0" algn="ctr">
              <a:buNone/>
              <a:defRPr sz="2645"/>
            </a:lvl8pPr>
            <a:lvl9pPr marL="6046013" indent="0" algn="ctr">
              <a:buNone/>
              <a:defRPr sz="264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84B4C6-8228-4B77-9E1E-51A3DE897F67}" type="datetimeFigureOut">
              <a:rPr lang="en-US" smtClean="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3FC824-E6EA-4DDD-8888-26ECDD7302A1}" type="slidenum">
              <a:rPr lang="en-US" smtClean="0"/>
              <a:pPr/>
              <a:t>‹#›</a:t>
            </a:fld>
            <a:endParaRPr lang="en-US" dirty="0"/>
          </a:p>
        </p:txBody>
      </p:sp>
    </p:spTree>
    <p:extLst>
      <p:ext uri="{BB962C8B-B14F-4D97-AF65-F5344CB8AC3E}">
        <p14:creationId xmlns:p14="http://schemas.microsoft.com/office/powerpoint/2010/main" val="3566111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84B4C6-8228-4B77-9E1E-51A3DE897F67}" type="datetimeFigureOut">
              <a:rPr lang="en-US" smtClean="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3FC824-E6EA-4DDD-8888-26ECDD7302A1}" type="slidenum">
              <a:rPr lang="en-US" smtClean="0"/>
              <a:pPr/>
              <a:t>‹#›</a:t>
            </a:fld>
            <a:endParaRPr lang="en-US" dirty="0"/>
          </a:p>
        </p:txBody>
      </p:sp>
    </p:spTree>
    <p:extLst>
      <p:ext uri="{BB962C8B-B14F-4D97-AF65-F5344CB8AC3E}">
        <p14:creationId xmlns:p14="http://schemas.microsoft.com/office/powerpoint/2010/main" val="1185663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6378" y="1138227"/>
            <a:ext cx="3259083" cy="181175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129" y="1138227"/>
            <a:ext cx="9588317" cy="181175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84B4C6-8228-4B77-9E1E-51A3DE897F67}" type="datetimeFigureOut">
              <a:rPr lang="en-US" smtClean="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3FC824-E6EA-4DDD-8888-26ECDD7302A1}" type="slidenum">
              <a:rPr lang="en-US" smtClean="0"/>
              <a:pPr/>
              <a:t>‹#›</a:t>
            </a:fld>
            <a:endParaRPr lang="en-US" dirty="0"/>
          </a:p>
        </p:txBody>
      </p:sp>
    </p:spTree>
    <p:extLst>
      <p:ext uri="{BB962C8B-B14F-4D97-AF65-F5344CB8AC3E}">
        <p14:creationId xmlns:p14="http://schemas.microsoft.com/office/powerpoint/2010/main" val="1709054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84B4C6-8228-4B77-9E1E-51A3DE897F67}" type="datetimeFigureOut">
              <a:rPr lang="en-US" smtClean="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3FC824-E6EA-4DDD-8888-26ECDD7302A1}" type="slidenum">
              <a:rPr lang="en-US" smtClean="0"/>
              <a:pPr/>
              <a:t>‹#›</a:t>
            </a:fld>
            <a:endParaRPr lang="en-US" dirty="0"/>
          </a:p>
        </p:txBody>
      </p:sp>
    </p:spTree>
    <p:extLst>
      <p:ext uri="{BB962C8B-B14F-4D97-AF65-F5344CB8AC3E}">
        <p14:creationId xmlns:p14="http://schemas.microsoft.com/office/powerpoint/2010/main" val="333500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257" y="5329875"/>
            <a:ext cx="13036332" cy="8893012"/>
          </a:xfrm>
        </p:spPr>
        <p:txBody>
          <a:bodyPr anchor="b"/>
          <a:lstStyle>
            <a:lvl1pPr>
              <a:defRPr sz="9918"/>
            </a:lvl1pPr>
          </a:lstStyle>
          <a:p>
            <a:r>
              <a:rPr lang="en-US"/>
              <a:t>Click to edit Master title style</a:t>
            </a:r>
            <a:endParaRPr lang="en-US" dirty="0"/>
          </a:p>
        </p:txBody>
      </p:sp>
      <p:sp>
        <p:nvSpPr>
          <p:cNvPr id="3" name="Text Placeholder 2"/>
          <p:cNvSpPr>
            <a:spLocks noGrp="1"/>
          </p:cNvSpPr>
          <p:nvPr>
            <p:ph type="body" idx="1"/>
          </p:nvPr>
        </p:nvSpPr>
        <p:spPr>
          <a:xfrm>
            <a:off x="1031257" y="14307018"/>
            <a:ext cx="13036332" cy="4676625"/>
          </a:xfrm>
        </p:spPr>
        <p:txBody>
          <a:bodyPr/>
          <a:lstStyle>
            <a:lvl1pPr marL="0" indent="0">
              <a:buNone/>
              <a:defRPr sz="3967">
                <a:solidFill>
                  <a:schemeClr val="tx1"/>
                </a:solidFill>
              </a:defRPr>
            </a:lvl1pPr>
            <a:lvl2pPr marL="755752" indent="0">
              <a:buNone/>
              <a:defRPr sz="3306">
                <a:solidFill>
                  <a:schemeClr val="tx1">
                    <a:tint val="75000"/>
                  </a:schemeClr>
                </a:solidFill>
              </a:defRPr>
            </a:lvl2pPr>
            <a:lvl3pPr marL="1511503" indent="0">
              <a:buNone/>
              <a:defRPr sz="2975">
                <a:solidFill>
                  <a:schemeClr val="tx1">
                    <a:tint val="75000"/>
                  </a:schemeClr>
                </a:solidFill>
              </a:defRPr>
            </a:lvl3pPr>
            <a:lvl4pPr marL="2267255" indent="0">
              <a:buNone/>
              <a:defRPr sz="2645">
                <a:solidFill>
                  <a:schemeClr val="tx1">
                    <a:tint val="75000"/>
                  </a:schemeClr>
                </a:solidFill>
              </a:defRPr>
            </a:lvl4pPr>
            <a:lvl5pPr marL="3023006" indent="0">
              <a:buNone/>
              <a:defRPr sz="2645">
                <a:solidFill>
                  <a:schemeClr val="tx1">
                    <a:tint val="75000"/>
                  </a:schemeClr>
                </a:solidFill>
              </a:defRPr>
            </a:lvl5pPr>
            <a:lvl6pPr marL="3778758" indent="0">
              <a:buNone/>
              <a:defRPr sz="2645">
                <a:solidFill>
                  <a:schemeClr val="tx1">
                    <a:tint val="75000"/>
                  </a:schemeClr>
                </a:solidFill>
              </a:defRPr>
            </a:lvl6pPr>
            <a:lvl7pPr marL="4534510" indent="0">
              <a:buNone/>
              <a:defRPr sz="2645">
                <a:solidFill>
                  <a:schemeClr val="tx1">
                    <a:tint val="75000"/>
                  </a:schemeClr>
                </a:solidFill>
              </a:defRPr>
            </a:lvl7pPr>
            <a:lvl8pPr marL="5290261" indent="0">
              <a:buNone/>
              <a:defRPr sz="2645">
                <a:solidFill>
                  <a:schemeClr val="tx1">
                    <a:tint val="75000"/>
                  </a:schemeClr>
                </a:solidFill>
              </a:defRPr>
            </a:lvl8pPr>
            <a:lvl9pPr marL="6046013" indent="0">
              <a:buNone/>
              <a:defRPr sz="26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84B4C6-8228-4B77-9E1E-51A3DE897F67}" type="datetimeFigureOut">
              <a:rPr lang="en-US" smtClean="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3FC824-E6EA-4DDD-8888-26ECDD7302A1}" type="slidenum">
              <a:rPr lang="en-US" smtClean="0"/>
              <a:pPr/>
              <a:t>‹#›</a:t>
            </a:fld>
            <a:endParaRPr lang="en-US" dirty="0"/>
          </a:p>
        </p:txBody>
      </p:sp>
    </p:spTree>
    <p:extLst>
      <p:ext uri="{BB962C8B-B14F-4D97-AF65-F5344CB8AC3E}">
        <p14:creationId xmlns:p14="http://schemas.microsoft.com/office/powerpoint/2010/main" val="1080296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128" y="5691133"/>
            <a:ext cx="6423700" cy="135646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1760" y="5691133"/>
            <a:ext cx="6423700" cy="135646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84B4C6-8228-4B77-9E1E-51A3DE897F67}" type="datetimeFigureOut">
              <a:rPr lang="en-US" smtClean="0"/>
              <a:pPr/>
              <a:t>4/1/2023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03FC824-E6EA-4DDD-8888-26ECDD7302A1}" type="slidenum">
              <a:rPr lang="en-US" smtClean="0"/>
              <a:pPr/>
              <a:t>‹#›</a:t>
            </a:fld>
            <a:endParaRPr lang="en-US" dirty="0"/>
          </a:p>
        </p:txBody>
      </p:sp>
    </p:spTree>
    <p:extLst>
      <p:ext uri="{BB962C8B-B14F-4D97-AF65-F5344CB8AC3E}">
        <p14:creationId xmlns:p14="http://schemas.microsoft.com/office/powerpoint/2010/main" val="1151899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097" y="1138231"/>
            <a:ext cx="13036332" cy="41322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098" y="5240792"/>
            <a:ext cx="6394178" cy="2568431"/>
          </a:xfrm>
        </p:spPr>
        <p:txBody>
          <a:bodyPr anchor="b"/>
          <a:lstStyle>
            <a:lvl1pPr marL="0" indent="0">
              <a:buNone/>
              <a:defRPr sz="3967" b="1"/>
            </a:lvl1pPr>
            <a:lvl2pPr marL="755752" indent="0">
              <a:buNone/>
              <a:defRPr sz="3306" b="1"/>
            </a:lvl2pPr>
            <a:lvl3pPr marL="1511503" indent="0">
              <a:buNone/>
              <a:defRPr sz="2975" b="1"/>
            </a:lvl3pPr>
            <a:lvl4pPr marL="2267255" indent="0">
              <a:buNone/>
              <a:defRPr sz="2645" b="1"/>
            </a:lvl4pPr>
            <a:lvl5pPr marL="3023006" indent="0">
              <a:buNone/>
              <a:defRPr sz="2645" b="1"/>
            </a:lvl5pPr>
            <a:lvl6pPr marL="3778758" indent="0">
              <a:buNone/>
              <a:defRPr sz="2645" b="1"/>
            </a:lvl6pPr>
            <a:lvl7pPr marL="4534510" indent="0">
              <a:buNone/>
              <a:defRPr sz="2645" b="1"/>
            </a:lvl7pPr>
            <a:lvl8pPr marL="5290261" indent="0">
              <a:buNone/>
              <a:defRPr sz="2645" b="1"/>
            </a:lvl8pPr>
            <a:lvl9pPr marL="6046013" indent="0">
              <a:buNone/>
              <a:defRPr sz="2645" b="1"/>
            </a:lvl9pPr>
          </a:lstStyle>
          <a:p>
            <a:pPr lvl="0"/>
            <a:r>
              <a:rPr lang="en-US"/>
              <a:t>Click to edit Master text styles</a:t>
            </a:r>
          </a:p>
        </p:txBody>
      </p:sp>
      <p:sp>
        <p:nvSpPr>
          <p:cNvPr id="4" name="Content Placeholder 3"/>
          <p:cNvSpPr>
            <a:spLocks noGrp="1"/>
          </p:cNvSpPr>
          <p:nvPr>
            <p:ph sz="half" idx="2"/>
          </p:nvPr>
        </p:nvSpPr>
        <p:spPr>
          <a:xfrm>
            <a:off x="1041098" y="7809223"/>
            <a:ext cx="6394178" cy="11486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1761" y="5240792"/>
            <a:ext cx="6425669" cy="2568431"/>
          </a:xfrm>
        </p:spPr>
        <p:txBody>
          <a:bodyPr anchor="b"/>
          <a:lstStyle>
            <a:lvl1pPr marL="0" indent="0">
              <a:buNone/>
              <a:defRPr sz="3967" b="1"/>
            </a:lvl1pPr>
            <a:lvl2pPr marL="755752" indent="0">
              <a:buNone/>
              <a:defRPr sz="3306" b="1"/>
            </a:lvl2pPr>
            <a:lvl3pPr marL="1511503" indent="0">
              <a:buNone/>
              <a:defRPr sz="2975" b="1"/>
            </a:lvl3pPr>
            <a:lvl4pPr marL="2267255" indent="0">
              <a:buNone/>
              <a:defRPr sz="2645" b="1"/>
            </a:lvl4pPr>
            <a:lvl5pPr marL="3023006" indent="0">
              <a:buNone/>
              <a:defRPr sz="2645" b="1"/>
            </a:lvl5pPr>
            <a:lvl6pPr marL="3778758" indent="0">
              <a:buNone/>
              <a:defRPr sz="2645" b="1"/>
            </a:lvl6pPr>
            <a:lvl7pPr marL="4534510" indent="0">
              <a:buNone/>
              <a:defRPr sz="2645" b="1"/>
            </a:lvl7pPr>
            <a:lvl8pPr marL="5290261" indent="0">
              <a:buNone/>
              <a:defRPr sz="2645" b="1"/>
            </a:lvl8pPr>
            <a:lvl9pPr marL="6046013" indent="0">
              <a:buNone/>
              <a:defRPr sz="2645" b="1"/>
            </a:lvl9pPr>
          </a:lstStyle>
          <a:p>
            <a:pPr lvl="0"/>
            <a:r>
              <a:rPr lang="en-US"/>
              <a:t>Click to edit Master text styles</a:t>
            </a:r>
          </a:p>
        </p:txBody>
      </p:sp>
      <p:sp>
        <p:nvSpPr>
          <p:cNvPr id="6" name="Content Placeholder 5"/>
          <p:cNvSpPr>
            <a:spLocks noGrp="1"/>
          </p:cNvSpPr>
          <p:nvPr>
            <p:ph sz="quarter" idx="4"/>
          </p:nvPr>
        </p:nvSpPr>
        <p:spPr>
          <a:xfrm>
            <a:off x="7651761" y="7809223"/>
            <a:ext cx="6425669" cy="11486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84B4C6-8228-4B77-9E1E-51A3DE897F67}" type="datetimeFigureOut">
              <a:rPr lang="en-US" smtClean="0"/>
              <a:pPr/>
              <a:t>4/1/2023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03FC824-E6EA-4DDD-8888-26ECDD7302A1}" type="slidenum">
              <a:rPr lang="en-US" smtClean="0"/>
              <a:pPr/>
              <a:t>‹#›</a:t>
            </a:fld>
            <a:endParaRPr lang="en-US" dirty="0"/>
          </a:p>
        </p:txBody>
      </p:sp>
    </p:spTree>
    <p:extLst>
      <p:ext uri="{BB962C8B-B14F-4D97-AF65-F5344CB8AC3E}">
        <p14:creationId xmlns:p14="http://schemas.microsoft.com/office/powerpoint/2010/main" val="2655856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84B4C6-8228-4B77-9E1E-51A3DE897F67}" type="datetimeFigureOut">
              <a:rPr lang="en-US" smtClean="0"/>
              <a:pPr/>
              <a:t>4/1/2023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03FC824-E6EA-4DDD-8888-26ECDD7302A1}" type="slidenum">
              <a:rPr lang="en-US" smtClean="0"/>
              <a:pPr/>
              <a:t>‹#›</a:t>
            </a:fld>
            <a:endParaRPr lang="en-US" dirty="0"/>
          </a:p>
        </p:txBody>
      </p:sp>
    </p:spTree>
    <p:extLst>
      <p:ext uri="{BB962C8B-B14F-4D97-AF65-F5344CB8AC3E}">
        <p14:creationId xmlns:p14="http://schemas.microsoft.com/office/powerpoint/2010/main" val="2980696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84B4C6-8228-4B77-9E1E-51A3DE897F67}" type="datetimeFigureOut">
              <a:rPr lang="en-US" smtClean="0"/>
              <a:pPr/>
              <a:t>4/1/2023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03FC824-E6EA-4DDD-8888-26ECDD7302A1}" type="slidenum">
              <a:rPr lang="en-US" smtClean="0"/>
              <a:pPr/>
              <a:t>‹#›</a:t>
            </a:fld>
            <a:endParaRPr lang="en-US" dirty="0"/>
          </a:p>
        </p:txBody>
      </p:sp>
    </p:spTree>
    <p:extLst>
      <p:ext uri="{BB962C8B-B14F-4D97-AF65-F5344CB8AC3E}">
        <p14:creationId xmlns:p14="http://schemas.microsoft.com/office/powerpoint/2010/main" val="1359504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097" y="1425258"/>
            <a:ext cx="4874848" cy="4988401"/>
          </a:xfrm>
        </p:spPr>
        <p:txBody>
          <a:bodyPr anchor="b"/>
          <a:lstStyle>
            <a:lvl1pPr>
              <a:defRPr sz="5290"/>
            </a:lvl1pPr>
          </a:lstStyle>
          <a:p>
            <a:r>
              <a:rPr lang="en-US"/>
              <a:t>Click to edit Master title style</a:t>
            </a:r>
            <a:endParaRPr lang="en-US" dirty="0"/>
          </a:p>
        </p:txBody>
      </p:sp>
      <p:sp>
        <p:nvSpPr>
          <p:cNvPr id="3" name="Content Placeholder 2"/>
          <p:cNvSpPr>
            <a:spLocks noGrp="1"/>
          </p:cNvSpPr>
          <p:nvPr>
            <p:ph idx="1"/>
          </p:nvPr>
        </p:nvSpPr>
        <p:spPr>
          <a:xfrm>
            <a:off x="6425669" y="3078165"/>
            <a:ext cx="7651760" cy="15192849"/>
          </a:xfrm>
        </p:spPr>
        <p:txBody>
          <a:bodyPr/>
          <a:lstStyle>
            <a:lvl1pPr>
              <a:defRPr sz="5290"/>
            </a:lvl1pPr>
            <a:lvl2pPr>
              <a:defRPr sz="4628"/>
            </a:lvl2pPr>
            <a:lvl3pPr>
              <a:defRPr sz="3967"/>
            </a:lvl3pPr>
            <a:lvl4pPr>
              <a:defRPr sz="3306"/>
            </a:lvl4pPr>
            <a:lvl5pPr>
              <a:defRPr sz="3306"/>
            </a:lvl5pPr>
            <a:lvl6pPr>
              <a:defRPr sz="3306"/>
            </a:lvl6pPr>
            <a:lvl7pPr>
              <a:defRPr sz="3306"/>
            </a:lvl7pPr>
            <a:lvl8pPr>
              <a:defRPr sz="3306"/>
            </a:lvl8pPr>
            <a:lvl9pPr>
              <a:defRPr sz="33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097" y="6413659"/>
            <a:ext cx="4874848" cy="11882096"/>
          </a:xfrm>
        </p:spPr>
        <p:txBody>
          <a:bodyPr/>
          <a:lstStyle>
            <a:lvl1pPr marL="0" indent="0">
              <a:buNone/>
              <a:defRPr sz="2645"/>
            </a:lvl1pPr>
            <a:lvl2pPr marL="755752" indent="0">
              <a:buNone/>
              <a:defRPr sz="2314"/>
            </a:lvl2pPr>
            <a:lvl3pPr marL="1511503" indent="0">
              <a:buNone/>
              <a:defRPr sz="1984"/>
            </a:lvl3pPr>
            <a:lvl4pPr marL="2267255" indent="0">
              <a:buNone/>
              <a:defRPr sz="1653"/>
            </a:lvl4pPr>
            <a:lvl5pPr marL="3023006" indent="0">
              <a:buNone/>
              <a:defRPr sz="1653"/>
            </a:lvl5pPr>
            <a:lvl6pPr marL="3778758" indent="0">
              <a:buNone/>
              <a:defRPr sz="1653"/>
            </a:lvl6pPr>
            <a:lvl7pPr marL="4534510" indent="0">
              <a:buNone/>
              <a:defRPr sz="1653"/>
            </a:lvl7pPr>
            <a:lvl8pPr marL="5290261" indent="0">
              <a:buNone/>
              <a:defRPr sz="1653"/>
            </a:lvl8pPr>
            <a:lvl9pPr marL="6046013" indent="0">
              <a:buNone/>
              <a:defRPr sz="1653"/>
            </a:lvl9pPr>
          </a:lstStyle>
          <a:p>
            <a:pPr lvl="0"/>
            <a:r>
              <a:rPr lang="en-US"/>
              <a:t>Click to edit Master text styles</a:t>
            </a:r>
          </a:p>
        </p:txBody>
      </p:sp>
      <p:sp>
        <p:nvSpPr>
          <p:cNvPr id="5" name="Date Placeholder 4"/>
          <p:cNvSpPr>
            <a:spLocks noGrp="1"/>
          </p:cNvSpPr>
          <p:nvPr>
            <p:ph type="dt" sz="half" idx="10"/>
          </p:nvPr>
        </p:nvSpPr>
        <p:spPr/>
        <p:txBody>
          <a:bodyPr/>
          <a:lstStyle/>
          <a:p>
            <a:fld id="{7284B4C6-8228-4B77-9E1E-51A3DE897F67}" type="datetimeFigureOut">
              <a:rPr lang="en-US" smtClean="0"/>
              <a:pPr/>
              <a:t>4/1/2023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03FC824-E6EA-4DDD-8888-26ECDD7302A1}" type="slidenum">
              <a:rPr lang="en-US" smtClean="0"/>
              <a:pPr/>
              <a:t>‹#›</a:t>
            </a:fld>
            <a:endParaRPr lang="en-US" dirty="0"/>
          </a:p>
        </p:txBody>
      </p:sp>
    </p:spTree>
    <p:extLst>
      <p:ext uri="{BB962C8B-B14F-4D97-AF65-F5344CB8AC3E}">
        <p14:creationId xmlns:p14="http://schemas.microsoft.com/office/powerpoint/2010/main" val="793793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097" y="1425258"/>
            <a:ext cx="4874848" cy="4988401"/>
          </a:xfrm>
        </p:spPr>
        <p:txBody>
          <a:bodyPr anchor="b"/>
          <a:lstStyle>
            <a:lvl1pPr>
              <a:defRPr sz="5290"/>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5669" y="3078165"/>
            <a:ext cx="7651760" cy="15192849"/>
          </a:xfrm>
        </p:spPr>
        <p:txBody>
          <a:bodyPr anchor="t"/>
          <a:lstStyle>
            <a:lvl1pPr marL="0" indent="0">
              <a:buNone/>
              <a:defRPr sz="5290"/>
            </a:lvl1pPr>
            <a:lvl2pPr marL="755752" indent="0">
              <a:buNone/>
              <a:defRPr sz="4628"/>
            </a:lvl2pPr>
            <a:lvl3pPr marL="1511503" indent="0">
              <a:buNone/>
              <a:defRPr sz="3967"/>
            </a:lvl3pPr>
            <a:lvl4pPr marL="2267255" indent="0">
              <a:buNone/>
              <a:defRPr sz="3306"/>
            </a:lvl4pPr>
            <a:lvl5pPr marL="3023006" indent="0">
              <a:buNone/>
              <a:defRPr sz="3306"/>
            </a:lvl5pPr>
            <a:lvl6pPr marL="3778758" indent="0">
              <a:buNone/>
              <a:defRPr sz="3306"/>
            </a:lvl6pPr>
            <a:lvl7pPr marL="4534510" indent="0">
              <a:buNone/>
              <a:defRPr sz="3306"/>
            </a:lvl7pPr>
            <a:lvl8pPr marL="5290261" indent="0">
              <a:buNone/>
              <a:defRPr sz="3306"/>
            </a:lvl8pPr>
            <a:lvl9pPr marL="6046013" indent="0">
              <a:buNone/>
              <a:defRPr sz="3306"/>
            </a:lvl9pPr>
          </a:lstStyle>
          <a:p>
            <a:r>
              <a:rPr lang="en-US" dirty="0"/>
              <a:t>Click icon to add picture</a:t>
            </a:r>
          </a:p>
        </p:txBody>
      </p:sp>
      <p:sp>
        <p:nvSpPr>
          <p:cNvPr id="4" name="Text Placeholder 3"/>
          <p:cNvSpPr>
            <a:spLocks noGrp="1"/>
          </p:cNvSpPr>
          <p:nvPr>
            <p:ph type="body" sz="half" idx="2"/>
          </p:nvPr>
        </p:nvSpPr>
        <p:spPr>
          <a:xfrm>
            <a:off x="1041097" y="6413659"/>
            <a:ext cx="4874848" cy="11882096"/>
          </a:xfrm>
        </p:spPr>
        <p:txBody>
          <a:bodyPr/>
          <a:lstStyle>
            <a:lvl1pPr marL="0" indent="0">
              <a:buNone/>
              <a:defRPr sz="2645"/>
            </a:lvl1pPr>
            <a:lvl2pPr marL="755752" indent="0">
              <a:buNone/>
              <a:defRPr sz="2314"/>
            </a:lvl2pPr>
            <a:lvl3pPr marL="1511503" indent="0">
              <a:buNone/>
              <a:defRPr sz="1984"/>
            </a:lvl3pPr>
            <a:lvl4pPr marL="2267255" indent="0">
              <a:buNone/>
              <a:defRPr sz="1653"/>
            </a:lvl4pPr>
            <a:lvl5pPr marL="3023006" indent="0">
              <a:buNone/>
              <a:defRPr sz="1653"/>
            </a:lvl5pPr>
            <a:lvl6pPr marL="3778758" indent="0">
              <a:buNone/>
              <a:defRPr sz="1653"/>
            </a:lvl6pPr>
            <a:lvl7pPr marL="4534510" indent="0">
              <a:buNone/>
              <a:defRPr sz="1653"/>
            </a:lvl7pPr>
            <a:lvl8pPr marL="5290261" indent="0">
              <a:buNone/>
              <a:defRPr sz="1653"/>
            </a:lvl8pPr>
            <a:lvl9pPr marL="6046013" indent="0">
              <a:buNone/>
              <a:defRPr sz="1653"/>
            </a:lvl9pPr>
          </a:lstStyle>
          <a:p>
            <a:pPr lvl="0"/>
            <a:r>
              <a:rPr lang="en-US"/>
              <a:t>Click to edit Master text styles</a:t>
            </a:r>
          </a:p>
        </p:txBody>
      </p:sp>
      <p:sp>
        <p:nvSpPr>
          <p:cNvPr id="5" name="Date Placeholder 4"/>
          <p:cNvSpPr>
            <a:spLocks noGrp="1"/>
          </p:cNvSpPr>
          <p:nvPr>
            <p:ph type="dt" sz="half" idx="10"/>
          </p:nvPr>
        </p:nvSpPr>
        <p:spPr/>
        <p:txBody>
          <a:bodyPr/>
          <a:lstStyle/>
          <a:p>
            <a:fld id="{7284B4C6-8228-4B77-9E1E-51A3DE897F67}" type="datetimeFigureOut">
              <a:rPr lang="en-US" smtClean="0"/>
              <a:pPr/>
              <a:t>4/1/2023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03FC824-E6EA-4DDD-8888-26ECDD7302A1}" type="slidenum">
              <a:rPr lang="en-US" smtClean="0"/>
              <a:pPr/>
              <a:t>‹#›</a:t>
            </a:fld>
            <a:endParaRPr lang="en-US" dirty="0"/>
          </a:p>
        </p:txBody>
      </p:sp>
    </p:spTree>
    <p:extLst>
      <p:ext uri="{BB962C8B-B14F-4D97-AF65-F5344CB8AC3E}">
        <p14:creationId xmlns:p14="http://schemas.microsoft.com/office/powerpoint/2010/main" val="3196674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128" y="1138231"/>
            <a:ext cx="13036332" cy="41322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128" y="5691133"/>
            <a:ext cx="13036332" cy="135646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128" y="19815043"/>
            <a:ext cx="3400782" cy="1138227"/>
          </a:xfrm>
          <a:prstGeom prst="rect">
            <a:avLst/>
          </a:prstGeom>
        </p:spPr>
        <p:txBody>
          <a:bodyPr vert="horz" lIns="91440" tIns="45720" rIns="91440" bIns="45720" rtlCol="0" anchor="ctr"/>
          <a:lstStyle>
            <a:lvl1pPr algn="l">
              <a:defRPr sz="1984">
                <a:solidFill>
                  <a:schemeClr val="tx1">
                    <a:tint val="75000"/>
                  </a:schemeClr>
                </a:solidFill>
              </a:defRPr>
            </a:lvl1pPr>
          </a:lstStyle>
          <a:p>
            <a:fld id="{7284B4C6-8228-4B77-9E1E-51A3DE897F67}" type="datetimeFigureOut">
              <a:rPr lang="en-US" smtClean="0"/>
              <a:pPr/>
              <a:t>4/1/2023</a:t>
            </a:fld>
            <a:endParaRPr lang="en-US" dirty="0"/>
          </a:p>
        </p:txBody>
      </p:sp>
      <p:sp>
        <p:nvSpPr>
          <p:cNvPr id="5" name="Footer Placeholder 4"/>
          <p:cNvSpPr>
            <a:spLocks noGrp="1"/>
          </p:cNvSpPr>
          <p:nvPr>
            <p:ph type="ftr" sz="quarter" idx="3"/>
          </p:nvPr>
        </p:nvSpPr>
        <p:spPr>
          <a:xfrm>
            <a:off x="5006708" y="19815043"/>
            <a:ext cx="5101173" cy="1138227"/>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4678" y="19815043"/>
            <a:ext cx="3400782" cy="1138227"/>
          </a:xfrm>
          <a:prstGeom prst="rect">
            <a:avLst/>
          </a:prstGeom>
        </p:spPr>
        <p:txBody>
          <a:bodyPr vert="horz" lIns="91440" tIns="45720" rIns="91440" bIns="45720" rtlCol="0" anchor="ctr"/>
          <a:lstStyle>
            <a:lvl1pPr algn="r">
              <a:defRPr sz="1984">
                <a:solidFill>
                  <a:schemeClr val="tx1">
                    <a:tint val="75000"/>
                  </a:schemeClr>
                </a:solidFill>
              </a:defRPr>
            </a:lvl1pPr>
          </a:lstStyle>
          <a:p>
            <a:fld id="{803FC824-E6EA-4DDD-8888-26ECDD7302A1}" type="slidenum">
              <a:rPr lang="en-US" smtClean="0"/>
              <a:pPr/>
              <a:t>‹#›</a:t>
            </a:fld>
            <a:endParaRPr lang="en-US" dirty="0"/>
          </a:p>
        </p:txBody>
      </p:sp>
    </p:spTree>
    <p:extLst>
      <p:ext uri="{BB962C8B-B14F-4D97-AF65-F5344CB8AC3E}">
        <p14:creationId xmlns:p14="http://schemas.microsoft.com/office/powerpoint/2010/main" val="2178679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503" rtl="0" eaLnBrk="1" latinLnBrk="0" hangingPunct="1">
        <a:lnSpc>
          <a:spcPct val="90000"/>
        </a:lnSpc>
        <a:spcBef>
          <a:spcPct val="0"/>
        </a:spcBef>
        <a:buNone/>
        <a:defRPr sz="7273" kern="1200">
          <a:solidFill>
            <a:schemeClr val="tx1"/>
          </a:solidFill>
          <a:latin typeface="+mj-lt"/>
          <a:ea typeface="+mj-ea"/>
          <a:cs typeface="+mj-cs"/>
        </a:defRPr>
      </a:lvl1pPr>
    </p:titleStyle>
    <p:bodyStyle>
      <a:lvl1pPr marL="377876" indent="-377876" algn="l" defTabSz="1511503" rtl="0" eaLnBrk="1" latinLnBrk="0" hangingPunct="1">
        <a:lnSpc>
          <a:spcPct val="90000"/>
        </a:lnSpc>
        <a:spcBef>
          <a:spcPts val="1653"/>
        </a:spcBef>
        <a:buFont typeface="Arial" panose="020B0604020202020204" pitchFamily="34" charset="0"/>
        <a:buChar char="•"/>
        <a:defRPr sz="4628" kern="1200">
          <a:solidFill>
            <a:schemeClr val="tx1"/>
          </a:solidFill>
          <a:latin typeface="+mn-lt"/>
          <a:ea typeface="+mn-ea"/>
          <a:cs typeface="+mn-cs"/>
        </a:defRPr>
      </a:lvl1pPr>
      <a:lvl2pPr marL="1133627" indent="-377876" algn="l" defTabSz="1511503" rtl="0" eaLnBrk="1" latinLnBrk="0" hangingPunct="1">
        <a:lnSpc>
          <a:spcPct val="90000"/>
        </a:lnSpc>
        <a:spcBef>
          <a:spcPts val="827"/>
        </a:spcBef>
        <a:buFont typeface="Arial" panose="020B0604020202020204" pitchFamily="34" charset="0"/>
        <a:buChar char="•"/>
        <a:defRPr sz="3967" kern="1200">
          <a:solidFill>
            <a:schemeClr val="tx1"/>
          </a:solidFill>
          <a:latin typeface="+mn-lt"/>
          <a:ea typeface="+mn-ea"/>
          <a:cs typeface="+mn-cs"/>
        </a:defRPr>
      </a:lvl2pPr>
      <a:lvl3pPr marL="1889379" indent="-377876" algn="l" defTabSz="1511503" rtl="0" eaLnBrk="1" latinLnBrk="0" hangingPunct="1">
        <a:lnSpc>
          <a:spcPct val="90000"/>
        </a:lnSpc>
        <a:spcBef>
          <a:spcPts val="827"/>
        </a:spcBef>
        <a:buFont typeface="Arial" panose="020B0604020202020204" pitchFamily="34" charset="0"/>
        <a:buChar char="•"/>
        <a:defRPr sz="3306" kern="1200">
          <a:solidFill>
            <a:schemeClr val="tx1"/>
          </a:solidFill>
          <a:latin typeface="+mn-lt"/>
          <a:ea typeface="+mn-ea"/>
          <a:cs typeface="+mn-cs"/>
        </a:defRPr>
      </a:lvl3pPr>
      <a:lvl4pPr marL="2645131" indent="-377876" algn="l" defTabSz="1511503" rtl="0" eaLnBrk="1" latinLnBrk="0" hangingPunct="1">
        <a:lnSpc>
          <a:spcPct val="90000"/>
        </a:lnSpc>
        <a:spcBef>
          <a:spcPts val="827"/>
        </a:spcBef>
        <a:buFont typeface="Arial" panose="020B0604020202020204" pitchFamily="34" charset="0"/>
        <a:buChar char="•"/>
        <a:defRPr sz="2975" kern="1200">
          <a:solidFill>
            <a:schemeClr val="tx1"/>
          </a:solidFill>
          <a:latin typeface="+mn-lt"/>
          <a:ea typeface="+mn-ea"/>
          <a:cs typeface="+mn-cs"/>
        </a:defRPr>
      </a:lvl4pPr>
      <a:lvl5pPr marL="3400882" indent="-377876" algn="l" defTabSz="1511503" rtl="0" eaLnBrk="1" latinLnBrk="0" hangingPunct="1">
        <a:lnSpc>
          <a:spcPct val="90000"/>
        </a:lnSpc>
        <a:spcBef>
          <a:spcPts val="827"/>
        </a:spcBef>
        <a:buFont typeface="Arial" panose="020B0604020202020204" pitchFamily="34" charset="0"/>
        <a:buChar char="•"/>
        <a:defRPr sz="2975" kern="1200">
          <a:solidFill>
            <a:schemeClr val="tx1"/>
          </a:solidFill>
          <a:latin typeface="+mn-lt"/>
          <a:ea typeface="+mn-ea"/>
          <a:cs typeface="+mn-cs"/>
        </a:defRPr>
      </a:lvl5pPr>
      <a:lvl6pPr marL="4156634" indent="-377876" algn="l" defTabSz="1511503" rtl="0" eaLnBrk="1" latinLnBrk="0" hangingPunct="1">
        <a:lnSpc>
          <a:spcPct val="90000"/>
        </a:lnSpc>
        <a:spcBef>
          <a:spcPts val="827"/>
        </a:spcBef>
        <a:buFont typeface="Arial" panose="020B0604020202020204" pitchFamily="34" charset="0"/>
        <a:buChar char="•"/>
        <a:defRPr sz="2975" kern="1200">
          <a:solidFill>
            <a:schemeClr val="tx1"/>
          </a:solidFill>
          <a:latin typeface="+mn-lt"/>
          <a:ea typeface="+mn-ea"/>
          <a:cs typeface="+mn-cs"/>
        </a:defRPr>
      </a:lvl6pPr>
      <a:lvl7pPr marL="4912385" indent="-377876" algn="l" defTabSz="1511503" rtl="0" eaLnBrk="1" latinLnBrk="0" hangingPunct="1">
        <a:lnSpc>
          <a:spcPct val="90000"/>
        </a:lnSpc>
        <a:spcBef>
          <a:spcPts val="827"/>
        </a:spcBef>
        <a:buFont typeface="Arial" panose="020B0604020202020204" pitchFamily="34" charset="0"/>
        <a:buChar char="•"/>
        <a:defRPr sz="2975" kern="1200">
          <a:solidFill>
            <a:schemeClr val="tx1"/>
          </a:solidFill>
          <a:latin typeface="+mn-lt"/>
          <a:ea typeface="+mn-ea"/>
          <a:cs typeface="+mn-cs"/>
        </a:defRPr>
      </a:lvl7pPr>
      <a:lvl8pPr marL="5668137" indent="-377876" algn="l" defTabSz="1511503" rtl="0" eaLnBrk="1" latinLnBrk="0" hangingPunct="1">
        <a:lnSpc>
          <a:spcPct val="90000"/>
        </a:lnSpc>
        <a:spcBef>
          <a:spcPts val="827"/>
        </a:spcBef>
        <a:buFont typeface="Arial" panose="020B0604020202020204" pitchFamily="34" charset="0"/>
        <a:buChar char="•"/>
        <a:defRPr sz="2975" kern="1200">
          <a:solidFill>
            <a:schemeClr val="tx1"/>
          </a:solidFill>
          <a:latin typeface="+mn-lt"/>
          <a:ea typeface="+mn-ea"/>
          <a:cs typeface="+mn-cs"/>
        </a:defRPr>
      </a:lvl8pPr>
      <a:lvl9pPr marL="6423889" indent="-377876" algn="l" defTabSz="1511503" rtl="0" eaLnBrk="1" latinLnBrk="0" hangingPunct="1">
        <a:lnSpc>
          <a:spcPct val="90000"/>
        </a:lnSpc>
        <a:spcBef>
          <a:spcPts val="827"/>
        </a:spcBef>
        <a:buFont typeface="Arial" panose="020B0604020202020204" pitchFamily="34" charset="0"/>
        <a:buChar char="•"/>
        <a:defRPr sz="2975" kern="1200">
          <a:solidFill>
            <a:schemeClr val="tx1"/>
          </a:solidFill>
          <a:latin typeface="+mn-lt"/>
          <a:ea typeface="+mn-ea"/>
          <a:cs typeface="+mn-cs"/>
        </a:defRPr>
      </a:lvl9pPr>
    </p:bodyStyle>
    <p:otherStyle>
      <a:defPPr>
        <a:defRPr lang="en-US"/>
      </a:defPPr>
      <a:lvl1pPr marL="0" algn="l" defTabSz="1511503" rtl="0" eaLnBrk="1" latinLnBrk="0" hangingPunct="1">
        <a:defRPr sz="2975" kern="1200">
          <a:solidFill>
            <a:schemeClr val="tx1"/>
          </a:solidFill>
          <a:latin typeface="+mn-lt"/>
          <a:ea typeface="+mn-ea"/>
          <a:cs typeface="+mn-cs"/>
        </a:defRPr>
      </a:lvl1pPr>
      <a:lvl2pPr marL="755752" algn="l" defTabSz="1511503" rtl="0" eaLnBrk="1" latinLnBrk="0" hangingPunct="1">
        <a:defRPr sz="2975" kern="1200">
          <a:solidFill>
            <a:schemeClr val="tx1"/>
          </a:solidFill>
          <a:latin typeface="+mn-lt"/>
          <a:ea typeface="+mn-ea"/>
          <a:cs typeface="+mn-cs"/>
        </a:defRPr>
      </a:lvl2pPr>
      <a:lvl3pPr marL="1511503" algn="l" defTabSz="1511503" rtl="0" eaLnBrk="1" latinLnBrk="0" hangingPunct="1">
        <a:defRPr sz="2975" kern="1200">
          <a:solidFill>
            <a:schemeClr val="tx1"/>
          </a:solidFill>
          <a:latin typeface="+mn-lt"/>
          <a:ea typeface="+mn-ea"/>
          <a:cs typeface="+mn-cs"/>
        </a:defRPr>
      </a:lvl3pPr>
      <a:lvl4pPr marL="2267255" algn="l" defTabSz="1511503" rtl="0" eaLnBrk="1" latinLnBrk="0" hangingPunct="1">
        <a:defRPr sz="2975" kern="1200">
          <a:solidFill>
            <a:schemeClr val="tx1"/>
          </a:solidFill>
          <a:latin typeface="+mn-lt"/>
          <a:ea typeface="+mn-ea"/>
          <a:cs typeface="+mn-cs"/>
        </a:defRPr>
      </a:lvl4pPr>
      <a:lvl5pPr marL="3023006" algn="l" defTabSz="1511503" rtl="0" eaLnBrk="1" latinLnBrk="0" hangingPunct="1">
        <a:defRPr sz="2975" kern="1200">
          <a:solidFill>
            <a:schemeClr val="tx1"/>
          </a:solidFill>
          <a:latin typeface="+mn-lt"/>
          <a:ea typeface="+mn-ea"/>
          <a:cs typeface="+mn-cs"/>
        </a:defRPr>
      </a:lvl5pPr>
      <a:lvl6pPr marL="3778758" algn="l" defTabSz="1511503" rtl="0" eaLnBrk="1" latinLnBrk="0" hangingPunct="1">
        <a:defRPr sz="2975" kern="1200">
          <a:solidFill>
            <a:schemeClr val="tx1"/>
          </a:solidFill>
          <a:latin typeface="+mn-lt"/>
          <a:ea typeface="+mn-ea"/>
          <a:cs typeface="+mn-cs"/>
        </a:defRPr>
      </a:lvl6pPr>
      <a:lvl7pPr marL="4534510" algn="l" defTabSz="1511503" rtl="0" eaLnBrk="1" latinLnBrk="0" hangingPunct="1">
        <a:defRPr sz="2975" kern="1200">
          <a:solidFill>
            <a:schemeClr val="tx1"/>
          </a:solidFill>
          <a:latin typeface="+mn-lt"/>
          <a:ea typeface="+mn-ea"/>
          <a:cs typeface="+mn-cs"/>
        </a:defRPr>
      </a:lvl7pPr>
      <a:lvl8pPr marL="5290261" algn="l" defTabSz="1511503" rtl="0" eaLnBrk="1" latinLnBrk="0" hangingPunct="1">
        <a:defRPr sz="2975" kern="1200">
          <a:solidFill>
            <a:schemeClr val="tx1"/>
          </a:solidFill>
          <a:latin typeface="+mn-lt"/>
          <a:ea typeface="+mn-ea"/>
          <a:cs typeface="+mn-cs"/>
        </a:defRPr>
      </a:lvl8pPr>
      <a:lvl9pPr marL="6046013" algn="l" defTabSz="1511503" rtl="0" eaLnBrk="1" latinLnBrk="0" hangingPunct="1">
        <a:defRPr sz="29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hart" Target="../charts/char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9">
            <a:extLst>
              <a:ext uri="{FF2B5EF4-FFF2-40B4-BE49-F238E27FC236}">
                <a16:creationId xmlns:a16="http://schemas.microsoft.com/office/drawing/2014/main" id="{0374BE50-A680-985C-66D4-13F343BA6343}"/>
              </a:ext>
            </a:extLst>
          </p:cNvPr>
          <p:cNvSpPr/>
          <p:nvPr/>
        </p:nvSpPr>
        <p:spPr>
          <a:xfrm>
            <a:off x="2491916" y="490323"/>
            <a:ext cx="10810755" cy="1506505"/>
          </a:xfrm>
          <a:prstGeom prst="round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nchorCtr="0"/>
          <a:lstStyle/>
          <a:p>
            <a:pPr algn="ctr"/>
            <a:endParaRPr lang="en-IN" sz="4400" b="1" dirty="0">
              <a:solidFill>
                <a:schemeClr val="tx1"/>
              </a:solidFill>
              <a:latin typeface="Arial" pitchFamily="34" charset="0"/>
              <a:cs typeface="Arial" pitchFamily="34" charset="0"/>
            </a:endParaRPr>
          </a:p>
          <a:p>
            <a:pPr algn="ctr"/>
            <a:r>
              <a:rPr lang="en-IN" sz="3200" b="1" dirty="0">
                <a:solidFill>
                  <a:schemeClr val="tx1"/>
                </a:solidFill>
                <a:latin typeface="Arial" pitchFamily="34" charset="0"/>
                <a:cs typeface="Arial" pitchFamily="34" charset="0"/>
              </a:rPr>
              <a:t>Fake Review Detection Using GNN</a:t>
            </a:r>
          </a:p>
          <a:p>
            <a:pPr algn="ctr"/>
            <a:r>
              <a:rPr lang="en-IN" sz="2800" b="1" dirty="0">
                <a:solidFill>
                  <a:schemeClr val="tx1"/>
                </a:solidFill>
                <a:latin typeface="Arial" pitchFamily="34" charset="0"/>
                <a:cs typeface="Arial" pitchFamily="34" charset="0"/>
              </a:rPr>
              <a:t>Yash P, Amish N, Sumati H, Akshen D</a:t>
            </a:r>
          </a:p>
          <a:p>
            <a:pPr algn="ctr"/>
            <a:r>
              <a:rPr lang="en-IN" sz="2800" b="1" dirty="0">
                <a:solidFill>
                  <a:schemeClr val="tx1"/>
                </a:solidFill>
                <a:latin typeface="Arial" pitchFamily="34" charset="0"/>
                <a:cs typeface="Arial" pitchFamily="34" charset="0"/>
              </a:rPr>
              <a:t>Guide: Prof. Bharti Khemani</a:t>
            </a:r>
          </a:p>
          <a:p>
            <a:pPr algn="ctr"/>
            <a:endParaRPr lang="en-IN" sz="3400" dirty="0">
              <a:solidFill>
                <a:schemeClr val="tx1"/>
              </a:solidFill>
            </a:endParaRPr>
          </a:p>
        </p:txBody>
      </p:sp>
      <p:pic>
        <p:nvPicPr>
          <p:cNvPr id="7" name="Picture 6" descr="Diagram&#10;&#10;Description automatically generated with medium confidence">
            <a:extLst>
              <a:ext uri="{FF2B5EF4-FFF2-40B4-BE49-F238E27FC236}">
                <a16:creationId xmlns:a16="http://schemas.microsoft.com/office/drawing/2014/main" id="{53EF6EFB-7B01-13DA-BE9A-BFED006636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963" y="360214"/>
            <a:ext cx="2249165" cy="1795955"/>
          </a:xfrm>
          <a:prstGeom prst="rect">
            <a:avLst/>
          </a:prstGeom>
        </p:spPr>
      </p:pic>
      <p:pic>
        <p:nvPicPr>
          <p:cNvPr id="8" name="Picture 7" descr="A picture containing text, gambling house, room&#10;&#10;Description automatically generated">
            <a:extLst>
              <a:ext uri="{FF2B5EF4-FFF2-40B4-BE49-F238E27FC236}">
                <a16:creationId xmlns:a16="http://schemas.microsoft.com/office/drawing/2014/main" id="{E81C8D9F-CDE7-397C-2DD5-27DDA61F29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9523" y="239733"/>
            <a:ext cx="5050563" cy="2036918"/>
          </a:xfrm>
          <a:prstGeom prst="rect">
            <a:avLst/>
          </a:prstGeom>
        </p:spPr>
      </p:pic>
      <p:sp>
        <p:nvSpPr>
          <p:cNvPr id="10" name="Rectangle 9">
            <a:extLst>
              <a:ext uri="{FF2B5EF4-FFF2-40B4-BE49-F238E27FC236}">
                <a16:creationId xmlns:a16="http://schemas.microsoft.com/office/drawing/2014/main" id="{44DC17BC-4DA1-FBCE-B29D-EEFDE29F96B4}"/>
              </a:ext>
            </a:extLst>
          </p:cNvPr>
          <p:cNvSpPr/>
          <p:nvPr/>
        </p:nvSpPr>
        <p:spPr>
          <a:xfrm>
            <a:off x="165733" y="3100246"/>
            <a:ext cx="7343999" cy="5019130"/>
          </a:xfrm>
          <a:prstGeom prst="rect">
            <a:avLst/>
          </a:prstGeom>
          <a:solidFill>
            <a:schemeClr val="tx2">
              <a:lumMod val="60000"/>
              <a:lumOff val="40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Fake reviews are a significant problem in online review platforms, where they can skew the reputation of products and businesses. Detecting such reviews is essential for ensuring the credibility of these platforms and protecting consumers from misleading information.</a:t>
            </a:r>
          </a:p>
          <a:p>
            <a:pPr marL="285750" indent="-285750" algn="just">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Our project provides an overview of various techniques that have been developed to identify fake reviews, including natural language processing, machine learning &amp; deep learning algorithms, and analyzing reviewer behavior and history. </a:t>
            </a:r>
          </a:p>
          <a:p>
            <a:pPr marL="285750" indent="-285750" algn="just">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We also discuss the impact of fake reviews on online review platforms and businesses and highlights the need for continued research in this area.</a:t>
            </a:r>
          </a:p>
        </p:txBody>
      </p:sp>
      <p:sp>
        <p:nvSpPr>
          <p:cNvPr id="12" name="TextBox 11">
            <a:extLst>
              <a:ext uri="{FF2B5EF4-FFF2-40B4-BE49-F238E27FC236}">
                <a16:creationId xmlns:a16="http://schemas.microsoft.com/office/drawing/2014/main" id="{1CF913B7-7B99-18F9-480B-1F36D8DA7ADF}"/>
              </a:ext>
            </a:extLst>
          </p:cNvPr>
          <p:cNvSpPr txBox="1"/>
          <p:nvPr/>
        </p:nvSpPr>
        <p:spPr>
          <a:xfrm>
            <a:off x="11322446" y="2534299"/>
            <a:ext cx="3321447" cy="369332"/>
          </a:xfrm>
          <a:prstGeom prst="rect">
            <a:avLst/>
          </a:prstGeom>
          <a:noFill/>
        </p:spPr>
        <p:txBody>
          <a:bodyPr wrap="square" rtlCol="0">
            <a:spAutoFit/>
          </a:bodyPr>
          <a:lstStyle/>
          <a:p>
            <a:pPr algn="ctr"/>
            <a:r>
              <a:rPr lang="en-US" dirty="0"/>
              <a:t>     </a:t>
            </a:r>
          </a:p>
        </p:txBody>
      </p:sp>
      <p:sp>
        <p:nvSpPr>
          <p:cNvPr id="14" name="Rounded Rectangle 26">
            <a:extLst>
              <a:ext uri="{FF2B5EF4-FFF2-40B4-BE49-F238E27FC236}">
                <a16:creationId xmlns:a16="http://schemas.microsoft.com/office/drawing/2014/main" id="{1B1E73B5-E6B6-64A0-5FE0-4CE5623CD3FF}"/>
              </a:ext>
            </a:extLst>
          </p:cNvPr>
          <p:cNvSpPr/>
          <p:nvPr/>
        </p:nvSpPr>
        <p:spPr>
          <a:xfrm>
            <a:off x="7647441" y="2310671"/>
            <a:ext cx="7358776" cy="669599"/>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Arial" pitchFamily="34" charset="0"/>
                <a:cs typeface="Arial" pitchFamily="34" charset="0"/>
              </a:rPr>
              <a:t>Objectives</a:t>
            </a:r>
          </a:p>
        </p:txBody>
      </p:sp>
      <p:sp>
        <p:nvSpPr>
          <p:cNvPr id="37" name="Rounded Rectangle 27">
            <a:extLst>
              <a:ext uri="{FF2B5EF4-FFF2-40B4-BE49-F238E27FC236}">
                <a16:creationId xmlns:a16="http://schemas.microsoft.com/office/drawing/2014/main" id="{5B606ABE-1770-8419-8005-2CDEB326C43C}"/>
              </a:ext>
            </a:extLst>
          </p:cNvPr>
          <p:cNvSpPr/>
          <p:nvPr/>
        </p:nvSpPr>
        <p:spPr>
          <a:xfrm>
            <a:off x="165733" y="8347055"/>
            <a:ext cx="7330752" cy="609979"/>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Arial" pitchFamily="34" charset="0"/>
                <a:cs typeface="Arial" pitchFamily="34" charset="0"/>
              </a:rPr>
              <a:t>Project Scope</a:t>
            </a:r>
          </a:p>
        </p:txBody>
      </p:sp>
      <p:sp>
        <p:nvSpPr>
          <p:cNvPr id="68" name="Rounded Rectangle 30">
            <a:extLst>
              <a:ext uri="{FF2B5EF4-FFF2-40B4-BE49-F238E27FC236}">
                <a16:creationId xmlns:a16="http://schemas.microsoft.com/office/drawing/2014/main" id="{418B3D2F-E60B-99D3-A1D4-5ED5941AC0FE}"/>
              </a:ext>
            </a:extLst>
          </p:cNvPr>
          <p:cNvSpPr/>
          <p:nvPr/>
        </p:nvSpPr>
        <p:spPr>
          <a:xfrm>
            <a:off x="168280" y="16128180"/>
            <a:ext cx="7344000" cy="66960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Arial" pitchFamily="34" charset="0"/>
                <a:cs typeface="Arial" pitchFamily="34" charset="0"/>
              </a:rPr>
              <a:t>Conclusion</a:t>
            </a:r>
          </a:p>
        </p:txBody>
      </p:sp>
      <p:sp>
        <p:nvSpPr>
          <p:cNvPr id="71" name="Rounded Rectangle 51">
            <a:extLst>
              <a:ext uri="{FF2B5EF4-FFF2-40B4-BE49-F238E27FC236}">
                <a16:creationId xmlns:a16="http://schemas.microsoft.com/office/drawing/2014/main" id="{550345D4-C699-BB6F-B882-B5640CB449B8}"/>
              </a:ext>
            </a:extLst>
          </p:cNvPr>
          <p:cNvSpPr/>
          <p:nvPr/>
        </p:nvSpPr>
        <p:spPr>
          <a:xfrm>
            <a:off x="7748853" y="16128180"/>
            <a:ext cx="7233702" cy="66960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Arial" pitchFamily="34" charset="0"/>
                <a:cs typeface="Arial" pitchFamily="34" charset="0"/>
              </a:rPr>
              <a:t>Future Scope</a:t>
            </a:r>
          </a:p>
        </p:txBody>
      </p:sp>
      <p:sp>
        <p:nvSpPr>
          <p:cNvPr id="16" name="Rounded Rectangle 26">
            <a:extLst>
              <a:ext uri="{FF2B5EF4-FFF2-40B4-BE49-F238E27FC236}">
                <a16:creationId xmlns:a16="http://schemas.microsoft.com/office/drawing/2014/main" id="{F2DA4DE0-B893-AC39-1913-7A9949388D0B}"/>
              </a:ext>
            </a:extLst>
          </p:cNvPr>
          <p:cNvSpPr/>
          <p:nvPr/>
        </p:nvSpPr>
        <p:spPr>
          <a:xfrm>
            <a:off x="165733" y="2310671"/>
            <a:ext cx="7344000" cy="66960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Arial" pitchFamily="34" charset="0"/>
                <a:cs typeface="Arial" pitchFamily="34" charset="0"/>
              </a:rPr>
              <a:t>Abstract</a:t>
            </a:r>
          </a:p>
        </p:txBody>
      </p:sp>
      <p:sp>
        <p:nvSpPr>
          <p:cNvPr id="17" name="Rounded Rectangle 27">
            <a:extLst>
              <a:ext uri="{FF2B5EF4-FFF2-40B4-BE49-F238E27FC236}">
                <a16:creationId xmlns:a16="http://schemas.microsoft.com/office/drawing/2014/main" id="{C58BE9CB-0619-C593-AB1E-49C5AC7CD649}"/>
              </a:ext>
            </a:extLst>
          </p:cNvPr>
          <p:cNvSpPr/>
          <p:nvPr/>
        </p:nvSpPr>
        <p:spPr>
          <a:xfrm>
            <a:off x="7699666" y="8344775"/>
            <a:ext cx="7343999" cy="669599"/>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Arial" pitchFamily="34" charset="0"/>
                <a:cs typeface="Arial" pitchFamily="34" charset="0"/>
              </a:rPr>
              <a:t>Result</a:t>
            </a:r>
          </a:p>
        </p:txBody>
      </p:sp>
      <p:pic>
        <p:nvPicPr>
          <p:cNvPr id="24" name="Picture 23">
            <a:extLst>
              <a:ext uri="{FF2B5EF4-FFF2-40B4-BE49-F238E27FC236}">
                <a16:creationId xmlns:a16="http://schemas.microsoft.com/office/drawing/2014/main" id="{6C488EDF-B212-3714-36E9-9886CA3B8BFD}"/>
              </a:ext>
            </a:extLst>
          </p:cNvPr>
          <p:cNvPicPr>
            <a:picLocks noChangeAspect="1"/>
          </p:cNvPicPr>
          <p:nvPr/>
        </p:nvPicPr>
        <p:blipFill rotWithShape="1">
          <a:blip r:embed="rId4">
            <a:extLst>
              <a:ext uri="{28A0092B-C50C-407E-A947-70E740481C1C}">
                <a14:useLocalDpi xmlns:a14="http://schemas.microsoft.com/office/drawing/2010/main" val="0"/>
              </a:ext>
            </a:extLst>
          </a:blip>
          <a:srcRect l="3806" r="1670"/>
          <a:stretch/>
        </p:blipFill>
        <p:spPr>
          <a:xfrm>
            <a:off x="20894" y="9327315"/>
            <a:ext cx="7475591" cy="5489295"/>
          </a:xfrm>
          <a:prstGeom prst="rect">
            <a:avLst/>
          </a:prstGeom>
        </p:spPr>
      </p:pic>
      <p:sp>
        <p:nvSpPr>
          <p:cNvPr id="25" name="Rectangle 24">
            <a:extLst>
              <a:ext uri="{FF2B5EF4-FFF2-40B4-BE49-F238E27FC236}">
                <a16:creationId xmlns:a16="http://schemas.microsoft.com/office/drawing/2014/main" id="{5D7B238D-057B-D988-06BF-511F24482A54}"/>
              </a:ext>
            </a:extLst>
          </p:cNvPr>
          <p:cNvSpPr/>
          <p:nvPr/>
        </p:nvSpPr>
        <p:spPr>
          <a:xfrm>
            <a:off x="7667021" y="3100246"/>
            <a:ext cx="7343999" cy="5019130"/>
          </a:xfrm>
          <a:prstGeom prst="rect">
            <a:avLst/>
          </a:prstGeom>
          <a:solidFill>
            <a:schemeClr val="tx2">
              <a:lumMod val="60000"/>
              <a:lumOff val="40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buFont typeface="Symbol" panose="05050102010706020507" pitchFamily="18" charset="2"/>
              <a:buChar char=""/>
            </a:pPr>
            <a:r>
              <a:rPr lang="en-U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 obtain a cleaned and labelled dataset, we must acquire the data, preprocess it, tokenize it, and extract its features.</a:t>
            </a:r>
          </a:p>
          <a:p>
            <a:pPr marL="342900" lvl="0" indent="-342900" algn="just">
              <a:buFont typeface="Symbol" panose="05050102010706020507" pitchFamily="18" charset="2"/>
              <a:buChar char=""/>
            </a:pPr>
            <a:endParaRPr lang="en-U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 test and validate the performance of E-Commerce fake reviews detection.</a:t>
            </a:r>
          </a:p>
          <a:p>
            <a:pPr marL="342900" lvl="0" indent="-342900" algn="just">
              <a:buFont typeface="Symbol" panose="05050102010706020507" pitchFamily="18" charset="2"/>
              <a:buChar char=""/>
            </a:pPr>
            <a:endPar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buFont typeface="Symbol" panose="05050102010706020507" pitchFamily="18" charset="2"/>
              <a:buChar char=""/>
            </a:pPr>
            <a:r>
              <a:rPr lang="en-U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 evaluate &amp; analyze the performance of different models.</a:t>
            </a:r>
          </a:p>
          <a:p>
            <a:pPr marL="342900" lvl="0" indent="-342900" algn="just">
              <a:buFont typeface="Symbol" panose="05050102010706020507" pitchFamily="18" charset="2"/>
              <a:buChar char=""/>
            </a:pPr>
            <a:endPar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buFont typeface="Symbol" panose="05050102010706020507" pitchFamily="18" charset="2"/>
              <a:buChar char=""/>
            </a:pPr>
            <a:r>
              <a:rPr lang="en-US" dirty="0">
                <a:solidFill>
                  <a:schemeClr val="tx1"/>
                </a:solidFill>
                <a:latin typeface="Arial" panose="020B0604020202020204" pitchFamily="34" charset="0"/>
                <a:ea typeface="Times New Roman" panose="02020603050405020304" pitchFamily="18" charset="0"/>
                <a:cs typeface="Arial" panose="020B0604020202020204" pitchFamily="34" charset="0"/>
              </a:rPr>
              <a:t>T</a:t>
            </a:r>
            <a:r>
              <a:rPr lang="en-U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o deploy the model, once ready.</a:t>
            </a:r>
            <a:endPar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26" name="TextBox 25">
            <a:extLst>
              <a:ext uri="{FF2B5EF4-FFF2-40B4-BE49-F238E27FC236}">
                <a16:creationId xmlns:a16="http://schemas.microsoft.com/office/drawing/2014/main" id="{19A360CC-7A64-B337-A101-778C881590DE}"/>
              </a:ext>
            </a:extLst>
          </p:cNvPr>
          <p:cNvSpPr txBox="1"/>
          <p:nvPr/>
        </p:nvSpPr>
        <p:spPr>
          <a:xfrm>
            <a:off x="13248" y="14826337"/>
            <a:ext cx="7554576" cy="369332"/>
          </a:xfrm>
          <a:prstGeom prst="rect">
            <a:avLst/>
          </a:prstGeom>
          <a:noFill/>
        </p:spPr>
        <p:txBody>
          <a:bodyPr wrap="square" rtlCol="0">
            <a:spAutoFit/>
          </a:bodyPr>
          <a:lstStyle/>
          <a:p>
            <a:pPr algn="ctr"/>
            <a:r>
              <a:rPr lang="en-US" sz="1800" dirty="0">
                <a:effectLst/>
                <a:latin typeface="Arial" panose="020B0604020202020204" pitchFamily="34" charset="0"/>
                <a:ea typeface="Times New Roman" panose="02020603050405020304" pitchFamily="18" charset="0"/>
                <a:cs typeface="Arial" panose="020B0604020202020204" pitchFamily="34" charset="0"/>
              </a:rPr>
              <a:t>Architecture Diagram</a:t>
            </a:r>
            <a:endParaRPr lang="en-IN" dirty="0">
              <a:latin typeface="Arial" panose="020B0604020202020204" pitchFamily="34" charset="0"/>
              <a:cs typeface="Arial" panose="020B0604020202020204" pitchFamily="34" charset="0"/>
            </a:endParaRPr>
          </a:p>
        </p:txBody>
      </p:sp>
      <p:pic>
        <p:nvPicPr>
          <p:cNvPr id="29" name="Picture 28">
            <a:extLst>
              <a:ext uri="{FF2B5EF4-FFF2-40B4-BE49-F238E27FC236}">
                <a16:creationId xmlns:a16="http://schemas.microsoft.com/office/drawing/2014/main" id="{465763B8-69D1-0CF4-593C-2AED6A7E37E5}"/>
              </a:ext>
            </a:extLst>
          </p:cNvPr>
          <p:cNvPicPr>
            <a:picLocks noChangeAspect="1"/>
          </p:cNvPicPr>
          <p:nvPr/>
        </p:nvPicPr>
        <p:blipFill>
          <a:blip r:embed="rId5"/>
          <a:stretch>
            <a:fillRect/>
          </a:stretch>
        </p:blipFill>
        <p:spPr>
          <a:xfrm>
            <a:off x="7716208" y="12418829"/>
            <a:ext cx="7266347" cy="3097819"/>
          </a:xfrm>
          <a:prstGeom prst="rect">
            <a:avLst/>
          </a:prstGeom>
        </p:spPr>
      </p:pic>
      <p:sp>
        <p:nvSpPr>
          <p:cNvPr id="32" name="TextBox 31">
            <a:extLst>
              <a:ext uri="{FF2B5EF4-FFF2-40B4-BE49-F238E27FC236}">
                <a16:creationId xmlns:a16="http://schemas.microsoft.com/office/drawing/2014/main" id="{96D26ED6-6D31-C9DD-22EF-ACD4ADBDC68E}"/>
              </a:ext>
            </a:extLst>
          </p:cNvPr>
          <p:cNvSpPr txBox="1"/>
          <p:nvPr/>
        </p:nvSpPr>
        <p:spPr>
          <a:xfrm>
            <a:off x="7744673" y="15538969"/>
            <a:ext cx="7266347" cy="369332"/>
          </a:xfrm>
          <a:prstGeom prst="rect">
            <a:avLst/>
          </a:prstGeom>
          <a:noFill/>
        </p:spPr>
        <p:txBody>
          <a:bodyPr wrap="square">
            <a:spAutoFit/>
          </a:bodyPr>
          <a:lstStyle/>
          <a:p>
            <a:pPr algn="ctr"/>
            <a:r>
              <a:rPr lang="en-IN" dirty="0">
                <a:latin typeface="Arial" panose="020B0604020202020204" pitchFamily="34" charset="0"/>
                <a:cs typeface="Arial" panose="020B0604020202020204" pitchFamily="34" charset="0"/>
              </a:rPr>
              <a:t>User Interface</a:t>
            </a:r>
          </a:p>
        </p:txBody>
      </p:sp>
      <p:graphicFrame>
        <p:nvGraphicFramePr>
          <p:cNvPr id="33" name="Content Placeholder 5">
            <a:extLst>
              <a:ext uri="{FF2B5EF4-FFF2-40B4-BE49-F238E27FC236}">
                <a16:creationId xmlns:a16="http://schemas.microsoft.com/office/drawing/2014/main" id="{B471AD9E-83F8-81AD-E274-38F0B03A6B5A}"/>
              </a:ext>
            </a:extLst>
          </p:cNvPr>
          <p:cNvGraphicFramePr>
            <a:graphicFrameLocks/>
          </p:cNvGraphicFramePr>
          <p:nvPr>
            <p:extLst>
              <p:ext uri="{D42A27DB-BD31-4B8C-83A1-F6EECF244321}">
                <p14:modId xmlns:p14="http://schemas.microsoft.com/office/powerpoint/2010/main" val="161874609"/>
              </p:ext>
            </p:extLst>
          </p:nvPr>
        </p:nvGraphicFramePr>
        <p:xfrm>
          <a:off x="7716208" y="9184713"/>
          <a:ext cx="7294812" cy="2842463"/>
        </p:xfrm>
        <a:graphic>
          <a:graphicData uri="http://schemas.openxmlformats.org/drawingml/2006/chart">
            <c:chart xmlns:c="http://schemas.openxmlformats.org/drawingml/2006/chart" xmlns:r="http://schemas.openxmlformats.org/officeDocument/2006/relationships" r:id="rId6"/>
          </a:graphicData>
        </a:graphic>
      </p:graphicFrame>
      <p:sp>
        <p:nvSpPr>
          <p:cNvPr id="36" name="Rectangle 35">
            <a:extLst>
              <a:ext uri="{FF2B5EF4-FFF2-40B4-BE49-F238E27FC236}">
                <a16:creationId xmlns:a16="http://schemas.microsoft.com/office/drawing/2014/main" id="{BDD32728-15B5-BF39-5990-ECEAD6279F1B}"/>
              </a:ext>
            </a:extLst>
          </p:cNvPr>
          <p:cNvSpPr/>
          <p:nvPr/>
        </p:nvSpPr>
        <p:spPr>
          <a:xfrm>
            <a:off x="165733" y="16891281"/>
            <a:ext cx="7344000" cy="4173691"/>
          </a:xfrm>
          <a:prstGeom prst="rect">
            <a:avLst/>
          </a:prstGeom>
          <a:solidFill>
            <a:schemeClr val="tx2">
              <a:lumMod val="60000"/>
              <a:lumOff val="40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The use of various algorithms, mainly GNN for e-commerce has shown to be a highly effective method for identifying bogus reviews. </a:t>
            </a:r>
          </a:p>
          <a:p>
            <a:pPr marL="285750" indent="-285750" algn="just">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Businesses may quickly and effectively spot </a:t>
            </a:r>
            <a:r>
              <a:rPr lang="en-IN" dirty="0">
                <a:solidFill>
                  <a:schemeClr val="tx1"/>
                </a:solidFill>
                <a:latin typeface="Arial" panose="020B0604020202020204" pitchFamily="34" charset="0"/>
                <a:cs typeface="Arial" panose="020B0604020202020204" pitchFamily="34" charset="0"/>
              </a:rPr>
              <a:t>fraudulent</a:t>
            </a:r>
            <a:r>
              <a:rPr lang="en-US" dirty="0">
                <a:solidFill>
                  <a:schemeClr val="tx1"/>
                </a:solidFill>
                <a:latin typeface="Arial" panose="020B0604020202020204" pitchFamily="34" charset="0"/>
                <a:cs typeface="Arial" panose="020B0604020202020204" pitchFamily="34" charset="0"/>
              </a:rPr>
              <a:t> reviews by utilizing the power of these algorithms, and they can then take the necessary steps to safeguard their consumers and their reputation.</a:t>
            </a:r>
          </a:p>
          <a:p>
            <a:pPr algn="just"/>
            <a:endParaRPr lang="en-US" dirty="0">
              <a:solidFill>
                <a:schemeClr val="tx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These algorithms enable e-commerce businesses to recognize and eliminate fraudulent reviews, ensuring that buyers are given genuine information about goods and services.</a:t>
            </a:r>
            <a:endParaRPr lang="en-IN" dirty="0">
              <a:solidFill>
                <a:schemeClr val="tx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A10A2981-22A1-AE1A-23C5-F67CB0501A0D}"/>
              </a:ext>
            </a:extLst>
          </p:cNvPr>
          <p:cNvSpPr/>
          <p:nvPr/>
        </p:nvSpPr>
        <p:spPr>
          <a:xfrm>
            <a:off x="7744673" y="16891281"/>
            <a:ext cx="7237882" cy="4173690"/>
          </a:xfrm>
          <a:prstGeom prst="rect">
            <a:avLst/>
          </a:prstGeom>
          <a:solidFill>
            <a:schemeClr val="tx2">
              <a:lumMod val="60000"/>
              <a:lumOff val="40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With the increasing use of e-commerce platforms, the need for detecting fake reviews is also increasing. </a:t>
            </a:r>
          </a:p>
          <a:p>
            <a:pPr marL="285750" indent="-285750" algn="just">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In the future, more sophisticated algorithms and techniques can be used to detect fake reviews. </a:t>
            </a:r>
          </a:p>
          <a:p>
            <a:pPr marL="285750" indent="-285750" algn="just">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Additionally, more data can be collected from different sources to improve the accuracy of the detection process. </a:t>
            </a:r>
          </a:p>
          <a:p>
            <a:pPr marL="285750" indent="-285750" algn="just">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Finally, more collaboration between e-commerce platforms and researchers can be done to develop better solutions.</a:t>
            </a:r>
          </a:p>
        </p:txBody>
      </p:sp>
    </p:spTree>
    <p:extLst>
      <p:ext uri="{BB962C8B-B14F-4D97-AF65-F5344CB8AC3E}">
        <p14:creationId xmlns:p14="http://schemas.microsoft.com/office/powerpoint/2010/main" val="27998818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698</TotalTime>
  <Words>342</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Symbol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Akshen Dhami</dc:creator>
  <cp:lastModifiedBy>Akshen Dhami</cp:lastModifiedBy>
  <cp:revision>33</cp:revision>
  <dcterms:created xsi:type="dcterms:W3CDTF">2023-02-19T04:45:18Z</dcterms:created>
  <dcterms:modified xsi:type="dcterms:W3CDTF">2023-03-31T21:05:01Z</dcterms:modified>
</cp:coreProperties>
</file>