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704C760-59E2-47EB-A032-C5AE674041C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q1_visualization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FE02BFE-BD26-4459-AD97-0922E0DE46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27/08/2025 20:38:33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Accident Trends" id="2" name="slide2">
            <a:extLst>
              <a:ext uri="{FF2B5EF4-FFF2-40B4-BE49-F238E27FC236}">
                <a16:creationId xmlns:a16="http://schemas.microsoft.com/office/drawing/2014/main" id="{F05A80CC-511C-49BA-B65B-31D5C767C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2025-08-27T19:38:33Z</dcterms:created>
  <dcterms:modified xsi:type="dcterms:W3CDTF">2025-08-27T19:38:33Z</dcterms:modified>
</cp:coreProperties>
</file>