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8F6A72-D39D-4E54-8ABA-2C894D76F0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q2_visualization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3AF12F-4279-4BD5-86C5-5402988E1C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27/08/2025 20:41:07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ualty Age &amp;amp; Severity Analysis" id="2" name="slide2">
            <a:extLst>
              <a:ext uri="{FF2B5EF4-FFF2-40B4-BE49-F238E27FC236}">
                <a16:creationId xmlns:a16="http://schemas.microsoft.com/office/drawing/2014/main" id="{E88E432A-ADA6-49BD-B463-249F94362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2025-08-27T19:41:07Z</dcterms:created>
  <dcterms:modified xsi:type="dcterms:W3CDTF">2025-08-27T19:41:07Z</dcterms:modified>
</cp:coreProperties>
</file>