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7DECF9F-009D-474C-8A4B-6A90B8040F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q3_visualization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C4FD809-4728-4A0C-8B9D-99BC6108C6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27/08/2025 20:44:22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iver &amp;amp; Vehicle Accident Insights" id="2" name="slide2">
            <a:extLst>
              <a:ext uri="{FF2B5EF4-FFF2-40B4-BE49-F238E27FC236}">
                <a16:creationId xmlns:a16="http://schemas.microsoft.com/office/drawing/2014/main" id="{A23DC105-3BFD-47A0-9DEA-CC839FC50B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2025-08-27T19:44:22Z</dcterms:created>
  <dcterms:modified xsi:type="dcterms:W3CDTF">2025-08-27T19:44:22Z</dcterms:modified>
</cp:coreProperties>
</file>