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7D1C88-D222-4C2F-B260-4AF1A65785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q4_visualization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9418A2-4ADD-4B8B-8969-7176C6875E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27/08/2025 20:45:41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peed Limit &amp;amp; Road Conditions Analysis" id="2" name="slide2">
            <a:extLst>
              <a:ext uri="{FF2B5EF4-FFF2-40B4-BE49-F238E27FC236}">
                <a16:creationId xmlns:a16="http://schemas.microsoft.com/office/drawing/2014/main" id="{05100D32-7288-4FEB-8111-ADB46540E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2025-08-27T19:45:41Z</dcterms:created>
  <dcterms:modified xsi:type="dcterms:W3CDTF">2025-08-27T19:45:41Z</dcterms:modified>
</cp:coreProperties>
</file>