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9FB6BBF-F036-4E64-9E71-D574D40C3EC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q5_visualization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1247130-5A66-4A07-9A43-9F1FAC27C0C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27/08/2025 20:47:35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destrian Accidents by Junction and Year" id="2" name="slide2">
            <a:extLst>
              <a:ext uri="{FF2B5EF4-FFF2-40B4-BE49-F238E27FC236}">
                <a16:creationId xmlns:a16="http://schemas.microsoft.com/office/drawing/2014/main" id="{A1F44095-5B52-45B8-B92F-0F171E1BC1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2025-08-27T19:47:35Z</dcterms:created>
  <dcterms:modified xsi:type="dcterms:W3CDTF">2025-08-27T19:47:35Z</dcterms:modified>
</cp:coreProperties>
</file>