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  <a:br>
              <a:rPr lang="en-US" dirty="0"/>
            </a:br>
            <a:r>
              <a:rPr lang="en-US" dirty="0"/>
              <a:t>Capstone Project-1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– </a:t>
            </a:r>
            <a:r>
              <a:rPr lang="en-US" dirty="0" smtClean="0"/>
              <a:t>Akshi Sharma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4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Output of EDA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28264" y="5433734"/>
            <a:ext cx="37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enure </a:t>
            </a:r>
            <a:r>
              <a:rPr lang="en-IN" dirty="0"/>
              <a:t>D</a:t>
            </a:r>
            <a:r>
              <a:rPr lang="en-IN" dirty="0" smtClean="0"/>
              <a:t>istribution </a:t>
            </a:r>
            <a:r>
              <a:rPr lang="en-IN" dirty="0"/>
              <a:t>A</a:t>
            </a:r>
            <a:r>
              <a:rPr lang="en-IN" dirty="0" smtClean="0"/>
              <a:t>mong </a:t>
            </a:r>
            <a:r>
              <a:rPr lang="en-IN" dirty="0"/>
              <a:t>E</a:t>
            </a:r>
            <a:r>
              <a:rPr lang="en-IN" dirty="0" smtClean="0"/>
              <a:t>mployees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85016" y="5297079"/>
            <a:ext cx="306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Employee Gender Distribution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418385" y="1760788"/>
            <a:ext cx="17584" cy="40422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" y="2282697"/>
            <a:ext cx="6256562" cy="2629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24" y="1829495"/>
            <a:ext cx="536332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Output of ml model </a:t>
            </a:r>
            <a:endParaRPr lang="en-IN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617593-C3AD-4D3A-BA1B-E76776C2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03372"/>
              </p:ext>
            </p:extLst>
          </p:nvPr>
        </p:nvGraphicFramePr>
        <p:xfrm>
          <a:off x="572477" y="2299676"/>
          <a:ext cx="9609016" cy="316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508">
                  <a:extLst>
                    <a:ext uri="{9D8B030D-6E8A-4147-A177-3AD203B41FA5}">
                      <a16:colId xmlns:a16="http://schemas.microsoft.com/office/drawing/2014/main" val="1704080128"/>
                    </a:ext>
                  </a:extLst>
                </a:gridCol>
                <a:gridCol w="4804508">
                  <a:extLst>
                    <a:ext uri="{9D8B030D-6E8A-4147-A177-3AD203B41FA5}">
                      <a16:colId xmlns:a16="http://schemas.microsoft.com/office/drawing/2014/main" val="1890099804"/>
                    </a:ext>
                  </a:extLst>
                </a:gridCol>
              </a:tblGrid>
              <a:tr h="633828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0.9002268488178656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346816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r>
                        <a:rPr lang="en-US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0.09977315118213437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46171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0.8104083793325443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6755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0.9002268488178656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35799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0.8529596135710857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8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Challenges faced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75686" y="1919049"/>
            <a:ext cx="11029617" cy="25585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Importing </a:t>
            </a:r>
            <a:r>
              <a:rPr lang="en-GB" sz="1600" dirty="0"/>
              <a:t>Data from Local to MySQL.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Data Transfer using SQOOP.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Using ML Lib for Machine Learning.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Creating Pipeline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425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Steps ahead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75686" y="1919048"/>
            <a:ext cx="11029617" cy="493895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600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600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600" dirty="0"/>
              <a:t>The reasons found out may be used to rectify the problems</a:t>
            </a:r>
            <a:r>
              <a:rPr lang="en-GB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altLang="en-US" sz="1600" dirty="0" smtClean="0"/>
              <a:t>Will </a:t>
            </a:r>
            <a:r>
              <a:rPr lang="en-IN" altLang="en-US" sz="1600" dirty="0"/>
              <a:t>also have a detail overview of manpower expenditure made by the company in those years, giving us a full overview on expenditures made by the company in the following years with adjustment in manpower and inflation rates respectively</a:t>
            </a:r>
            <a:r>
              <a:rPr lang="en-IN" altLang="en-US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altLang="en-US" sz="1600" dirty="0"/>
              <a:t>We will have a detail description of employees working in different departments to </a:t>
            </a:r>
            <a:r>
              <a:rPr lang="en-IN" altLang="en-US" sz="1600" dirty="0" smtClean="0"/>
              <a:t>fulfil </a:t>
            </a:r>
            <a:r>
              <a:rPr lang="en-IN" altLang="en-US" sz="1600" dirty="0"/>
              <a:t>working needs of the organization hence giving us a overview of net manpower consumption for organization to perform its workflow.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altLang="en-US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748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8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5" y="1053373"/>
            <a:ext cx="11029616" cy="566738"/>
          </a:xfrm>
        </p:spPr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75685" y="1831128"/>
            <a:ext cx="11029617" cy="23715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Business 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Data used &amp; description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Technology stack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ER Diagram (data model)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Outputs for different analysis (EDA &amp; ML Model)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Challenges faced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2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IN" dirty="0" smtClean="0"/>
              <a:t>Business objectives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75685" y="1365134"/>
            <a:ext cx="11029617" cy="25585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Create a </a:t>
            </a:r>
            <a:r>
              <a:rPr lang="en-US" sz="1600" dirty="0" smtClean="0"/>
              <a:t>data </a:t>
            </a:r>
            <a:r>
              <a:rPr lang="en-US" sz="1600" dirty="0"/>
              <a:t>engineering solution to </a:t>
            </a:r>
            <a:r>
              <a:rPr lang="en-US" sz="1600" dirty="0" smtClean="0"/>
              <a:t>an </a:t>
            </a:r>
            <a:r>
              <a:rPr lang="en-US" sz="1600" dirty="0"/>
              <a:t>HR employee data by formulating </a:t>
            </a:r>
            <a:r>
              <a:rPr lang="en-US" sz="1600" dirty="0" smtClean="0"/>
              <a:t>an </a:t>
            </a:r>
            <a:r>
              <a:rPr lang="en-US" sz="1600" dirty="0"/>
              <a:t>end-to-end </a:t>
            </a:r>
            <a:r>
              <a:rPr lang="en-US" sz="1600" dirty="0" smtClean="0"/>
              <a:t>pipeline for better understanding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600" dirty="0" smtClean="0"/>
              <a:t>Exploratory </a:t>
            </a:r>
            <a:r>
              <a:rPr lang="en-GB" sz="1600" dirty="0"/>
              <a:t>Data Analysis of provided Data </a:t>
            </a:r>
            <a:r>
              <a:rPr lang="en-GB" sz="1600" dirty="0" smtClean="0"/>
              <a:t>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600" dirty="0" smtClean="0"/>
              <a:t>Using </a:t>
            </a:r>
            <a:r>
              <a:rPr lang="en-GB" sz="1600" dirty="0"/>
              <a:t>the data set to come up with meaningful </a:t>
            </a:r>
            <a:r>
              <a:rPr lang="en-GB" sz="1600" dirty="0" smtClean="0"/>
              <a:t>insights.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600" dirty="0" smtClean="0"/>
              <a:t>Using </a:t>
            </a:r>
            <a:r>
              <a:rPr lang="en-GB" sz="1600" dirty="0"/>
              <a:t>Machine Learning to come up with the various reasons for the employees leaving the company.</a:t>
            </a:r>
          </a:p>
        </p:txBody>
      </p:sp>
    </p:spTree>
    <p:extLst>
      <p:ext uri="{BB962C8B-B14F-4D97-AF65-F5344CB8AC3E}">
        <p14:creationId xmlns:p14="http://schemas.microsoft.com/office/powerpoint/2010/main" val="20511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>
                <a:sym typeface="+mn-ea"/>
              </a:rPr>
              <a:t>Data used &amp; description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75686" y="1919049"/>
            <a:ext cx="11029617" cy="2558562"/>
          </a:xfrm>
        </p:spPr>
        <p:txBody>
          <a:bodyPr>
            <a:normAutofit fontScale="92500" lnSpcReduction="20000"/>
          </a:bodyPr>
          <a:lstStyle/>
          <a:p>
            <a:r>
              <a:rPr lang="en-IN" altLang="en-US" sz="1600" dirty="0"/>
              <a:t>The Following data were </a:t>
            </a:r>
            <a:r>
              <a:rPr lang="en-IN" altLang="en-US" sz="1600" dirty="0" smtClean="0"/>
              <a:t>used </a:t>
            </a:r>
            <a:r>
              <a:rPr lang="en-IN" altLang="en-US" sz="1600" dirty="0"/>
              <a:t>to perform the </a:t>
            </a:r>
            <a:r>
              <a:rPr lang="en-IN" altLang="en-US" sz="1600" dirty="0" smtClean="0"/>
              <a:t>desired outcomes (</a:t>
            </a:r>
            <a:r>
              <a:rPr lang="en-IN" altLang="en-US" sz="1600" dirty="0"/>
              <a:t>All data files were provided in csv format by the organization</a:t>
            </a:r>
            <a:r>
              <a:rPr lang="en-IN" altLang="en-US" sz="1600" dirty="0" smtClean="0"/>
              <a:t>)</a:t>
            </a:r>
          </a:p>
          <a:p>
            <a:endParaRPr lang="en-IN" alt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Titles (titles.csv)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 smtClean="0"/>
              <a:t>Employees </a:t>
            </a:r>
            <a:r>
              <a:rPr lang="en-IN" altLang="en-US" sz="1600" dirty="0"/>
              <a:t>(employees.csv)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Salaries (salaries.csv)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Departments (departments.csv)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Department Managers (dept_manager.csv)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Department Employees (dept_emp.csv)</a:t>
            </a:r>
          </a:p>
        </p:txBody>
      </p:sp>
    </p:spTree>
    <p:extLst>
      <p:ext uri="{BB962C8B-B14F-4D97-AF65-F5344CB8AC3E}">
        <p14:creationId xmlns:p14="http://schemas.microsoft.com/office/powerpoint/2010/main" val="4434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334738"/>
            <a:ext cx="11029616" cy="566738"/>
          </a:xfrm>
        </p:spPr>
        <p:txBody>
          <a:bodyPr/>
          <a:lstStyle/>
          <a:p>
            <a:r>
              <a:rPr lang="en-US" dirty="0">
                <a:sym typeface="+mn-ea"/>
              </a:rPr>
              <a:t>Technology stack used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75686" y="1919049"/>
            <a:ext cx="11029617" cy="3778366"/>
          </a:xfrm>
        </p:spPr>
        <p:txBody>
          <a:bodyPr>
            <a:noAutofit/>
          </a:bodyPr>
          <a:lstStyle/>
          <a:p>
            <a:r>
              <a:rPr lang="en-IN" altLang="en-US" sz="1600" dirty="0" smtClean="0"/>
              <a:t>The following </a:t>
            </a:r>
            <a:r>
              <a:rPr lang="en-IN" altLang="en-US" sz="1600" dirty="0" err="1" smtClean="0"/>
              <a:t>techstack</a:t>
            </a:r>
            <a:r>
              <a:rPr lang="en-IN" altLang="en-US" sz="1600" dirty="0" smtClean="0"/>
              <a:t> was used to meet the project goals: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 smtClean="0"/>
              <a:t>MySQL </a:t>
            </a:r>
            <a:r>
              <a:rPr lang="en-IN" altLang="en-US" sz="1600" dirty="0"/>
              <a:t>(to create database)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Linux Commands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 err="1"/>
              <a:t>Sqoop</a:t>
            </a:r>
            <a:r>
              <a:rPr lang="en-IN" altLang="en-US" sz="1600" dirty="0"/>
              <a:t> (Transfer data from MySQL Server to HDFS/Hive)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HDFS (to store the data)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Hive (to create database)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Impala (to perform the EDA)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 err="1"/>
              <a:t>SparkSQL</a:t>
            </a:r>
            <a:r>
              <a:rPr lang="en-IN" altLang="en-US" sz="1600" dirty="0"/>
              <a:t> (to perform the EDA)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 err="1"/>
              <a:t>SparkML</a:t>
            </a:r>
            <a:r>
              <a:rPr lang="en-IN" altLang="en-US" sz="1600" dirty="0"/>
              <a:t> (to perform model building)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081FB-2C6E-FB02-827A-EC758ADE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0" y="3303199"/>
            <a:ext cx="767399" cy="767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013AD-7632-DA62-1C31-6E8638A1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0" y="4688571"/>
            <a:ext cx="1061286" cy="58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D3FBD-C20E-CD17-CC5A-E48F44E0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466" y="3269545"/>
            <a:ext cx="1808118" cy="76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1F480-8BD1-BF2D-04A0-5D89B854A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2" b="26421"/>
          <a:stretch/>
        </p:blipFill>
        <p:spPr>
          <a:xfrm>
            <a:off x="8071396" y="4145408"/>
            <a:ext cx="1916414" cy="590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FA6AE-EB5F-704B-E5F0-B53501026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42" y="2536626"/>
            <a:ext cx="1803234" cy="642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AAC548-EF99-DD7F-9F84-10D866638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713" y="3609138"/>
            <a:ext cx="1029798" cy="942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DB6A67-B95E-9577-4BCD-CD671B3005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b="30064"/>
          <a:stretch/>
        </p:blipFill>
        <p:spPr>
          <a:xfrm>
            <a:off x="7509326" y="2418330"/>
            <a:ext cx="1917016" cy="670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990F85-CC42-8C31-BAE3-1AF5714F73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3883" r="9394" b="26993"/>
          <a:stretch/>
        </p:blipFill>
        <p:spPr>
          <a:xfrm>
            <a:off x="9328402" y="4574331"/>
            <a:ext cx="1708485" cy="5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ER-Diagram </a:t>
            </a:r>
            <a:r>
              <a:rPr lang="en-US" dirty="0">
                <a:sym typeface="+mn-ea"/>
              </a:rPr>
              <a:t>(data model)</a:t>
            </a:r>
            <a:endParaRPr lang="en-IN" dirty="0"/>
          </a:p>
        </p:txBody>
      </p:sp>
      <p:pic>
        <p:nvPicPr>
          <p:cNvPr id="5" name="Content Placeholder 3" descr="WhatsApp Image 2022-05-19 at 11.49.2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6" y="1878380"/>
            <a:ext cx="8782616" cy="41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Architecture Pipeline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18BCA-010C-0609-0118-9191854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t="29957" r="27850" b="34805"/>
          <a:stretch/>
        </p:blipFill>
        <p:spPr>
          <a:xfrm>
            <a:off x="475686" y="1850724"/>
            <a:ext cx="10914872" cy="44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IN" altLang="en-US" dirty="0"/>
              <a:t>Data flow description</a:t>
            </a:r>
            <a:endParaRPr lang="en-IN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half" idx="2"/>
          </p:nvPr>
        </p:nvSpPr>
        <p:spPr>
          <a:xfrm>
            <a:off x="475686" y="1919049"/>
            <a:ext cx="11029617" cy="412126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All csv given by the client were upload to a Linux based cloud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All the csv were converted into SQL database tables with following attributes as mentioned in slide 5 and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Using </a:t>
            </a:r>
            <a:r>
              <a:rPr lang="en-IN" altLang="en-US" sz="1600" dirty="0" err="1"/>
              <a:t>Sqoop</a:t>
            </a:r>
            <a:r>
              <a:rPr lang="en-IN" altLang="en-US" sz="1600" dirty="0"/>
              <a:t> as a middleware we transferred all Tables data as Avro files into HDFS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Using scoop as a middleware all files were convert into Avro file to import all tables to HDFS.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Using HDFS (</a:t>
            </a:r>
            <a:r>
              <a:rPr lang="en-IN" altLang="en-US" sz="1600" dirty="0" err="1"/>
              <a:t>copyFromLocal</a:t>
            </a:r>
            <a:r>
              <a:rPr lang="en-IN" altLang="en-US" sz="1600" dirty="0"/>
              <a:t>) we transferred Avro Schema files to </a:t>
            </a:r>
            <a:r>
              <a:rPr lang="en-IN" altLang="en-US" sz="1600" dirty="0" err="1"/>
              <a:t>hdfs</a:t>
            </a:r>
            <a:r>
              <a:rPr lang="en-IN" altLang="en-US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We created Hive tables and loaded Avro files data into 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Then using Hive tables we performed EDA in Impala and Spark SQL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Using </a:t>
            </a:r>
            <a:r>
              <a:rPr lang="en-IN" altLang="en-US" sz="1600" dirty="0" err="1"/>
              <a:t>Pyspark</a:t>
            </a:r>
            <a:r>
              <a:rPr lang="en-IN" altLang="en-US" sz="1600" dirty="0"/>
              <a:t> </a:t>
            </a:r>
            <a:r>
              <a:rPr lang="en-IN" altLang="en-US" sz="1600" dirty="0" err="1"/>
              <a:t>Dataframes</a:t>
            </a:r>
            <a:r>
              <a:rPr lang="en-IN" altLang="en-US" sz="1600" dirty="0"/>
              <a:t> we did ML Model Building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1600" dirty="0"/>
              <a:t>And created ML Pipelines </a:t>
            </a:r>
          </a:p>
        </p:txBody>
      </p:sp>
    </p:spTree>
    <p:extLst>
      <p:ext uri="{BB962C8B-B14F-4D97-AF65-F5344CB8AC3E}">
        <p14:creationId xmlns:p14="http://schemas.microsoft.com/office/powerpoint/2010/main" val="17330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5686" y="1194050"/>
            <a:ext cx="11029616" cy="566738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Output of EDA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6" y="2024467"/>
            <a:ext cx="5837490" cy="340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4646" y="5433735"/>
            <a:ext cx="264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Average of Salary Per Title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00" y="2024467"/>
            <a:ext cx="6001420" cy="3672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7551" y="5433735"/>
            <a:ext cx="362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Count of employees based on Rating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418385" y="1760788"/>
            <a:ext cx="17584" cy="40422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73</TotalTime>
  <Words>522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Wingdings</vt:lpstr>
      <vt:lpstr>Wingdings 2</vt:lpstr>
      <vt:lpstr>Dividend</vt:lpstr>
      <vt:lpstr>Data Engineering Capstone Project-1</vt:lpstr>
      <vt:lpstr>Table of contents</vt:lpstr>
      <vt:lpstr>Business objectives</vt:lpstr>
      <vt:lpstr>Data used &amp; description</vt:lpstr>
      <vt:lpstr>Technology stack used</vt:lpstr>
      <vt:lpstr>ER-Diagram (data model)</vt:lpstr>
      <vt:lpstr>Architecture Pipeline</vt:lpstr>
      <vt:lpstr>Data flow description</vt:lpstr>
      <vt:lpstr>Output of EDA</vt:lpstr>
      <vt:lpstr>Output of EDA</vt:lpstr>
      <vt:lpstr>Output of ml model </vt:lpstr>
      <vt:lpstr>Challenges faced</vt:lpstr>
      <vt:lpstr>Steps ahead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Capstone Project-1</dc:title>
  <dc:creator>Akshi Sharma</dc:creator>
  <cp:lastModifiedBy>Akshi Sharma</cp:lastModifiedBy>
  <cp:revision>12</cp:revision>
  <dcterms:created xsi:type="dcterms:W3CDTF">2022-05-20T09:05:48Z</dcterms:created>
  <dcterms:modified xsi:type="dcterms:W3CDTF">2022-05-20T10:20:33Z</dcterms:modified>
</cp:coreProperties>
</file>