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dcf76c714eacce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dcf76c714eacce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8606270c8f00f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8606270c8f00f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dcf76c714eacce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dcf76c714eacce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15557f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15557f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15557f5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15557f5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10929"/>
            <a:ext cx="8520600" cy="10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43838" y="1891538"/>
            <a:ext cx="5878500" cy="27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       Introduction to Snake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       Reinforce</a:t>
            </a:r>
            <a:r>
              <a:rPr lang="en"/>
              <a:t>ment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      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       A.I. Snake Game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7242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20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the game is to guide the snake to eat </a:t>
            </a:r>
            <a:r>
              <a:rPr lang="en"/>
              <a:t>the food that appears randomly.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snake consumes food its length increases.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snake shouldn't collide with itself or with the borders or it's Game OVER.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750" y="724200"/>
            <a:ext cx="4204500" cy="3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7242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65500" y="2803075"/>
            <a:ext cx="40452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is re</a:t>
            </a:r>
            <a:r>
              <a:rPr lang="en"/>
              <a:t>garded for right behaviour/move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is given a penalty for the wrong behaviour/move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75" y="171925"/>
            <a:ext cx="4362450" cy="47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-439208" y="561950"/>
            <a:ext cx="5454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213677"/>
            <a:ext cx="4045200" cy="16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Called Deep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r>
              <a:rPr lang="en"/>
              <a:t>es interconnected nodes or neurons in a layered structure that resembles the human brain.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can recognize hidden patterns and correlations in raw data, cluster and classify it, and – over time – continuously learn and improve.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22803"/>
          <a:stretch/>
        </p:blipFill>
        <p:spPr>
          <a:xfrm>
            <a:off x="4971675" y="561950"/>
            <a:ext cx="3857625" cy="399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-125800" y="810375"/>
            <a:ext cx="4513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A.I. Snake Game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167650" y="2723600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Agent will play the 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-Reinforcement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-Reward for eating the food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-Penalty for self eat/ </a:t>
            </a:r>
            <a:r>
              <a:rPr lang="en"/>
              <a:t>boundary</a:t>
            </a:r>
            <a:r>
              <a:rPr lang="en"/>
              <a:t> hit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2493" l="0" r="9853" t="7147"/>
          <a:stretch/>
        </p:blipFill>
        <p:spPr>
          <a:xfrm>
            <a:off x="4310700" y="638025"/>
            <a:ext cx="4809549" cy="378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0" y="349425"/>
            <a:ext cx="8520600" cy="13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1919025" y="2012675"/>
            <a:ext cx="50973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Training Intelligent Agents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Real-World Applications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Adaptability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Applications of A.I.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Engaging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