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05" r:id="rId5"/>
    <p:sldId id="296" r:id="rId6"/>
    <p:sldId id="306" r:id="rId7"/>
    <p:sldId id="294" r:id="rId8"/>
    <p:sldId id="31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7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8386" y="2660903"/>
            <a:ext cx="5324169" cy="1490473"/>
          </a:xfrm>
        </p:spPr>
        <p:txBody>
          <a:bodyPr/>
          <a:lstStyle/>
          <a:p>
            <a:r>
              <a:rPr lang="en-US" dirty="0"/>
              <a:t>Kidney Disease Classifier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77"/>
                <a:cs typeface="Calibri Light"/>
              </a:rPr>
              <a:t>Index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004" y="2342954"/>
            <a:ext cx="1313294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Introduction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Applications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Thankyou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26" y="2365513"/>
            <a:ext cx="7980658" cy="2983727"/>
          </a:xfrm>
        </p:spPr>
        <p:txBody>
          <a:bodyPr/>
          <a:lstStyle/>
          <a:p>
            <a:r>
              <a:rPr lang="en-US" sz="2400" dirty="0"/>
              <a:t>The name of my model is </a:t>
            </a:r>
            <a:r>
              <a:rPr lang="en-US" sz="2400" dirty="0" err="1"/>
              <a:t>ct_kidney_normal_cyst_tumor_and_stone</a:t>
            </a:r>
            <a:endParaRPr lang="en-US" sz="2400" dirty="0"/>
          </a:p>
          <a:p>
            <a:r>
              <a:rPr lang="en-US" sz="2400" dirty="0"/>
              <a:t>This model is based on classification of different types of problem present in human kidney .</a:t>
            </a:r>
          </a:p>
          <a:p>
            <a:r>
              <a:rPr lang="en-US" sz="2400" dirty="0"/>
              <a:t>Model Used-CNN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652" y="136525"/>
            <a:ext cx="5706756" cy="2385449"/>
          </a:xfrm>
        </p:spPr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AA80863-7DDD-E33E-7C2A-C806622CE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1CABBF9A-AC19-48D9-D218-D09928CE1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0394" y="3301247"/>
            <a:ext cx="1250823" cy="79464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8632" y="2015411"/>
            <a:ext cx="5706756" cy="4581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This model helps us by classifying different diseases that happen in kidney </a:t>
            </a:r>
          </a:p>
          <a:p>
            <a:r>
              <a:rPr lang="en-US" sz="3200" dirty="0"/>
              <a:t>It detects them and put them in different criteria’s which are as follow :-</a:t>
            </a:r>
          </a:p>
          <a:p>
            <a:r>
              <a:rPr lang="en-US" sz="3200" dirty="0"/>
              <a:t>Kidney Stone </a:t>
            </a:r>
          </a:p>
          <a:p>
            <a:r>
              <a:rPr lang="en-US" sz="3200" dirty="0"/>
              <a:t>Cyst</a:t>
            </a:r>
          </a:p>
          <a:p>
            <a:r>
              <a:rPr lang="en-US" sz="3200" dirty="0" err="1"/>
              <a:t>Tumour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6CE65B-C283-8A90-DF86-161AC356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FEDDE84F-33A7-1FC6-0912-6F42974F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10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6890" y="2011680"/>
            <a:ext cx="3343654" cy="2843784"/>
          </a:xfrm>
        </p:spPr>
        <p:txBody>
          <a:bodyPr/>
          <a:lstStyle/>
          <a:p>
            <a:r>
              <a:rPr lang="en-US" dirty="0"/>
              <a:t>Utsav Mahajan</a:t>
            </a:r>
          </a:p>
          <a:p>
            <a:r>
              <a:rPr lang="en-US" dirty="0"/>
              <a:t>utsavmahajan5@gmail.com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{D2235C44-A1F9-4948-8DAC-48D7A542312C}tf56410444_win32</Template>
  <TotalTime>95</TotalTime>
  <Words>97</Words>
  <Application>Microsoft Office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Office Theme</vt:lpstr>
      <vt:lpstr>Kidney Disease Classifier</vt:lpstr>
      <vt:lpstr>Index</vt:lpstr>
      <vt:lpstr>Introduction</vt:lpstr>
      <vt:lpstr>Applications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Kidney Disease Classifier</dc:title>
  <dc:creator>utsav mahajan</dc:creator>
  <cp:lastModifiedBy>utsav mahajan</cp:lastModifiedBy>
  <cp:revision>1</cp:revision>
  <dcterms:created xsi:type="dcterms:W3CDTF">2023-07-14T05:20:49Z</dcterms:created>
  <dcterms:modified xsi:type="dcterms:W3CDTF">2023-07-14T06:56:40Z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