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965656e6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965656e6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965656e6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965656e6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SLIDES_API181069435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SLIDES_API18106943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181069435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181069435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Satellite Imagery using semantic segmentation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84650" y="219275"/>
            <a:ext cx="4055100" cy="61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500"/>
              <a:t>Description</a:t>
            </a:r>
            <a:endParaRPr sz="2500"/>
          </a:p>
        </p:txBody>
      </p:sp>
      <p:sp>
        <p:nvSpPr>
          <p:cNvPr id="60" name="Google Shape;60;p14"/>
          <p:cNvSpPr txBox="1"/>
          <p:nvPr>
            <p:ph idx="1" type="subTitle"/>
          </p:nvPr>
        </p:nvSpPr>
        <p:spPr>
          <a:xfrm>
            <a:off x="484650" y="966850"/>
            <a:ext cx="8174700" cy="363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t>Semantic segmentation is a computer vision task that involves assigning a semantic label to each pixel in an image. It is a pixel-level classification task that aims to partition an image into different regions, where each region corresponds to a specific object or class. Unlike traditional image classification, which assigns a single label to the entire image, semantic segmentation provides a more detailed understanding of the image by labeling each pixel individually.</a:t>
            </a:r>
            <a:endParaRPr sz="1700"/>
          </a:p>
          <a:p>
            <a:pPr indent="0" lvl="0" marL="0" rtl="0" algn="just">
              <a:spcBef>
                <a:spcPts val="0"/>
              </a:spcBef>
              <a:spcAft>
                <a:spcPts val="0"/>
              </a:spcAft>
              <a:buNone/>
            </a:pPr>
            <a:r>
              <a:t/>
            </a:r>
            <a:endParaRPr sz="1700"/>
          </a:p>
          <a:p>
            <a:pPr indent="0" lvl="0" marL="0" rtl="0" algn="just">
              <a:spcBef>
                <a:spcPts val="0"/>
              </a:spcBef>
              <a:spcAft>
                <a:spcPts val="0"/>
              </a:spcAft>
              <a:buNone/>
            </a:pPr>
            <a:r>
              <a:rPr lang="en" sz="1700"/>
              <a:t>The goal of semantic segmentation is to accurately identify and differentiate different objects or regions within an image, such as people, cars, buildings, roads, trees, etc. It requires the model to capture both local information, such as edges and texture, as well as global context and relationships between objects in the image.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57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 model</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t>U-Net is a convolutional neural network architecture designed for semantic segmentation tasks, where the goal is to classify each pixel in an image into different classes or categories. The U-Net model was proposed by Olaf Ronneberger, Philipp Fischer, and Thomas Brox in 2015.</a:t>
            </a:r>
            <a:endParaRPr sz="1700"/>
          </a:p>
          <a:p>
            <a:pPr indent="0" lvl="0" marL="0" rtl="0" algn="just">
              <a:spcBef>
                <a:spcPts val="1200"/>
              </a:spcBef>
              <a:spcAft>
                <a:spcPts val="1200"/>
              </a:spcAft>
              <a:buNone/>
            </a:pPr>
            <a:r>
              <a:rPr lang="en" sz="1700"/>
              <a:t>U-Net has been widely used in various computer vision applications, such as medical image segmentation, satellite image analysis, and object detection. It has achieved state-of-the-art results in several segmentation challenges and is considered one of the most effective architectures for this task</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title="Slide 2: Applications"/>
          <p:cNvSpPr txBox="1"/>
          <p:nvPr/>
        </p:nvSpPr>
        <p:spPr>
          <a:xfrm>
            <a:off x="381000" y="381000"/>
            <a:ext cx="41565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Applications</a:t>
            </a:r>
            <a:endParaRPr b="1" sz="1800"/>
          </a:p>
        </p:txBody>
      </p:sp>
      <p:sp>
        <p:nvSpPr>
          <p:cNvPr id="72" name="Google Shape;72;p16"/>
          <p:cNvSpPr txBox="1"/>
          <p:nvPr/>
        </p:nvSpPr>
        <p:spPr>
          <a:xfrm>
            <a:off x="381000" y="1012075"/>
            <a:ext cx="7860300" cy="25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Satellite imagery plays a crucial role in various fields due to its ability to provide detailed and up-to-date information about the Earth's surface. Some of the key applications of satellite imagery include: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1. Urban Planning: Satellite imagery helps in urban planning by providing high-resolution images of cities and their surroundings.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2. Agriculture: Satellite imagery is widely used in agriculture for monitoring and managing crops.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title="Slide 3: Data Collection"/>
          <p:cNvSpPr txBox="1"/>
          <p:nvPr/>
        </p:nvSpPr>
        <p:spPr>
          <a:xfrm>
            <a:off x="381000" y="381000"/>
            <a:ext cx="41565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Collection</a:t>
            </a:r>
            <a:endParaRPr b="1" sz="1800"/>
          </a:p>
        </p:txBody>
      </p:sp>
      <p:sp>
        <p:nvSpPr>
          <p:cNvPr id="78" name="Google Shape;78;p17"/>
          <p:cNvSpPr txBox="1"/>
          <p:nvPr/>
        </p:nvSpPr>
        <p:spPr>
          <a:xfrm>
            <a:off x="381000" y="921750"/>
            <a:ext cx="7782900" cy="2540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t>Satellite imagery datasets taken at a 90 degree angle from kaggle can be used to identify various aspects of the environment in Dubai. Here are some more potential applications: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1. Land Use and Land Cover Analysis: The imagery can be used to classify different land cover types such as urban areas, vegetation, water bodies, and bare land.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2. Tourism and Real Estate: The imagery can provide a detailed view of tourist attractions, hotels, resorts, and other real estate developments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