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67" r:id="rId7"/>
    <p:sldId id="269" r:id="rId8"/>
    <p:sldId id="265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7/14/2023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7/14/2023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0" y="1556792"/>
            <a:ext cx="8735325" cy="200025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PNEUMONIA DETECTION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48758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INDEX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2113869"/>
            <a:ext cx="10360501" cy="4462272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C4AC5-62E3-2C79-7869-F0BAB4A2E134}"/>
              </a:ext>
            </a:extLst>
          </p:cNvPr>
          <p:cNvSpPr txBox="1"/>
          <p:nvPr/>
        </p:nvSpPr>
        <p:spPr>
          <a:xfrm>
            <a:off x="2566020" y="1916832"/>
            <a:ext cx="754691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name of my model is Pneumonia Detection</a:t>
            </a:r>
          </a:p>
          <a:p>
            <a:r>
              <a:rPr lang="en-US" sz="2800" dirty="0"/>
              <a:t>This model detects the pneumonia by using the    X-Ray image</a:t>
            </a:r>
          </a:p>
          <a:p>
            <a:endParaRPr lang="en-US" sz="2800" dirty="0"/>
          </a:p>
          <a:p>
            <a:r>
              <a:rPr lang="en-US" b="1" i="0" dirty="0">
                <a:effectLst/>
                <a:latin typeface="+mj-lt"/>
                <a:cs typeface="Arial" panose="020B0604020202020204" pitchFamily="34" charset="0"/>
              </a:rPr>
              <a:t>Medical image detection</a:t>
            </a:r>
            <a:r>
              <a:rPr lang="en-US" b="0" i="0" dirty="0">
                <a:effectLst/>
                <a:latin typeface="+mj-lt"/>
                <a:cs typeface="Arial" panose="020B0604020202020204" pitchFamily="34" charset="0"/>
              </a:rPr>
              <a:t> is a complicated task; therefore, an effective approach is needed. Deep learning is one of the techniques that can be used for the training of medical image dataset</a:t>
            </a:r>
          </a:p>
          <a:p>
            <a:r>
              <a:rPr lang="en-US" dirty="0">
                <a:latin typeface="+mj-lt"/>
              </a:rPr>
              <a:t>                                       </a:t>
            </a:r>
          </a:p>
          <a:p>
            <a:r>
              <a:rPr lang="en-US" dirty="0">
                <a:latin typeface="+mj-lt"/>
              </a:rPr>
              <a:t>Model Used-CNN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75916-CD3D-B670-C1FE-8C17350CCE99}"/>
              </a:ext>
            </a:extLst>
          </p:cNvPr>
          <p:cNvSpPr txBox="1"/>
          <p:nvPr/>
        </p:nvSpPr>
        <p:spPr>
          <a:xfrm>
            <a:off x="1917949" y="2951233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helps to detect the Pneumonia fast which helps the patient to get the treatment start as soon as possible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delay in pneumonia can be risky so this is the first measure before the doctor to detect pneumonia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697C36-B2FD-C2CB-8711-E0B80B8F9C2B}"/>
              </a:ext>
            </a:extLst>
          </p:cNvPr>
          <p:cNvSpPr txBox="1"/>
          <p:nvPr/>
        </p:nvSpPr>
        <p:spPr>
          <a:xfrm flipH="1">
            <a:off x="3934172" y="270892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28</TotalTime>
  <Words>103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 PNEUMONIA DETECTION</vt:lpstr>
      <vt:lpstr>INDEX</vt:lpstr>
      <vt:lpstr>INTRODUCTION</vt:lpstr>
      <vt:lpstr>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</dc:title>
  <dc:creator>RACHIT PANDYA</dc:creator>
  <cp:lastModifiedBy>RACHIT PANDYA</cp:lastModifiedBy>
  <cp:revision>1</cp:revision>
  <dcterms:created xsi:type="dcterms:W3CDTF">2023-07-14T08:21:57Z</dcterms:created>
  <dcterms:modified xsi:type="dcterms:W3CDTF">2023-07-14T08:50:56Z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