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sldIdLst>
    <p:sldId id="262" r:id="rId2"/>
    <p:sldId id="264" r:id="rId3"/>
    <p:sldId id="265" r:id="rId4"/>
    <p:sldId id="257" r:id="rId5"/>
    <p:sldId id="261" r:id="rId6"/>
    <p:sldId id="258" r:id="rId7"/>
    <p:sldId id="259" r:id="rId8"/>
    <p:sldId id="260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7B971"/>
    <a:srgbClr val="66FF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F9A774B-5AE6-4198-8769-EB762556919B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70B3E87-B297-4C12-ABFD-26AB88B072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774B-5AE6-4198-8769-EB762556919B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3E87-B297-4C12-ABFD-26AB88B072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774B-5AE6-4198-8769-EB762556919B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3E87-B297-4C12-ABFD-26AB88B072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774B-5AE6-4198-8769-EB762556919B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3E87-B297-4C12-ABFD-26AB88B072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332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F9A774B-5AE6-4198-8769-EB762556919B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3E87-B297-4C12-ABFD-26AB88B072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F9A774B-5AE6-4198-8769-EB762556919B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70B3E87-B297-4C12-ABFD-26AB88B0729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F9A774B-5AE6-4198-8769-EB762556919B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70B3E87-B297-4C12-ABFD-26AB88B072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F9A774B-5AE6-4198-8769-EB762556919B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70B3E87-B297-4C12-ABFD-26AB88B072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774B-5AE6-4198-8769-EB762556919B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3E87-B297-4C12-ABFD-26AB88B072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F9A774B-5AE6-4198-8769-EB762556919B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70B3E87-B297-4C12-ABFD-26AB88B072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F9A774B-5AE6-4198-8769-EB762556919B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70B3E87-B297-4C12-ABFD-26AB88B072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F9A774B-5AE6-4198-8769-EB762556919B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70B3E87-B297-4C12-ABFD-26AB88B072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F9A774B-5AE6-4198-8769-EB762556919B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70B3E87-B297-4C12-ABFD-26AB88B072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939753-4350-441F-997A-8F0288912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712" y="2636912"/>
            <a:ext cx="5256584" cy="1872208"/>
          </a:xfrm>
        </p:spPr>
        <p:txBody>
          <a:bodyPr>
            <a:normAutofit/>
          </a:bodyPr>
          <a:lstStyle/>
          <a:p>
            <a:r>
              <a:rPr lang="en-IN" sz="8800" dirty="0" smtClean="0"/>
              <a:t>    </a:t>
            </a:r>
            <a:endParaRPr lang="en-IN" sz="88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0F774C4-4995-431F-878F-7C303C86C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0238" y="7533456"/>
            <a:ext cx="6593681" cy="792088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4" name="Picture 3" descr="athen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2" y="764704"/>
            <a:ext cx="2808312" cy="22322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j0214098.wav">
            <a:hlinkClick r:id="" action="ppaction://media"/>
          </p:cNvPr>
          <p:cNvPicPr>
            <a:picLocks noRot="1" noChangeAspect="1"/>
          </p:cNvPicPr>
          <p:nvPr>
            <a:wavAudioFile r:embed="rId1" name="j0214098.wav"/>
          </p:nvPr>
        </p:nvPicPr>
        <p:blipFill>
          <a:blip r:embed="rId4" cstate="print"/>
          <a:stretch>
            <a:fillRect/>
          </a:stretch>
        </p:blipFill>
        <p:spPr>
          <a:xfrm>
            <a:off x="8940800" y="0"/>
            <a:ext cx="203200" cy="203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67744" y="2967334"/>
            <a:ext cx="439248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8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ATHENA</a:t>
            </a:r>
            <a:endParaRPr lang="en-US" sz="8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54409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4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FF00"/>
                </a:solidFill>
              </a:rPr>
              <a:t>INTRODUCTION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3255962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College/University name:  BIT Jaipur</a:t>
            </a:r>
            <a:br>
              <a:rPr lang="en-US" sz="2400" dirty="0" smtClean="0">
                <a:solidFill>
                  <a:srgbClr val="FFFF00"/>
                </a:solidFill>
              </a:rPr>
            </a:br>
            <a:r>
              <a:rPr lang="en-US" sz="2400" dirty="0" smtClean="0">
                <a:solidFill>
                  <a:srgbClr val="FFFF00"/>
                </a:solidFill>
              </a:rPr>
              <a:t>   </a:t>
            </a:r>
            <a:br>
              <a:rPr lang="en-US" sz="2400" dirty="0" smtClean="0">
                <a:solidFill>
                  <a:srgbClr val="FFFF00"/>
                </a:solidFill>
              </a:rPr>
            </a:br>
            <a:r>
              <a:rPr lang="en-US" sz="2400" dirty="0" smtClean="0">
                <a:solidFill>
                  <a:srgbClr val="FFFF00"/>
                </a:solidFill>
              </a:rPr>
              <a:t>Track chosen : Working Remotely from home</a:t>
            </a:r>
            <a:br>
              <a:rPr lang="en-US" sz="2400" dirty="0" smtClean="0">
                <a:solidFill>
                  <a:srgbClr val="FFFF00"/>
                </a:solidFill>
              </a:rPr>
            </a:br>
            <a:r>
              <a:rPr lang="en-US" sz="2400" dirty="0" smtClean="0">
                <a:solidFill>
                  <a:srgbClr val="FFFF00"/>
                </a:solidFill>
              </a:rPr>
              <a:t/>
            </a:r>
            <a:br>
              <a:rPr lang="en-US" sz="2400" dirty="0" smtClean="0">
                <a:solidFill>
                  <a:srgbClr val="FFFF00"/>
                </a:solidFill>
              </a:rPr>
            </a:br>
            <a:r>
              <a:rPr lang="en-US" sz="2400" dirty="0" smtClean="0">
                <a:solidFill>
                  <a:srgbClr val="FFFF00"/>
                </a:solidFill>
              </a:rPr>
              <a:t>Team Name : infinity99</a:t>
            </a:r>
            <a:br>
              <a:rPr lang="en-US" sz="2400" dirty="0" smtClean="0">
                <a:solidFill>
                  <a:srgbClr val="FFFF00"/>
                </a:solidFill>
              </a:rPr>
            </a:br>
            <a:r>
              <a:rPr lang="en-US" sz="2400" dirty="0" smtClean="0">
                <a:solidFill>
                  <a:srgbClr val="FFFF00"/>
                </a:solidFill>
              </a:rPr>
              <a:t/>
            </a:r>
            <a:br>
              <a:rPr lang="en-US" sz="2400" dirty="0" smtClean="0">
                <a:solidFill>
                  <a:srgbClr val="FFFF00"/>
                </a:solidFill>
              </a:rPr>
            </a:br>
            <a:r>
              <a:rPr lang="en-US" sz="2400" dirty="0" smtClean="0">
                <a:solidFill>
                  <a:srgbClr val="FFFF00"/>
                </a:solidFill>
              </a:rPr>
              <a:t>Team Leader Name : akshima  ghai </a:t>
            </a:r>
            <a:br>
              <a:rPr lang="en-US" sz="2400" dirty="0" smtClean="0">
                <a:solidFill>
                  <a:srgbClr val="FFFF00"/>
                </a:solidFill>
              </a:rPr>
            </a:br>
            <a:endParaRPr 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>
                <a:solidFill>
                  <a:srgbClr val="FFFF00"/>
                </a:solidFill>
              </a:rPr>
              <a:t>Quote of the day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>
            <a:normAutofit fontScale="92500"/>
          </a:bodyPr>
          <a:lstStyle/>
          <a:p>
            <a:r>
              <a:rPr lang="en-IN" sz="2000" dirty="0" smtClean="0">
                <a:solidFill>
                  <a:srgbClr val="FFC000"/>
                </a:solidFill>
              </a:rPr>
              <a:t>POSITIVE THINKING BEFORE GIVING THE EXAMINATION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3800" dirty="0" smtClean="0">
                <a:solidFill>
                  <a:srgbClr val="92D050"/>
                </a:solidFill>
                <a:latin typeface="Algerian" pitchFamily="82" charset="0"/>
              </a:rPr>
              <a:t>TRUST YOURSELF , YOU KNOW MORE THAN  , YOU THINK YOU DO</a:t>
            </a:r>
            <a:endParaRPr lang="en-US" sz="3800" dirty="0">
              <a:solidFill>
                <a:srgbClr val="92D05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athena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concept behind our project </a:t>
            </a:r>
            <a:r>
              <a:rPr lang="en-IN" dirty="0" smtClean="0"/>
              <a:t>‘ATHENA’ </a:t>
            </a:r>
            <a:r>
              <a:rPr lang="en-IN" dirty="0"/>
              <a:t>is that during the current situation of covid-19 , most of the school and colleges are facing problems to conduct examination . We are providing them a platform through our project to conduct  exams , and test the understanding of the student .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Activities in the app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SPLASH PAGE</a:t>
            </a:r>
          </a:p>
          <a:p>
            <a:r>
              <a:rPr lang="en-IN" sz="2400" dirty="0"/>
              <a:t>LOGIN PAGE</a:t>
            </a:r>
          </a:p>
          <a:p>
            <a:r>
              <a:rPr lang="en-IN" sz="2400" dirty="0"/>
              <a:t>CONFIRMATION PAGE</a:t>
            </a:r>
          </a:p>
          <a:p>
            <a:r>
              <a:rPr lang="en-IN" sz="2400" dirty="0"/>
              <a:t>MAIN PAGE(including Home,Edit,About,History)</a:t>
            </a:r>
          </a:p>
          <a:p>
            <a:r>
              <a:rPr lang="en-IN" sz="2400" dirty="0"/>
              <a:t>URL ID &amp; PASSWORD PAGE</a:t>
            </a:r>
          </a:p>
          <a:p>
            <a:r>
              <a:rPr lang="en-IN" sz="2400" dirty="0"/>
              <a:t>EXAM </a:t>
            </a:r>
            <a:r>
              <a:rPr lang="en-US" sz="2400" dirty="0"/>
              <a:t>PAPER</a:t>
            </a:r>
          </a:p>
          <a:p>
            <a:r>
              <a:rPr lang="en-IN" sz="2400" dirty="0"/>
              <a:t>SUBMIT PAGE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TECHNOLOGY USED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made an app using KOTLIN and FLUTTER , so that anyone can access that and designed the front-end with the help of XML , to make it attractive . </a:t>
            </a:r>
            <a:endParaRPr lang="en-US" dirty="0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FFFF00"/>
                </a:solidFill>
              </a:rPr>
              <a:t>REASON TO SELECT THIS PROJECT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This is a small initiative taken by us , to help the educational field through this hackathon . It will allow the students to give the </a:t>
            </a:r>
            <a:r>
              <a:rPr lang="en-IN" dirty="0" smtClean="0"/>
              <a:t>exam online. </a:t>
            </a:r>
            <a:r>
              <a:rPr lang="en-IN" dirty="0"/>
              <a:t>Due to COVID-19 students are inside their homes and are not able to </a:t>
            </a:r>
            <a:r>
              <a:rPr lang="en-IN" dirty="0" smtClean="0"/>
              <a:t>give exams to move towards the </a:t>
            </a:r>
            <a:r>
              <a:rPr lang="en-IN" smtClean="0"/>
              <a:t>next step </a:t>
            </a:r>
            <a:r>
              <a:rPr lang="en-IN" smtClean="0"/>
              <a:t>. </a:t>
            </a:r>
            <a:r>
              <a:rPr lang="en-IN" dirty="0"/>
              <a:t>Through this app we aim at providing </a:t>
            </a:r>
            <a:r>
              <a:rPr lang="en-IN" dirty="0" smtClean="0"/>
              <a:t>a pathway</a:t>
            </a:r>
            <a:r>
              <a:rPr lang="en-IN" dirty="0" smtClean="0"/>
              <a:t> </a:t>
            </a:r>
            <a:r>
              <a:rPr lang="en-IN" dirty="0"/>
              <a:t>to students and teachers by taking exams via the app.</a:t>
            </a:r>
            <a:endParaRPr 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77173"/>
            <a:ext cx="9144001" cy="147857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MEASURES TO PREVENT ANY CHEATING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We made this project with the mindset that an individual should give his/her test on their own , so we have taken some measures to prevent malicious activities.</a:t>
            </a:r>
          </a:p>
          <a:p>
            <a:r>
              <a:rPr lang="en-IN" dirty="0"/>
              <a:t>1) If a new tab will be open by any student , firstly student will get a warning and if the student continues to do so , his/her paper will be ended .</a:t>
            </a:r>
          </a:p>
          <a:p>
            <a:r>
              <a:rPr lang="en-IN" dirty="0"/>
              <a:t>2)For the examination period , there will be one invigilator , who can see all students through video 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00B0F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DF6273-F4C0-4440-BA9A-F6CB8F072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1043607" y="836712"/>
            <a:ext cx="6912767" cy="4608511"/>
          </a:xfrm>
        </p:spPr>
        <p:txBody>
          <a:bodyPr>
            <a:normAutofit/>
          </a:bodyPr>
          <a:lstStyle/>
          <a:p>
            <a:r>
              <a:rPr lang="en-IN" sz="8800" dirty="0" smtClean="0">
                <a:solidFill>
                  <a:srgbClr val="FF0000"/>
                </a:solidFill>
              </a:rPr>
              <a:t>THANK YOU</a:t>
            </a:r>
            <a:endParaRPr lang="en-IN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55079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104</TotalTime>
  <Words>301</Words>
  <Application>Microsoft Office PowerPoint</Application>
  <PresentationFormat>On-screen Show (4:3)</PresentationFormat>
  <Paragraphs>26</Paragraphs>
  <Slides>9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Verve</vt:lpstr>
      <vt:lpstr>    </vt:lpstr>
      <vt:lpstr>INTRODUCTION</vt:lpstr>
      <vt:lpstr>Quote of the day</vt:lpstr>
      <vt:lpstr>athena</vt:lpstr>
      <vt:lpstr>Activities in the app</vt:lpstr>
      <vt:lpstr>TECHNOLOGY USED</vt:lpstr>
      <vt:lpstr>REASON TO SELECT THIS PROJECT</vt:lpstr>
      <vt:lpstr>MEASURES TO PREVENT ANY CHEATING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College/University name:  BIT Jaipur     Track chosen : Working Remotely from home  Team Name : infinity99  Team Leader Name : akshima  ghai</dc:title>
  <dc:creator>CHEENU</dc:creator>
  <cp:lastModifiedBy>CHEENU</cp:lastModifiedBy>
  <cp:revision>12</cp:revision>
  <dcterms:created xsi:type="dcterms:W3CDTF">2020-05-06T07:39:00Z</dcterms:created>
  <dcterms:modified xsi:type="dcterms:W3CDTF">2020-05-09T12:13:30Z</dcterms:modified>
</cp:coreProperties>
</file>