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0A9016-6075-4E73-9C94-F223FD2E0BA8}" v="292" dt="2024-05-08T03:09:00.1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eyas Shetty B (Ext)" userId="6b00d79a-8788-416d-97a4-a86d4962acf7" providerId="ADAL" clId="{FD0A9016-6075-4E73-9C94-F223FD2E0BA8}"/>
    <pc:docChg chg="undo redo custSel addSld delSld modSld">
      <pc:chgData name="Shreyas Shetty B (Ext)" userId="6b00d79a-8788-416d-97a4-a86d4962acf7" providerId="ADAL" clId="{FD0A9016-6075-4E73-9C94-F223FD2E0BA8}" dt="2024-05-08T03:09:00.107" v="1411" actId="20577"/>
      <pc:docMkLst>
        <pc:docMk/>
      </pc:docMkLst>
      <pc:sldChg chg="modSp mod modTransition">
        <pc:chgData name="Shreyas Shetty B (Ext)" userId="6b00d79a-8788-416d-97a4-a86d4962acf7" providerId="ADAL" clId="{FD0A9016-6075-4E73-9C94-F223FD2E0BA8}" dt="2024-05-08T01:35:05.942" v="671" actId="27957"/>
        <pc:sldMkLst>
          <pc:docMk/>
          <pc:sldMk cId="3007439490" sldId="256"/>
        </pc:sldMkLst>
        <pc:spChg chg="mod">
          <ac:chgData name="Shreyas Shetty B (Ext)" userId="6b00d79a-8788-416d-97a4-a86d4962acf7" providerId="ADAL" clId="{FD0A9016-6075-4E73-9C94-F223FD2E0BA8}" dt="2024-05-08T01:34:15.600" v="647" actId="20577"/>
          <ac:spMkLst>
            <pc:docMk/>
            <pc:sldMk cId="3007439490" sldId="256"/>
            <ac:spMk id="2" creationId="{151DCA31-8DD0-BCBF-D82D-E25733D4A88E}"/>
          </ac:spMkLst>
        </pc:spChg>
        <pc:spChg chg="mod">
          <ac:chgData name="Shreyas Shetty B (Ext)" userId="6b00d79a-8788-416d-97a4-a86d4962acf7" providerId="ADAL" clId="{FD0A9016-6075-4E73-9C94-F223FD2E0BA8}" dt="2024-05-08T01:34:58.827" v="670" actId="14100"/>
          <ac:spMkLst>
            <pc:docMk/>
            <pc:sldMk cId="3007439490" sldId="256"/>
            <ac:spMk id="3" creationId="{7F30A5AA-B6B3-750D-478D-B9165B37C349}"/>
          </ac:spMkLst>
        </pc:spChg>
        <pc:picChg chg="add mod">
          <ac:chgData name="Shreyas Shetty B (Ext)" userId="6b00d79a-8788-416d-97a4-a86d4962acf7" providerId="ADAL" clId="{FD0A9016-6075-4E73-9C94-F223FD2E0BA8}" dt="2024-05-08T01:35:05.942" v="671" actId="27957"/>
          <ac:picMkLst>
            <pc:docMk/>
            <pc:sldMk cId="3007439490" sldId="256"/>
            <ac:picMk id="7" creationId="{47287E09-7FB8-24E6-C636-6B768E49CD59}"/>
          </ac:picMkLst>
        </pc:picChg>
      </pc:sldChg>
      <pc:sldChg chg="modSp modTransition">
        <pc:chgData name="Shreyas Shetty B (Ext)" userId="6b00d79a-8788-416d-97a4-a86d4962acf7" providerId="ADAL" clId="{FD0A9016-6075-4E73-9C94-F223FD2E0BA8}" dt="2024-05-08T02:10:29.797" v="1372" actId="20577"/>
        <pc:sldMkLst>
          <pc:docMk/>
          <pc:sldMk cId="1349070924" sldId="257"/>
        </pc:sldMkLst>
        <pc:graphicFrameChg chg="mod">
          <ac:chgData name="Shreyas Shetty B (Ext)" userId="6b00d79a-8788-416d-97a4-a86d4962acf7" providerId="ADAL" clId="{FD0A9016-6075-4E73-9C94-F223FD2E0BA8}" dt="2024-05-08T02:10:29.797" v="1372" actId="20577"/>
          <ac:graphicFrameMkLst>
            <pc:docMk/>
            <pc:sldMk cId="1349070924" sldId="257"/>
            <ac:graphicFrameMk id="30" creationId="{418E6DE2-8EC1-B07F-04A1-1040E6722C72}"/>
          </ac:graphicFrameMkLst>
        </pc:graphicFrameChg>
      </pc:sldChg>
      <pc:sldChg chg="addSp delSp modSp mod modTransition setBg">
        <pc:chgData name="Shreyas Shetty B (Ext)" userId="6b00d79a-8788-416d-97a4-a86d4962acf7" providerId="ADAL" clId="{FD0A9016-6075-4E73-9C94-F223FD2E0BA8}" dt="2024-05-08T03:09:00.107" v="1411" actId="20577"/>
        <pc:sldMkLst>
          <pc:docMk/>
          <pc:sldMk cId="3594647514" sldId="258"/>
        </pc:sldMkLst>
        <pc:spChg chg="mod">
          <ac:chgData name="Shreyas Shetty B (Ext)" userId="6b00d79a-8788-416d-97a4-a86d4962acf7" providerId="ADAL" clId="{FD0A9016-6075-4E73-9C94-F223FD2E0BA8}" dt="2024-05-08T01:48:58.881" v="1179"/>
          <ac:spMkLst>
            <pc:docMk/>
            <pc:sldMk cId="3594647514" sldId="258"/>
            <ac:spMk id="2" creationId="{13C62B9A-AD62-0C61-72B5-E4DF886352F5}"/>
          </ac:spMkLst>
        </pc:spChg>
        <pc:spChg chg="del mod">
          <ac:chgData name="Shreyas Shetty B (Ext)" userId="6b00d79a-8788-416d-97a4-a86d4962acf7" providerId="ADAL" clId="{FD0A9016-6075-4E73-9C94-F223FD2E0BA8}" dt="2024-04-15T06:59:34.202" v="566" actId="26606"/>
          <ac:spMkLst>
            <pc:docMk/>
            <pc:sldMk cId="3594647514" sldId="258"/>
            <ac:spMk id="3" creationId="{357C6FC8-C9E4-D139-0BB4-950FD3C84090}"/>
          </ac:spMkLst>
        </pc:spChg>
        <pc:spChg chg="del">
          <ac:chgData name="Shreyas Shetty B (Ext)" userId="6b00d79a-8788-416d-97a4-a86d4962acf7" providerId="ADAL" clId="{FD0A9016-6075-4E73-9C94-F223FD2E0BA8}" dt="2024-04-15T06:59:34.202" v="566" actId="26606"/>
          <ac:spMkLst>
            <pc:docMk/>
            <pc:sldMk cId="3594647514" sldId="258"/>
            <ac:spMk id="16" creationId="{15655827-B42D-4180-88D3-D83F25E4BD1C}"/>
          </ac:spMkLst>
        </pc:spChg>
        <pc:spChg chg="del">
          <ac:chgData name="Shreyas Shetty B (Ext)" userId="6b00d79a-8788-416d-97a4-a86d4962acf7" providerId="ADAL" clId="{FD0A9016-6075-4E73-9C94-F223FD2E0BA8}" dt="2024-04-15T06:59:34.202" v="566" actId="26606"/>
          <ac:spMkLst>
            <pc:docMk/>
            <pc:sldMk cId="3594647514" sldId="258"/>
            <ac:spMk id="18" creationId="{24ACCB06-563C-4ADE-B4D6-1FE9F723C7D9}"/>
          </ac:spMkLst>
        </pc:spChg>
        <pc:spChg chg="del">
          <ac:chgData name="Shreyas Shetty B (Ext)" userId="6b00d79a-8788-416d-97a4-a86d4962acf7" providerId="ADAL" clId="{FD0A9016-6075-4E73-9C94-F223FD2E0BA8}" dt="2024-04-15T06:59:34.202" v="566" actId="26606"/>
          <ac:spMkLst>
            <pc:docMk/>
            <pc:sldMk cId="3594647514" sldId="258"/>
            <ac:spMk id="20" creationId="{40761ECD-D92B-46AE-82CA-640023D282F9}"/>
          </ac:spMkLst>
        </pc:spChg>
        <pc:spChg chg="del">
          <ac:chgData name="Shreyas Shetty B (Ext)" userId="6b00d79a-8788-416d-97a4-a86d4962acf7" providerId="ADAL" clId="{FD0A9016-6075-4E73-9C94-F223FD2E0BA8}" dt="2024-04-15T06:59:34.202" v="566" actId="26606"/>
          <ac:spMkLst>
            <pc:docMk/>
            <pc:sldMk cId="3594647514" sldId="258"/>
            <ac:spMk id="22" creationId="{9A928607-C55C-40FD-B2DF-6CD6A7226A71}"/>
          </ac:spMkLst>
        </pc:spChg>
        <pc:spChg chg="del">
          <ac:chgData name="Shreyas Shetty B (Ext)" userId="6b00d79a-8788-416d-97a4-a86d4962acf7" providerId="ADAL" clId="{FD0A9016-6075-4E73-9C94-F223FD2E0BA8}" dt="2024-04-15T06:59:34.202" v="566" actId="26606"/>
          <ac:spMkLst>
            <pc:docMk/>
            <pc:sldMk cId="3594647514" sldId="258"/>
            <ac:spMk id="24" creationId="{400A20C1-29A4-43E0-AB15-7931F76F8C2D}"/>
          </ac:spMkLst>
        </pc:spChg>
        <pc:spChg chg="add">
          <ac:chgData name="Shreyas Shetty B (Ext)" userId="6b00d79a-8788-416d-97a4-a86d4962acf7" providerId="ADAL" clId="{FD0A9016-6075-4E73-9C94-F223FD2E0BA8}" dt="2024-04-15T06:59:34.202" v="566" actId="26606"/>
          <ac:spMkLst>
            <pc:docMk/>
            <pc:sldMk cId="3594647514" sldId="258"/>
            <ac:spMk id="30" creationId="{BED1B64B-251E-446A-A285-6626C4EC010D}"/>
          </ac:spMkLst>
        </pc:spChg>
        <pc:spChg chg="add">
          <ac:chgData name="Shreyas Shetty B (Ext)" userId="6b00d79a-8788-416d-97a4-a86d4962acf7" providerId="ADAL" clId="{FD0A9016-6075-4E73-9C94-F223FD2E0BA8}" dt="2024-04-15T06:59:34.202" v="566" actId="26606"/>
          <ac:spMkLst>
            <pc:docMk/>
            <pc:sldMk cId="3594647514" sldId="258"/>
            <ac:spMk id="40" creationId="{A27AE693-58E8-48BC-8ED0-568ABFEABB35}"/>
          </ac:spMkLst>
        </pc:spChg>
        <pc:grpChg chg="del">
          <ac:chgData name="Shreyas Shetty B (Ext)" userId="6b00d79a-8788-416d-97a4-a86d4962acf7" providerId="ADAL" clId="{FD0A9016-6075-4E73-9C94-F223FD2E0BA8}" dt="2024-04-15T06:59:34.202" v="566" actId="26606"/>
          <ac:grpSpMkLst>
            <pc:docMk/>
            <pc:sldMk cId="3594647514" sldId="258"/>
            <ac:grpSpMk id="8" creationId="{E9D059B6-ADD8-488A-B346-63289E90D13F}"/>
          </ac:grpSpMkLst>
        </pc:grpChg>
        <pc:grpChg chg="add">
          <ac:chgData name="Shreyas Shetty B (Ext)" userId="6b00d79a-8788-416d-97a4-a86d4962acf7" providerId="ADAL" clId="{FD0A9016-6075-4E73-9C94-F223FD2E0BA8}" dt="2024-04-15T06:59:34.202" v="566" actId="26606"/>
          <ac:grpSpMkLst>
            <pc:docMk/>
            <pc:sldMk cId="3594647514" sldId="258"/>
            <ac:grpSpMk id="32" creationId="{CD02B5D1-60D4-4D5B-AFD9-C986E227431B}"/>
          </ac:grpSpMkLst>
        </pc:grpChg>
        <pc:graphicFrameChg chg="add mod">
          <ac:chgData name="Shreyas Shetty B (Ext)" userId="6b00d79a-8788-416d-97a4-a86d4962acf7" providerId="ADAL" clId="{FD0A9016-6075-4E73-9C94-F223FD2E0BA8}" dt="2024-05-08T03:09:00.107" v="1411" actId="20577"/>
          <ac:graphicFrameMkLst>
            <pc:docMk/>
            <pc:sldMk cId="3594647514" sldId="258"/>
            <ac:graphicFrameMk id="26" creationId="{3FF481F4-6CB3-36CA-9238-B60422A2A7E1}"/>
          </ac:graphicFrameMkLst>
        </pc:graphicFrameChg>
      </pc:sldChg>
      <pc:sldChg chg="addSp delSp modSp mod modTransition setBg addAnim delAnim setClrOvrMap">
        <pc:chgData name="Shreyas Shetty B (Ext)" userId="6b00d79a-8788-416d-97a4-a86d4962acf7" providerId="ADAL" clId="{FD0A9016-6075-4E73-9C94-F223FD2E0BA8}" dt="2024-05-08T01:54:13.427" v="1325" actId="27614"/>
        <pc:sldMkLst>
          <pc:docMk/>
          <pc:sldMk cId="1637123743" sldId="260"/>
        </pc:sldMkLst>
        <pc:spChg chg="mod ord">
          <ac:chgData name="Shreyas Shetty B (Ext)" userId="6b00d79a-8788-416d-97a4-a86d4962acf7" providerId="ADAL" clId="{FD0A9016-6075-4E73-9C94-F223FD2E0BA8}" dt="2024-04-15T06:59:11.590" v="564" actId="26606"/>
          <ac:spMkLst>
            <pc:docMk/>
            <pc:sldMk cId="1637123743" sldId="260"/>
            <ac:spMk id="2" creationId="{B9ADE82B-B517-727E-0252-83D5C13B4613}"/>
          </ac:spMkLst>
        </pc:spChg>
        <pc:spChg chg="add del mod">
          <ac:chgData name="Shreyas Shetty B (Ext)" userId="6b00d79a-8788-416d-97a4-a86d4962acf7" providerId="ADAL" clId="{FD0A9016-6075-4E73-9C94-F223FD2E0BA8}" dt="2024-04-15T06:58:32.831" v="559" actId="478"/>
          <ac:spMkLst>
            <pc:docMk/>
            <pc:sldMk cId="1637123743" sldId="260"/>
            <ac:spMk id="7" creationId="{1D273DEE-1676-D3D2-7C36-A8E9ADF78BE9}"/>
          </ac:spMkLst>
        </pc:spChg>
        <pc:spChg chg="add del">
          <ac:chgData name="Shreyas Shetty B (Ext)" userId="6b00d79a-8788-416d-97a4-a86d4962acf7" providerId="ADAL" clId="{FD0A9016-6075-4E73-9C94-F223FD2E0BA8}" dt="2024-04-15T06:59:22.023" v="565" actId="26606"/>
          <ac:spMkLst>
            <pc:docMk/>
            <pc:sldMk cId="1637123743" sldId="260"/>
            <ac:spMk id="18" creationId="{A6073935-E043-4801-AF06-06093A9145F7}"/>
          </ac:spMkLst>
        </pc:spChg>
        <pc:spChg chg="add del">
          <ac:chgData name="Shreyas Shetty B (Ext)" userId="6b00d79a-8788-416d-97a4-a86d4962acf7" providerId="ADAL" clId="{FD0A9016-6075-4E73-9C94-F223FD2E0BA8}" dt="2024-04-15T06:59:22.023" v="565" actId="26606"/>
          <ac:spMkLst>
            <pc:docMk/>
            <pc:sldMk cId="1637123743" sldId="260"/>
            <ac:spMk id="28" creationId="{8D6B9972-4A81-4223-9901-0E559A1D5E59}"/>
          </ac:spMkLst>
        </pc:spChg>
        <pc:spChg chg="add del">
          <ac:chgData name="Shreyas Shetty B (Ext)" userId="6b00d79a-8788-416d-97a4-a86d4962acf7" providerId="ADAL" clId="{FD0A9016-6075-4E73-9C94-F223FD2E0BA8}" dt="2024-04-15T06:59:11.590" v="564" actId="26606"/>
          <ac:spMkLst>
            <pc:docMk/>
            <pc:sldMk cId="1637123743" sldId="260"/>
            <ac:spMk id="41" creationId="{C2A2366C-96BE-4587-BABC-529047265AC1}"/>
          </ac:spMkLst>
        </pc:spChg>
        <pc:spChg chg="add del">
          <ac:chgData name="Shreyas Shetty B (Ext)" userId="6b00d79a-8788-416d-97a4-a86d4962acf7" providerId="ADAL" clId="{FD0A9016-6075-4E73-9C94-F223FD2E0BA8}" dt="2024-05-08T01:54:09.044" v="1324" actId="26606"/>
          <ac:spMkLst>
            <pc:docMk/>
            <pc:sldMk cId="1637123743" sldId="260"/>
            <ac:spMk id="51" creationId="{8D6B9972-4A81-4223-9901-0E559A1D5E59}"/>
          </ac:spMkLst>
        </pc:spChg>
        <pc:spChg chg="add del">
          <ac:chgData name="Shreyas Shetty B (Ext)" userId="6b00d79a-8788-416d-97a4-a86d4962acf7" providerId="ADAL" clId="{FD0A9016-6075-4E73-9C94-F223FD2E0BA8}" dt="2024-05-08T01:54:09.044" v="1324" actId="26606"/>
          <ac:spMkLst>
            <pc:docMk/>
            <pc:sldMk cId="1637123743" sldId="260"/>
            <ac:spMk id="53" creationId="{A6073935-E043-4801-AF06-06093A9145F7}"/>
          </ac:spMkLst>
        </pc:spChg>
        <pc:spChg chg="add">
          <ac:chgData name="Shreyas Shetty B (Ext)" userId="6b00d79a-8788-416d-97a4-a86d4962acf7" providerId="ADAL" clId="{FD0A9016-6075-4E73-9C94-F223FD2E0BA8}" dt="2024-05-08T01:54:09.044" v="1324" actId="26606"/>
          <ac:spMkLst>
            <pc:docMk/>
            <pc:sldMk cId="1637123743" sldId="260"/>
            <ac:spMk id="66" creationId="{A6073935-E043-4801-AF06-06093A9145F7}"/>
          </ac:spMkLst>
        </pc:spChg>
        <pc:spChg chg="add">
          <ac:chgData name="Shreyas Shetty B (Ext)" userId="6b00d79a-8788-416d-97a4-a86d4962acf7" providerId="ADAL" clId="{FD0A9016-6075-4E73-9C94-F223FD2E0BA8}" dt="2024-05-08T01:54:09.044" v="1324" actId="26606"/>
          <ac:spMkLst>
            <pc:docMk/>
            <pc:sldMk cId="1637123743" sldId="260"/>
            <ac:spMk id="76" creationId="{8D6B9972-4A81-4223-9901-0E559A1D5E59}"/>
          </ac:spMkLst>
        </pc:spChg>
        <pc:grpChg chg="add del">
          <ac:chgData name="Shreyas Shetty B (Ext)" userId="6b00d79a-8788-416d-97a4-a86d4962acf7" providerId="ADAL" clId="{FD0A9016-6075-4E73-9C94-F223FD2E0BA8}" dt="2024-04-15T06:59:22.023" v="565" actId="26606"/>
          <ac:grpSpMkLst>
            <pc:docMk/>
            <pc:sldMk cId="1637123743" sldId="260"/>
            <ac:grpSpMk id="10" creationId="{C616B3DC-C165-433D-9187-62DCC0E317D3}"/>
          </ac:grpSpMkLst>
        </pc:grpChg>
        <pc:grpChg chg="add del">
          <ac:chgData name="Shreyas Shetty B (Ext)" userId="6b00d79a-8788-416d-97a4-a86d4962acf7" providerId="ADAL" clId="{FD0A9016-6075-4E73-9C94-F223FD2E0BA8}" dt="2024-04-15T06:59:22.023" v="565" actId="26606"/>
          <ac:grpSpMkLst>
            <pc:docMk/>
            <pc:sldMk cId="1637123743" sldId="260"/>
            <ac:grpSpMk id="20" creationId="{8AC26FF4-D6F9-4A94-A837-D051A101EDD3}"/>
          </ac:grpSpMkLst>
        </pc:grpChg>
        <pc:grpChg chg="add del">
          <ac:chgData name="Shreyas Shetty B (Ext)" userId="6b00d79a-8788-416d-97a4-a86d4962acf7" providerId="ADAL" clId="{FD0A9016-6075-4E73-9C94-F223FD2E0BA8}" dt="2024-05-08T01:54:09.044" v="1324" actId="26606"/>
          <ac:grpSpMkLst>
            <pc:docMk/>
            <pc:sldMk cId="1637123743" sldId="260"/>
            <ac:grpSpMk id="30" creationId="{C616B3DC-C165-433D-9187-62DCC0E317D3}"/>
          </ac:grpSpMkLst>
        </pc:grpChg>
        <pc:grpChg chg="add del">
          <ac:chgData name="Shreyas Shetty B (Ext)" userId="6b00d79a-8788-416d-97a4-a86d4962acf7" providerId="ADAL" clId="{FD0A9016-6075-4E73-9C94-F223FD2E0BA8}" dt="2024-04-15T06:59:11.590" v="564" actId="26606"/>
          <ac:grpSpMkLst>
            <pc:docMk/>
            <pc:sldMk cId="1637123743" sldId="260"/>
            <ac:grpSpMk id="33" creationId="{08F94D66-27EC-4CB8-8226-D7F41C161863}"/>
          </ac:grpSpMkLst>
        </pc:grpChg>
        <pc:grpChg chg="add del">
          <ac:chgData name="Shreyas Shetty B (Ext)" userId="6b00d79a-8788-416d-97a4-a86d4962acf7" providerId="ADAL" clId="{FD0A9016-6075-4E73-9C94-F223FD2E0BA8}" dt="2024-05-08T01:54:09.044" v="1324" actId="26606"/>
          <ac:grpSpMkLst>
            <pc:docMk/>
            <pc:sldMk cId="1637123743" sldId="260"/>
            <ac:grpSpMk id="43" creationId="{8AC26FF4-D6F9-4A94-A837-D051A101EDD3}"/>
          </ac:grpSpMkLst>
        </pc:grpChg>
        <pc:grpChg chg="add">
          <ac:chgData name="Shreyas Shetty B (Ext)" userId="6b00d79a-8788-416d-97a4-a86d4962acf7" providerId="ADAL" clId="{FD0A9016-6075-4E73-9C94-F223FD2E0BA8}" dt="2024-05-08T01:54:09.044" v="1324" actId="26606"/>
          <ac:grpSpMkLst>
            <pc:docMk/>
            <pc:sldMk cId="1637123743" sldId="260"/>
            <ac:grpSpMk id="58" creationId="{C616B3DC-C165-433D-9187-62DCC0E317D3}"/>
          </ac:grpSpMkLst>
        </pc:grpChg>
        <pc:grpChg chg="add">
          <ac:chgData name="Shreyas Shetty B (Ext)" userId="6b00d79a-8788-416d-97a4-a86d4962acf7" providerId="ADAL" clId="{FD0A9016-6075-4E73-9C94-F223FD2E0BA8}" dt="2024-05-08T01:54:09.044" v="1324" actId="26606"/>
          <ac:grpSpMkLst>
            <pc:docMk/>
            <pc:sldMk cId="1637123743" sldId="260"/>
            <ac:grpSpMk id="68" creationId="{8AC26FF4-D6F9-4A94-A837-D051A101EDD3}"/>
          </ac:grpSpMkLst>
        </pc:grpChg>
        <pc:picChg chg="add del mod">
          <ac:chgData name="Shreyas Shetty B (Ext)" userId="6b00d79a-8788-416d-97a4-a86d4962acf7" providerId="ADAL" clId="{FD0A9016-6075-4E73-9C94-F223FD2E0BA8}" dt="2024-05-08T01:54:05.781" v="1323" actId="478"/>
          <ac:picMkLst>
            <pc:docMk/>
            <pc:sldMk cId="1637123743" sldId="260"/>
            <ac:picMk id="4" creationId="{52A51EB7-E3B6-2EF6-1365-914BE2EF4667}"/>
          </ac:picMkLst>
        </pc:picChg>
        <pc:picChg chg="add mod">
          <ac:chgData name="Shreyas Shetty B (Ext)" userId="6b00d79a-8788-416d-97a4-a86d4962acf7" providerId="ADAL" clId="{FD0A9016-6075-4E73-9C94-F223FD2E0BA8}" dt="2024-05-08T01:54:13.427" v="1325" actId="27614"/>
          <ac:picMkLst>
            <pc:docMk/>
            <pc:sldMk cId="1637123743" sldId="260"/>
            <ac:picMk id="5" creationId="{A74D872B-3D27-F4BB-A55B-874CE792E2DF}"/>
          </ac:picMkLst>
        </pc:picChg>
        <pc:picChg chg="del mod modCrop">
          <ac:chgData name="Shreyas Shetty B (Ext)" userId="6b00d79a-8788-416d-97a4-a86d4962acf7" providerId="ADAL" clId="{FD0A9016-6075-4E73-9C94-F223FD2E0BA8}" dt="2024-04-15T06:58:21.244" v="557" actId="478"/>
          <ac:picMkLst>
            <pc:docMk/>
            <pc:sldMk cId="1637123743" sldId="260"/>
            <ac:picMk id="5" creationId="{E5ACCC9D-B9DA-1216-1A23-A186FD3722C5}"/>
          </ac:picMkLst>
        </pc:picChg>
      </pc:sldChg>
      <pc:sldChg chg="addSp delSp modSp mod modTransition">
        <pc:chgData name="Shreyas Shetty B (Ext)" userId="6b00d79a-8788-416d-97a4-a86d4962acf7" providerId="ADAL" clId="{FD0A9016-6075-4E73-9C94-F223FD2E0BA8}" dt="2024-05-08T02:08:51.982" v="1341"/>
        <pc:sldMkLst>
          <pc:docMk/>
          <pc:sldMk cId="3332745180" sldId="261"/>
        </pc:sldMkLst>
        <pc:spChg chg="mod">
          <ac:chgData name="Shreyas Shetty B (Ext)" userId="6b00d79a-8788-416d-97a4-a86d4962acf7" providerId="ADAL" clId="{FD0A9016-6075-4E73-9C94-F223FD2E0BA8}" dt="2024-05-08T02:08:51.982" v="1341"/>
          <ac:spMkLst>
            <pc:docMk/>
            <pc:sldMk cId="3332745180" sldId="261"/>
            <ac:spMk id="2" creationId="{7349D7EF-ED67-0F44-4FAA-8D6CC95070FE}"/>
          </ac:spMkLst>
        </pc:spChg>
        <pc:spChg chg="add del mod">
          <ac:chgData name="Shreyas Shetty B (Ext)" userId="6b00d79a-8788-416d-97a4-a86d4962acf7" providerId="ADAL" clId="{FD0A9016-6075-4E73-9C94-F223FD2E0BA8}" dt="2024-04-15T04:01:54.440" v="546" actId="478"/>
          <ac:spMkLst>
            <pc:docMk/>
            <pc:sldMk cId="3332745180" sldId="261"/>
            <ac:spMk id="7" creationId="{9A6E0E59-7748-1594-421C-10C949421CD6}"/>
          </ac:spMkLst>
        </pc:spChg>
        <pc:spChg chg="del">
          <ac:chgData name="Shreyas Shetty B (Ext)" userId="6b00d79a-8788-416d-97a4-a86d4962acf7" providerId="ADAL" clId="{FD0A9016-6075-4E73-9C94-F223FD2E0BA8}" dt="2024-04-15T06:59:43.642" v="567" actId="26606"/>
          <ac:spMkLst>
            <pc:docMk/>
            <pc:sldMk cId="3332745180" sldId="261"/>
            <ac:spMk id="18" creationId="{EF263B76-D6AC-40A4-BA2E-CC8B89190ED9}"/>
          </ac:spMkLst>
        </pc:spChg>
        <pc:spChg chg="add del">
          <ac:chgData name="Shreyas Shetty B (Ext)" userId="6b00d79a-8788-416d-97a4-a86d4962acf7" providerId="ADAL" clId="{FD0A9016-6075-4E73-9C94-F223FD2E0BA8}" dt="2024-05-08T02:08:28.666" v="1330" actId="26606"/>
          <ac:spMkLst>
            <pc:docMk/>
            <pc:sldMk cId="3332745180" sldId="261"/>
            <ac:spMk id="31" creationId="{EF263B76-D6AC-40A4-BA2E-CC8B89190ED9}"/>
          </ac:spMkLst>
        </pc:spChg>
        <pc:spChg chg="add del">
          <ac:chgData name="Shreyas Shetty B (Ext)" userId="6b00d79a-8788-416d-97a4-a86d4962acf7" providerId="ADAL" clId="{FD0A9016-6075-4E73-9C94-F223FD2E0BA8}" dt="2024-05-08T02:08:28.651" v="1329" actId="26606"/>
          <ac:spMkLst>
            <pc:docMk/>
            <pc:sldMk cId="3332745180" sldId="261"/>
            <ac:spMk id="44" creationId="{A6073935-E043-4801-AF06-06093A9145F7}"/>
          </ac:spMkLst>
        </pc:spChg>
        <pc:spChg chg="add del">
          <ac:chgData name="Shreyas Shetty B (Ext)" userId="6b00d79a-8788-416d-97a4-a86d4962acf7" providerId="ADAL" clId="{FD0A9016-6075-4E73-9C94-F223FD2E0BA8}" dt="2024-05-08T02:08:28.651" v="1329" actId="26606"/>
          <ac:spMkLst>
            <pc:docMk/>
            <pc:sldMk cId="3332745180" sldId="261"/>
            <ac:spMk id="54" creationId="{8D6B9972-4A81-4223-9901-0E559A1D5E59}"/>
          </ac:spMkLst>
        </pc:spChg>
        <pc:spChg chg="add">
          <ac:chgData name="Shreyas Shetty B (Ext)" userId="6b00d79a-8788-416d-97a4-a86d4962acf7" providerId="ADAL" clId="{FD0A9016-6075-4E73-9C94-F223FD2E0BA8}" dt="2024-05-08T02:08:28.666" v="1330" actId="26606"/>
          <ac:spMkLst>
            <pc:docMk/>
            <pc:sldMk cId="3332745180" sldId="261"/>
            <ac:spMk id="63" creationId="{EF263B76-D6AC-40A4-BA2E-CC8B89190ED9}"/>
          </ac:spMkLst>
        </pc:spChg>
        <pc:grpChg chg="del">
          <ac:chgData name="Shreyas Shetty B (Ext)" userId="6b00d79a-8788-416d-97a4-a86d4962acf7" providerId="ADAL" clId="{FD0A9016-6075-4E73-9C94-F223FD2E0BA8}" dt="2024-04-15T06:59:43.642" v="567" actId="26606"/>
          <ac:grpSpMkLst>
            <pc:docMk/>
            <pc:sldMk cId="3332745180" sldId="261"/>
            <ac:grpSpMk id="10" creationId="{C616B3DC-C165-433D-9187-62DCC0E317D3}"/>
          </ac:grpSpMkLst>
        </pc:grpChg>
        <pc:grpChg chg="add del">
          <ac:chgData name="Shreyas Shetty B (Ext)" userId="6b00d79a-8788-416d-97a4-a86d4962acf7" providerId="ADAL" clId="{FD0A9016-6075-4E73-9C94-F223FD2E0BA8}" dt="2024-05-08T02:08:28.666" v="1330" actId="26606"/>
          <ac:grpSpMkLst>
            <pc:docMk/>
            <pc:sldMk cId="3332745180" sldId="261"/>
            <ac:grpSpMk id="23" creationId="{C616B3DC-C165-433D-9187-62DCC0E317D3}"/>
          </ac:grpSpMkLst>
        </pc:grpChg>
        <pc:grpChg chg="add del">
          <ac:chgData name="Shreyas Shetty B (Ext)" userId="6b00d79a-8788-416d-97a4-a86d4962acf7" providerId="ADAL" clId="{FD0A9016-6075-4E73-9C94-F223FD2E0BA8}" dt="2024-05-08T02:08:28.651" v="1329" actId="26606"/>
          <ac:grpSpMkLst>
            <pc:docMk/>
            <pc:sldMk cId="3332745180" sldId="261"/>
            <ac:grpSpMk id="36" creationId="{C616B3DC-C165-433D-9187-62DCC0E317D3}"/>
          </ac:grpSpMkLst>
        </pc:grpChg>
        <pc:grpChg chg="add del">
          <ac:chgData name="Shreyas Shetty B (Ext)" userId="6b00d79a-8788-416d-97a4-a86d4962acf7" providerId="ADAL" clId="{FD0A9016-6075-4E73-9C94-F223FD2E0BA8}" dt="2024-05-08T02:08:28.651" v="1329" actId="26606"/>
          <ac:grpSpMkLst>
            <pc:docMk/>
            <pc:sldMk cId="3332745180" sldId="261"/>
            <ac:grpSpMk id="46" creationId="{8AC26FF4-D6F9-4A94-A837-D051A101EDD3}"/>
          </ac:grpSpMkLst>
        </pc:grpChg>
        <pc:grpChg chg="add">
          <ac:chgData name="Shreyas Shetty B (Ext)" userId="6b00d79a-8788-416d-97a4-a86d4962acf7" providerId="ADAL" clId="{FD0A9016-6075-4E73-9C94-F223FD2E0BA8}" dt="2024-05-08T02:08:28.666" v="1330" actId="26606"/>
          <ac:grpSpMkLst>
            <pc:docMk/>
            <pc:sldMk cId="3332745180" sldId="261"/>
            <ac:grpSpMk id="56" creationId="{C616B3DC-C165-433D-9187-62DCC0E317D3}"/>
          </ac:grpSpMkLst>
        </pc:grpChg>
        <pc:picChg chg="add mod">
          <ac:chgData name="Shreyas Shetty B (Ext)" userId="6b00d79a-8788-416d-97a4-a86d4962acf7" providerId="ADAL" clId="{FD0A9016-6075-4E73-9C94-F223FD2E0BA8}" dt="2024-05-08T02:08:28.666" v="1330" actId="26606"/>
          <ac:picMkLst>
            <pc:docMk/>
            <pc:sldMk cId="3332745180" sldId="261"/>
            <ac:picMk id="4" creationId="{E00D82B9-97B4-A3DB-8524-B73180ED875D}"/>
          </ac:picMkLst>
        </pc:picChg>
        <pc:picChg chg="add del mod">
          <ac:chgData name="Shreyas Shetty B (Ext)" userId="6b00d79a-8788-416d-97a4-a86d4962acf7" providerId="ADAL" clId="{FD0A9016-6075-4E73-9C94-F223FD2E0BA8}" dt="2024-04-15T04:02:58.485" v="547" actId="478"/>
          <ac:picMkLst>
            <pc:docMk/>
            <pc:sldMk cId="3332745180" sldId="261"/>
            <ac:picMk id="4" creationId="{ECD881C8-9BB7-54AF-B5E9-9CB7778E6CB0}"/>
          </ac:picMkLst>
        </pc:picChg>
        <pc:picChg chg="del">
          <ac:chgData name="Shreyas Shetty B (Ext)" userId="6b00d79a-8788-416d-97a4-a86d4962acf7" providerId="ADAL" clId="{FD0A9016-6075-4E73-9C94-F223FD2E0BA8}" dt="2024-04-15T04:01:20.781" v="538" actId="478"/>
          <ac:picMkLst>
            <pc:docMk/>
            <pc:sldMk cId="3332745180" sldId="261"/>
            <ac:picMk id="5" creationId="{79BFDA6D-848C-00F7-6840-47340B21DC5D}"/>
          </ac:picMkLst>
        </pc:picChg>
        <pc:picChg chg="add del mod">
          <ac:chgData name="Shreyas Shetty B (Ext)" userId="6b00d79a-8788-416d-97a4-a86d4962acf7" providerId="ADAL" clId="{FD0A9016-6075-4E73-9C94-F223FD2E0BA8}" dt="2024-05-08T02:08:20.715" v="1326" actId="478"/>
          <ac:picMkLst>
            <pc:docMk/>
            <pc:sldMk cId="3332745180" sldId="261"/>
            <ac:picMk id="9" creationId="{CBF51B13-56C1-CB33-EBE8-8B2D2492904C}"/>
          </ac:picMkLst>
        </pc:picChg>
      </pc:sldChg>
      <pc:sldChg chg="modTransition">
        <pc:chgData name="Shreyas Shetty B (Ext)" userId="6b00d79a-8788-416d-97a4-a86d4962acf7" providerId="ADAL" clId="{FD0A9016-6075-4E73-9C94-F223FD2E0BA8}" dt="2024-04-15T07:02:11.395" v="576"/>
        <pc:sldMkLst>
          <pc:docMk/>
          <pc:sldMk cId="1626903330" sldId="262"/>
        </pc:sldMkLst>
      </pc:sldChg>
      <pc:sldChg chg="modTransition">
        <pc:chgData name="Shreyas Shetty B (Ext)" userId="6b00d79a-8788-416d-97a4-a86d4962acf7" providerId="ADAL" clId="{FD0A9016-6075-4E73-9C94-F223FD2E0BA8}" dt="2024-04-15T07:02:19.265" v="577"/>
        <pc:sldMkLst>
          <pc:docMk/>
          <pc:sldMk cId="1236030746" sldId="263"/>
        </pc:sldMkLst>
      </pc:sldChg>
      <pc:sldChg chg="modSp new mod">
        <pc:chgData name="Shreyas Shetty B (Ext)" userId="6b00d79a-8788-416d-97a4-a86d4962acf7" providerId="ADAL" clId="{FD0A9016-6075-4E73-9C94-F223FD2E0BA8}" dt="2024-05-08T01:48:14.815" v="1160" actId="255"/>
        <pc:sldMkLst>
          <pc:docMk/>
          <pc:sldMk cId="74736209" sldId="264"/>
        </pc:sldMkLst>
        <pc:spChg chg="mod">
          <ac:chgData name="Shreyas Shetty B (Ext)" userId="6b00d79a-8788-416d-97a4-a86d4962acf7" providerId="ADAL" clId="{FD0A9016-6075-4E73-9C94-F223FD2E0BA8}" dt="2024-05-08T01:39:24.158" v="728" actId="20577"/>
          <ac:spMkLst>
            <pc:docMk/>
            <pc:sldMk cId="74736209" sldId="264"/>
            <ac:spMk id="2" creationId="{7FA24ADE-ECC5-6781-09FA-B1214BC85D13}"/>
          </ac:spMkLst>
        </pc:spChg>
        <pc:spChg chg="mod">
          <ac:chgData name="Shreyas Shetty B (Ext)" userId="6b00d79a-8788-416d-97a4-a86d4962acf7" providerId="ADAL" clId="{FD0A9016-6075-4E73-9C94-F223FD2E0BA8}" dt="2024-05-08T01:48:14.815" v="1160" actId="255"/>
          <ac:spMkLst>
            <pc:docMk/>
            <pc:sldMk cId="74736209" sldId="264"/>
            <ac:spMk id="3" creationId="{219EB325-5635-3C18-81AE-1AF9C35870CB}"/>
          </ac:spMkLst>
        </pc:spChg>
      </pc:sldChg>
      <pc:sldChg chg="add del">
        <pc:chgData name="Shreyas Shetty B (Ext)" userId="6b00d79a-8788-416d-97a4-a86d4962acf7" providerId="ADAL" clId="{FD0A9016-6075-4E73-9C94-F223FD2E0BA8}" dt="2024-05-08T02:10:08.018" v="1343" actId="47"/>
        <pc:sldMkLst>
          <pc:docMk/>
          <pc:sldMk cId="1706917159" sldId="265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D90F3D-AE96-4DBD-8AF4-E2659AAB94BD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03092A7-1823-4C0A-9A94-99079DAD2FFA}">
      <dgm:prSet/>
      <dgm:spPr/>
      <dgm:t>
        <a:bodyPr/>
        <a:lstStyle/>
        <a:p>
          <a:r>
            <a:rPr lang="en-GB" dirty="0"/>
            <a:t>Introduction</a:t>
          </a:r>
          <a:endParaRPr lang="en-US" dirty="0"/>
        </a:p>
      </dgm:t>
    </dgm:pt>
    <dgm:pt modelId="{FDA0A64E-31ED-49BA-B286-AF35AD93AC8F}" type="parTrans" cxnId="{59F10684-377E-4B98-851C-319932A2CECB}">
      <dgm:prSet/>
      <dgm:spPr/>
      <dgm:t>
        <a:bodyPr/>
        <a:lstStyle/>
        <a:p>
          <a:endParaRPr lang="en-US"/>
        </a:p>
      </dgm:t>
    </dgm:pt>
    <dgm:pt modelId="{B075D1D5-C223-4879-BAE8-58689B842E53}" type="sibTrans" cxnId="{59F10684-377E-4B98-851C-319932A2CECB}">
      <dgm:prSet/>
      <dgm:spPr/>
      <dgm:t>
        <a:bodyPr/>
        <a:lstStyle/>
        <a:p>
          <a:endParaRPr lang="en-US"/>
        </a:p>
      </dgm:t>
    </dgm:pt>
    <dgm:pt modelId="{43A7F1F3-2DDC-4032-98F0-CCA7F8DFCD37}">
      <dgm:prSet/>
      <dgm:spPr/>
      <dgm:t>
        <a:bodyPr/>
        <a:lstStyle/>
        <a:p>
          <a:r>
            <a:rPr lang="en-GB" dirty="0"/>
            <a:t>ER Diagram</a:t>
          </a:r>
          <a:endParaRPr lang="en-US" dirty="0"/>
        </a:p>
      </dgm:t>
    </dgm:pt>
    <dgm:pt modelId="{2F6066B3-9199-412B-89D4-2D7C62933527}" type="parTrans" cxnId="{245C9CEC-790D-4528-8184-E1C5705B8251}">
      <dgm:prSet/>
      <dgm:spPr/>
      <dgm:t>
        <a:bodyPr/>
        <a:lstStyle/>
        <a:p>
          <a:endParaRPr lang="en-US"/>
        </a:p>
      </dgm:t>
    </dgm:pt>
    <dgm:pt modelId="{42EBF50A-86B3-4566-A6D2-F4CD1EF58DAF}" type="sibTrans" cxnId="{245C9CEC-790D-4528-8184-E1C5705B8251}">
      <dgm:prSet/>
      <dgm:spPr/>
      <dgm:t>
        <a:bodyPr/>
        <a:lstStyle/>
        <a:p>
          <a:endParaRPr lang="en-US"/>
        </a:p>
      </dgm:t>
    </dgm:pt>
    <dgm:pt modelId="{0A2D92DE-B89D-44DA-8EAC-6091D5D1C0CE}">
      <dgm:prSet/>
      <dgm:spPr/>
      <dgm:t>
        <a:bodyPr/>
        <a:lstStyle/>
        <a:p>
          <a:r>
            <a:rPr lang="en-GB" dirty="0"/>
            <a:t>Code Review</a:t>
          </a:r>
          <a:endParaRPr lang="en-US" dirty="0"/>
        </a:p>
      </dgm:t>
    </dgm:pt>
    <dgm:pt modelId="{928DF5B2-DDE1-4FA8-82E9-C8B20714690D}" type="parTrans" cxnId="{51B07E4E-841D-4E86-A366-23D73C20EA81}">
      <dgm:prSet/>
      <dgm:spPr/>
      <dgm:t>
        <a:bodyPr/>
        <a:lstStyle/>
        <a:p>
          <a:endParaRPr lang="en-US"/>
        </a:p>
      </dgm:t>
    </dgm:pt>
    <dgm:pt modelId="{445AFBBA-61E3-4353-981A-A1A905D3CBA9}" type="sibTrans" cxnId="{51B07E4E-841D-4E86-A366-23D73C20EA81}">
      <dgm:prSet/>
      <dgm:spPr/>
      <dgm:t>
        <a:bodyPr/>
        <a:lstStyle/>
        <a:p>
          <a:endParaRPr lang="en-US"/>
        </a:p>
      </dgm:t>
    </dgm:pt>
    <dgm:pt modelId="{5A112354-CDB4-4CA2-8007-A5B5DFE856FB}">
      <dgm:prSet/>
      <dgm:spPr/>
      <dgm:t>
        <a:bodyPr/>
        <a:lstStyle/>
        <a:p>
          <a:r>
            <a:rPr lang="en-US" dirty="0"/>
            <a:t>Requirement Analysis</a:t>
          </a:r>
        </a:p>
      </dgm:t>
    </dgm:pt>
    <dgm:pt modelId="{9D1BF661-35EA-4C66-8240-414F03108E1E}" type="parTrans" cxnId="{F6197E18-6B52-4B09-8529-30E950EA1FB1}">
      <dgm:prSet/>
      <dgm:spPr/>
      <dgm:t>
        <a:bodyPr/>
        <a:lstStyle/>
        <a:p>
          <a:endParaRPr lang="en-IN"/>
        </a:p>
      </dgm:t>
    </dgm:pt>
    <dgm:pt modelId="{205CC495-D62E-4338-81F0-FD8CB14B7A38}" type="sibTrans" cxnId="{F6197E18-6B52-4B09-8529-30E950EA1FB1}">
      <dgm:prSet/>
      <dgm:spPr/>
      <dgm:t>
        <a:bodyPr/>
        <a:lstStyle/>
        <a:p>
          <a:endParaRPr lang="en-IN"/>
        </a:p>
      </dgm:t>
    </dgm:pt>
    <dgm:pt modelId="{EA561E7A-22C9-4212-AB8B-4CC73CC86488}">
      <dgm:prSet/>
      <dgm:spPr/>
      <dgm:t>
        <a:bodyPr/>
        <a:lstStyle/>
        <a:p>
          <a:r>
            <a:rPr lang="en-US" dirty="0"/>
            <a:t>Architecture/Data Flow Diagram</a:t>
          </a:r>
        </a:p>
      </dgm:t>
    </dgm:pt>
    <dgm:pt modelId="{6304B0AF-D508-4AB2-B968-C38B7351CD1A}" type="parTrans" cxnId="{AF43DEE0-13D4-4DB6-9972-A3CDC2C501D7}">
      <dgm:prSet/>
      <dgm:spPr/>
      <dgm:t>
        <a:bodyPr/>
        <a:lstStyle/>
        <a:p>
          <a:endParaRPr lang="en-IN"/>
        </a:p>
      </dgm:t>
    </dgm:pt>
    <dgm:pt modelId="{BCDBC262-1071-4AF1-9DB3-8208E8944E43}" type="sibTrans" cxnId="{AF43DEE0-13D4-4DB6-9972-A3CDC2C501D7}">
      <dgm:prSet/>
      <dgm:spPr/>
      <dgm:t>
        <a:bodyPr/>
        <a:lstStyle/>
        <a:p>
          <a:endParaRPr lang="en-IN"/>
        </a:p>
      </dgm:t>
    </dgm:pt>
    <dgm:pt modelId="{17FF8A12-1A2C-42C5-B400-BC17383D2AF0}" type="pres">
      <dgm:prSet presAssocID="{4FD90F3D-AE96-4DBD-8AF4-E2659AAB94BD}" presName="vert0" presStyleCnt="0">
        <dgm:presLayoutVars>
          <dgm:dir/>
          <dgm:animOne val="branch"/>
          <dgm:animLvl val="lvl"/>
        </dgm:presLayoutVars>
      </dgm:prSet>
      <dgm:spPr/>
    </dgm:pt>
    <dgm:pt modelId="{8452FAE8-0917-48CE-9ED6-951F4BFF38A5}" type="pres">
      <dgm:prSet presAssocID="{003092A7-1823-4C0A-9A94-99079DAD2FFA}" presName="thickLine" presStyleLbl="alignNode1" presStyleIdx="0" presStyleCnt="5"/>
      <dgm:spPr/>
    </dgm:pt>
    <dgm:pt modelId="{B40BA8B6-972A-48FE-A116-04D9DF71A6C3}" type="pres">
      <dgm:prSet presAssocID="{003092A7-1823-4C0A-9A94-99079DAD2FFA}" presName="horz1" presStyleCnt="0"/>
      <dgm:spPr/>
    </dgm:pt>
    <dgm:pt modelId="{6EA89C7B-4071-4ED6-A24E-97FF72CCFE5D}" type="pres">
      <dgm:prSet presAssocID="{003092A7-1823-4C0A-9A94-99079DAD2FFA}" presName="tx1" presStyleLbl="revTx" presStyleIdx="0" presStyleCnt="5"/>
      <dgm:spPr/>
    </dgm:pt>
    <dgm:pt modelId="{315ABDB5-2982-4BE2-A41B-F82EC7680576}" type="pres">
      <dgm:prSet presAssocID="{003092A7-1823-4C0A-9A94-99079DAD2FFA}" presName="vert1" presStyleCnt="0"/>
      <dgm:spPr/>
    </dgm:pt>
    <dgm:pt modelId="{4FD77D36-D4EE-4698-8C51-138B9C88340B}" type="pres">
      <dgm:prSet presAssocID="{5A112354-CDB4-4CA2-8007-A5B5DFE856FB}" presName="thickLine" presStyleLbl="alignNode1" presStyleIdx="1" presStyleCnt="5"/>
      <dgm:spPr/>
    </dgm:pt>
    <dgm:pt modelId="{890B6290-0761-4F27-A4F8-63FF2205F126}" type="pres">
      <dgm:prSet presAssocID="{5A112354-CDB4-4CA2-8007-A5B5DFE856FB}" presName="horz1" presStyleCnt="0"/>
      <dgm:spPr/>
    </dgm:pt>
    <dgm:pt modelId="{963EAD12-0F56-4D0D-92FB-06E8CF444C52}" type="pres">
      <dgm:prSet presAssocID="{5A112354-CDB4-4CA2-8007-A5B5DFE856FB}" presName="tx1" presStyleLbl="revTx" presStyleIdx="1" presStyleCnt="5"/>
      <dgm:spPr/>
    </dgm:pt>
    <dgm:pt modelId="{1E4E9272-B3C5-471D-9EC1-C259D2CB7843}" type="pres">
      <dgm:prSet presAssocID="{5A112354-CDB4-4CA2-8007-A5B5DFE856FB}" presName="vert1" presStyleCnt="0"/>
      <dgm:spPr/>
    </dgm:pt>
    <dgm:pt modelId="{D0D22071-4DAB-491E-B26C-036C8C16A3F1}" type="pres">
      <dgm:prSet presAssocID="{43A7F1F3-2DDC-4032-98F0-CCA7F8DFCD37}" presName="thickLine" presStyleLbl="alignNode1" presStyleIdx="2" presStyleCnt="5"/>
      <dgm:spPr/>
    </dgm:pt>
    <dgm:pt modelId="{517EF233-D7BC-4290-82B9-1F7F5E8A80F4}" type="pres">
      <dgm:prSet presAssocID="{43A7F1F3-2DDC-4032-98F0-CCA7F8DFCD37}" presName="horz1" presStyleCnt="0"/>
      <dgm:spPr/>
    </dgm:pt>
    <dgm:pt modelId="{D69D2766-7659-4C6A-B4D7-0C7C056E648B}" type="pres">
      <dgm:prSet presAssocID="{43A7F1F3-2DDC-4032-98F0-CCA7F8DFCD37}" presName="tx1" presStyleLbl="revTx" presStyleIdx="2" presStyleCnt="5"/>
      <dgm:spPr/>
    </dgm:pt>
    <dgm:pt modelId="{B13668DC-A5F5-4604-A81E-9C2FE18D91E2}" type="pres">
      <dgm:prSet presAssocID="{43A7F1F3-2DDC-4032-98F0-CCA7F8DFCD37}" presName="vert1" presStyleCnt="0"/>
      <dgm:spPr/>
    </dgm:pt>
    <dgm:pt modelId="{FBAF00F2-A869-4AD5-81F3-A93F7862EE9A}" type="pres">
      <dgm:prSet presAssocID="{EA561E7A-22C9-4212-AB8B-4CC73CC86488}" presName="thickLine" presStyleLbl="alignNode1" presStyleIdx="3" presStyleCnt="5"/>
      <dgm:spPr/>
    </dgm:pt>
    <dgm:pt modelId="{A1743382-83CE-4C5E-9210-A69508671012}" type="pres">
      <dgm:prSet presAssocID="{EA561E7A-22C9-4212-AB8B-4CC73CC86488}" presName="horz1" presStyleCnt="0"/>
      <dgm:spPr/>
    </dgm:pt>
    <dgm:pt modelId="{98EA3895-15D1-43A0-AC5D-00DD0122EDDB}" type="pres">
      <dgm:prSet presAssocID="{EA561E7A-22C9-4212-AB8B-4CC73CC86488}" presName="tx1" presStyleLbl="revTx" presStyleIdx="3" presStyleCnt="5"/>
      <dgm:spPr/>
    </dgm:pt>
    <dgm:pt modelId="{8E1B59F4-C66B-4702-BEFA-02DC50CE27FA}" type="pres">
      <dgm:prSet presAssocID="{EA561E7A-22C9-4212-AB8B-4CC73CC86488}" presName="vert1" presStyleCnt="0"/>
      <dgm:spPr/>
    </dgm:pt>
    <dgm:pt modelId="{0713ACA6-1788-4C3B-A82D-DFE64D1AFFA1}" type="pres">
      <dgm:prSet presAssocID="{0A2D92DE-B89D-44DA-8EAC-6091D5D1C0CE}" presName="thickLine" presStyleLbl="alignNode1" presStyleIdx="4" presStyleCnt="5"/>
      <dgm:spPr/>
    </dgm:pt>
    <dgm:pt modelId="{AB609415-ECFE-4449-8CF1-DA3BCA234D89}" type="pres">
      <dgm:prSet presAssocID="{0A2D92DE-B89D-44DA-8EAC-6091D5D1C0CE}" presName="horz1" presStyleCnt="0"/>
      <dgm:spPr/>
    </dgm:pt>
    <dgm:pt modelId="{FC61E3F3-9227-41DA-9A6E-2C5A097BCDC7}" type="pres">
      <dgm:prSet presAssocID="{0A2D92DE-B89D-44DA-8EAC-6091D5D1C0CE}" presName="tx1" presStyleLbl="revTx" presStyleIdx="4" presStyleCnt="5"/>
      <dgm:spPr/>
    </dgm:pt>
    <dgm:pt modelId="{8ACD1293-1F1F-4853-AEF2-38E22C9FE863}" type="pres">
      <dgm:prSet presAssocID="{0A2D92DE-B89D-44DA-8EAC-6091D5D1C0CE}" presName="vert1" presStyleCnt="0"/>
      <dgm:spPr/>
    </dgm:pt>
  </dgm:ptLst>
  <dgm:cxnLst>
    <dgm:cxn modelId="{52956307-5219-413B-B397-5579C19B8360}" type="presOf" srcId="{003092A7-1823-4C0A-9A94-99079DAD2FFA}" destId="{6EA89C7B-4071-4ED6-A24E-97FF72CCFE5D}" srcOrd="0" destOrd="0" presId="urn:microsoft.com/office/officeart/2008/layout/LinedList"/>
    <dgm:cxn modelId="{F6197E18-6B52-4B09-8529-30E950EA1FB1}" srcId="{4FD90F3D-AE96-4DBD-8AF4-E2659AAB94BD}" destId="{5A112354-CDB4-4CA2-8007-A5B5DFE856FB}" srcOrd="1" destOrd="0" parTransId="{9D1BF661-35EA-4C66-8240-414F03108E1E}" sibTransId="{205CC495-D62E-4338-81F0-FD8CB14B7A38}"/>
    <dgm:cxn modelId="{C273D72B-E688-4C64-B68B-1420100A4D76}" type="presOf" srcId="{EA561E7A-22C9-4212-AB8B-4CC73CC86488}" destId="{98EA3895-15D1-43A0-AC5D-00DD0122EDDB}" srcOrd="0" destOrd="0" presId="urn:microsoft.com/office/officeart/2008/layout/LinedList"/>
    <dgm:cxn modelId="{58B87C30-BBA0-4546-833F-501647F56A93}" type="presOf" srcId="{5A112354-CDB4-4CA2-8007-A5B5DFE856FB}" destId="{963EAD12-0F56-4D0D-92FB-06E8CF444C52}" srcOrd="0" destOrd="0" presId="urn:microsoft.com/office/officeart/2008/layout/LinedList"/>
    <dgm:cxn modelId="{D7D04C6C-FDDF-4B15-AF91-80AFF20454B5}" type="presOf" srcId="{0A2D92DE-B89D-44DA-8EAC-6091D5D1C0CE}" destId="{FC61E3F3-9227-41DA-9A6E-2C5A097BCDC7}" srcOrd="0" destOrd="0" presId="urn:microsoft.com/office/officeart/2008/layout/LinedList"/>
    <dgm:cxn modelId="{51B07E4E-841D-4E86-A366-23D73C20EA81}" srcId="{4FD90F3D-AE96-4DBD-8AF4-E2659AAB94BD}" destId="{0A2D92DE-B89D-44DA-8EAC-6091D5D1C0CE}" srcOrd="4" destOrd="0" parTransId="{928DF5B2-DDE1-4FA8-82E9-C8B20714690D}" sibTransId="{445AFBBA-61E3-4353-981A-A1A905D3CBA9}"/>
    <dgm:cxn modelId="{59F10684-377E-4B98-851C-319932A2CECB}" srcId="{4FD90F3D-AE96-4DBD-8AF4-E2659AAB94BD}" destId="{003092A7-1823-4C0A-9A94-99079DAD2FFA}" srcOrd="0" destOrd="0" parTransId="{FDA0A64E-31ED-49BA-B286-AF35AD93AC8F}" sibTransId="{B075D1D5-C223-4879-BAE8-58689B842E53}"/>
    <dgm:cxn modelId="{7389AEB0-EFB7-4ECD-BA53-1F92B7D398A0}" type="presOf" srcId="{4FD90F3D-AE96-4DBD-8AF4-E2659AAB94BD}" destId="{17FF8A12-1A2C-42C5-B400-BC17383D2AF0}" srcOrd="0" destOrd="0" presId="urn:microsoft.com/office/officeart/2008/layout/LinedList"/>
    <dgm:cxn modelId="{AF43DEE0-13D4-4DB6-9972-A3CDC2C501D7}" srcId="{4FD90F3D-AE96-4DBD-8AF4-E2659AAB94BD}" destId="{EA561E7A-22C9-4212-AB8B-4CC73CC86488}" srcOrd="3" destOrd="0" parTransId="{6304B0AF-D508-4AB2-B968-C38B7351CD1A}" sibTransId="{BCDBC262-1071-4AF1-9DB3-8208E8944E43}"/>
    <dgm:cxn modelId="{245C9CEC-790D-4528-8184-E1C5705B8251}" srcId="{4FD90F3D-AE96-4DBD-8AF4-E2659AAB94BD}" destId="{43A7F1F3-2DDC-4032-98F0-CCA7F8DFCD37}" srcOrd="2" destOrd="0" parTransId="{2F6066B3-9199-412B-89D4-2D7C62933527}" sibTransId="{42EBF50A-86B3-4566-A6D2-F4CD1EF58DAF}"/>
    <dgm:cxn modelId="{2FA53CFC-1079-497A-85F1-AF8BC306C9C5}" type="presOf" srcId="{43A7F1F3-2DDC-4032-98F0-CCA7F8DFCD37}" destId="{D69D2766-7659-4C6A-B4D7-0C7C056E648B}" srcOrd="0" destOrd="0" presId="urn:microsoft.com/office/officeart/2008/layout/LinedList"/>
    <dgm:cxn modelId="{523FB2BC-0FE3-4215-BE9C-254831DA67F0}" type="presParOf" srcId="{17FF8A12-1A2C-42C5-B400-BC17383D2AF0}" destId="{8452FAE8-0917-48CE-9ED6-951F4BFF38A5}" srcOrd="0" destOrd="0" presId="urn:microsoft.com/office/officeart/2008/layout/LinedList"/>
    <dgm:cxn modelId="{6706398B-4B90-4149-A13B-2084B95D6B90}" type="presParOf" srcId="{17FF8A12-1A2C-42C5-B400-BC17383D2AF0}" destId="{B40BA8B6-972A-48FE-A116-04D9DF71A6C3}" srcOrd="1" destOrd="0" presId="urn:microsoft.com/office/officeart/2008/layout/LinedList"/>
    <dgm:cxn modelId="{75AD32D2-B213-4F0E-9075-9FB711A6A03B}" type="presParOf" srcId="{B40BA8B6-972A-48FE-A116-04D9DF71A6C3}" destId="{6EA89C7B-4071-4ED6-A24E-97FF72CCFE5D}" srcOrd="0" destOrd="0" presId="urn:microsoft.com/office/officeart/2008/layout/LinedList"/>
    <dgm:cxn modelId="{793A12B3-FF80-44A0-815C-89C99E417570}" type="presParOf" srcId="{B40BA8B6-972A-48FE-A116-04D9DF71A6C3}" destId="{315ABDB5-2982-4BE2-A41B-F82EC7680576}" srcOrd="1" destOrd="0" presId="urn:microsoft.com/office/officeart/2008/layout/LinedList"/>
    <dgm:cxn modelId="{66EBE3CA-3BD0-4DEB-9B80-6A535CFEC726}" type="presParOf" srcId="{17FF8A12-1A2C-42C5-B400-BC17383D2AF0}" destId="{4FD77D36-D4EE-4698-8C51-138B9C88340B}" srcOrd="2" destOrd="0" presId="urn:microsoft.com/office/officeart/2008/layout/LinedList"/>
    <dgm:cxn modelId="{3BE548F0-EE9B-46DB-B8A6-0E13AFA55258}" type="presParOf" srcId="{17FF8A12-1A2C-42C5-B400-BC17383D2AF0}" destId="{890B6290-0761-4F27-A4F8-63FF2205F126}" srcOrd="3" destOrd="0" presId="urn:microsoft.com/office/officeart/2008/layout/LinedList"/>
    <dgm:cxn modelId="{C9252F46-4028-42FF-B2E7-E4AB80220E9C}" type="presParOf" srcId="{890B6290-0761-4F27-A4F8-63FF2205F126}" destId="{963EAD12-0F56-4D0D-92FB-06E8CF444C52}" srcOrd="0" destOrd="0" presId="urn:microsoft.com/office/officeart/2008/layout/LinedList"/>
    <dgm:cxn modelId="{4D65E73C-DB07-485A-AD2D-E3C0014FED84}" type="presParOf" srcId="{890B6290-0761-4F27-A4F8-63FF2205F126}" destId="{1E4E9272-B3C5-471D-9EC1-C259D2CB7843}" srcOrd="1" destOrd="0" presId="urn:microsoft.com/office/officeart/2008/layout/LinedList"/>
    <dgm:cxn modelId="{EEE484BD-649A-4635-B501-856ED2FCE5AE}" type="presParOf" srcId="{17FF8A12-1A2C-42C5-B400-BC17383D2AF0}" destId="{D0D22071-4DAB-491E-B26C-036C8C16A3F1}" srcOrd="4" destOrd="0" presId="urn:microsoft.com/office/officeart/2008/layout/LinedList"/>
    <dgm:cxn modelId="{F491A662-E8C9-4EA4-8509-FCD4366A9688}" type="presParOf" srcId="{17FF8A12-1A2C-42C5-B400-BC17383D2AF0}" destId="{517EF233-D7BC-4290-82B9-1F7F5E8A80F4}" srcOrd="5" destOrd="0" presId="urn:microsoft.com/office/officeart/2008/layout/LinedList"/>
    <dgm:cxn modelId="{AD80A576-D45D-4C99-AE7D-3C29D5383786}" type="presParOf" srcId="{517EF233-D7BC-4290-82B9-1F7F5E8A80F4}" destId="{D69D2766-7659-4C6A-B4D7-0C7C056E648B}" srcOrd="0" destOrd="0" presId="urn:microsoft.com/office/officeart/2008/layout/LinedList"/>
    <dgm:cxn modelId="{23A4C2E9-6ADD-42A4-A74A-C545BD5842C6}" type="presParOf" srcId="{517EF233-D7BC-4290-82B9-1F7F5E8A80F4}" destId="{B13668DC-A5F5-4604-A81E-9C2FE18D91E2}" srcOrd="1" destOrd="0" presId="urn:microsoft.com/office/officeart/2008/layout/LinedList"/>
    <dgm:cxn modelId="{CE2B7C7C-79B3-46F1-9E65-D35EFA168A50}" type="presParOf" srcId="{17FF8A12-1A2C-42C5-B400-BC17383D2AF0}" destId="{FBAF00F2-A869-4AD5-81F3-A93F7862EE9A}" srcOrd="6" destOrd="0" presId="urn:microsoft.com/office/officeart/2008/layout/LinedList"/>
    <dgm:cxn modelId="{FB6F3FAA-C673-4BA1-BE57-C467EAE6F66E}" type="presParOf" srcId="{17FF8A12-1A2C-42C5-B400-BC17383D2AF0}" destId="{A1743382-83CE-4C5E-9210-A69508671012}" srcOrd="7" destOrd="0" presId="urn:microsoft.com/office/officeart/2008/layout/LinedList"/>
    <dgm:cxn modelId="{104F6855-A571-48CC-98E6-DC05ACA8BA7A}" type="presParOf" srcId="{A1743382-83CE-4C5E-9210-A69508671012}" destId="{98EA3895-15D1-43A0-AC5D-00DD0122EDDB}" srcOrd="0" destOrd="0" presId="urn:microsoft.com/office/officeart/2008/layout/LinedList"/>
    <dgm:cxn modelId="{C8BDA2FB-A9B8-4D6F-B760-EFE857DE38E6}" type="presParOf" srcId="{A1743382-83CE-4C5E-9210-A69508671012}" destId="{8E1B59F4-C66B-4702-BEFA-02DC50CE27FA}" srcOrd="1" destOrd="0" presId="urn:microsoft.com/office/officeart/2008/layout/LinedList"/>
    <dgm:cxn modelId="{155DF366-E28D-4CDB-95C9-FBA4F5FDBA6B}" type="presParOf" srcId="{17FF8A12-1A2C-42C5-B400-BC17383D2AF0}" destId="{0713ACA6-1788-4C3B-A82D-DFE64D1AFFA1}" srcOrd="8" destOrd="0" presId="urn:microsoft.com/office/officeart/2008/layout/LinedList"/>
    <dgm:cxn modelId="{A70C2CF6-DC15-4D95-B87A-C7E9BCBABBBD}" type="presParOf" srcId="{17FF8A12-1A2C-42C5-B400-BC17383D2AF0}" destId="{AB609415-ECFE-4449-8CF1-DA3BCA234D89}" srcOrd="9" destOrd="0" presId="urn:microsoft.com/office/officeart/2008/layout/LinedList"/>
    <dgm:cxn modelId="{3B1066EC-70B6-41F6-A8FE-929B9451F5C4}" type="presParOf" srcId="{AB609415-ECFE-4449-8CF1-DA3BCA234D89}" destId="{FC61E3F3-9227-41DA-9A6E-2C5A097BCDC7}" srcOrd="0" destOrd="0" presId="urn:microsoft.com/office/officeart/2008/layout/LinedList"/>
    <dgm:cxn modelId="{B0238E36-753C-43E1-96A5-2956A7A5C8BB}" type="presParOf" srcId="{AB609415-ECFE-4449-8CF1-DA3BCA234D89}" destId="{8ACD1293-1F1F-4853-AEF2-38E22C9FE86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ED66C8-8F43-48CD-BA83-C9B835D81D98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DB336A8-62B9-4FD8-964F-C4AB4FA3E4D4}">
      <dgm:prSet/>
      <dgm:spPr/>
      <dgm:t>
        <a:bodyPr/>
        <a:lstStyle/>
        <a:p>
          <a:r>
            <a:rPr lang="en-GB" dirty="0"/>
            <a:t>User Authentication</a:t>
          </a:r>
          <a:endParaRPr lang="en-IN" dirty="0"/>
        </a:p>
      </dgm:t>
    </dgm:pt>
    <dgm:pt modelId="{CEEBCA31-8561-4073-9F1A-46E74D9A42F9}" type="parTrans" cxnId="{B102463B-4D94-4994-8577-95A398EBF962}">
      <dgm:prSet/>
      <dgm:spPr/>
      <dgm:t>
        <a:bodyPr/>
        <a:lstStyle/>
        <a:p>
          <a:endParaRPr lang="en-IN"/>
        </a:p>
      </dgm:t>
    </dgm:pt>
    <dgm:pt modelId="{4918D4A4-D5A5-406A-96AC-F2B6265D38AB}" type="sibTrans" cxnId="{B102463B-4D94-4994-8577-95A398EBF962}">
      <dgm:prSet/>
      <dgm:spPr/>
      <dgm:t>
        <a:bodyPr/>
        <a:lstStyle/>
        <a:p>
          <a:endParaRPr lang="en-IN"/>
        </a:p>
      </dgm:t>
    </dgm:pt>
    <dgm:pt modelId="{2B65EB03-60F8-4816-A551-8A23ECCFAFC1}">
      <dgm:prSet/>
      <dgm:spPr/>
      <dgm:t>
        <a:bodyPr/>
        <a:lstStyle/>
        <a:p>
          <a:r>
            <a:rPr lang="en-GB" dirty="0"/>
            <a:t>View All Deposits</a:t>
          </a:r>
          <a:endParaRPr lang="en-IN" dirty="0"/>
        </a:p>
      </dgm:t>
    </dgm:pt>
    <dgm:pt modelId="{92AF1DF8-90CC-42B8-BBCF-6651746F5699}" type="parTrans" cxnId="{07B94CA7-E56F-4BE4-B3F8-A8446B6A7AF4}">
      <dgm:prSet/>
      <dgm:spPr/>
      <dgm:t>
        <a:bodyPr/>
        <a:lstStyle/>
        <a:p>
          <a:endParaRPr lang="en-IN"/>
        </a:p>
      </dgm:t>
    </dgm:pt>
    <dgm:pt modelId="{391FCE50-F22E-4774-9259-B3E2639493FE}" type="sibTrans" cxnId="{07B94CA7-E56F-4BE4-B3F8-A8446B6A7AF4}">
      <dgm:prSet/>
      <dgm:spPr/>
      <dgm:t>
        <a:bodyPr/>
        <a:lstStyle/>
        <a:p>
          <a:endParaRPr lang="en-IN"/>
        </a:p>
      </dgm:t>
    </dgm:pt>
    <dgm:pt modelId="{EC3E7E10-7865-47DA-BB3A-75CC0981580E}">
      <dgm:prSet/>
      <dgm:spPr/>
      <dgm:t>
        <a:bodyPr/>
        <a:lstStyle/>
        <a:p>
          <a:r>
            <a:rPr lang="en-GB" dirty="0"/>
            <a:t>Avail/ Apply Deposits</a:t>
          </a:r>
          <a:endParaRPr lang="en-IN" dirty="0"/>
        </a:p>
      </dgm:t>
    </dgm:pt>
    <dgm:pt modelId="{72D1F16F-8BBC-4BA3-B369-54CEC742CC76}" type="parTrans" cxnId="{F191CB30-9FE4-4496-B904-71A6AC2415F7}">
      <dgm:prSet/>
      <dgm:spPr/>
      <dgm:t>
        <a:bodyPr/>
        <a:lstStyle/>
        <a:p>
          <a:endParaRPr lang="en-IN"/>
        </a:p>
      </dgm:t>
    </dgm:pt>
    <dgm:pt modelId="{4B47ED5C-AC28-4A2F-8119-F8EDBC183FEF}" type="sibTrans" cxnId="{F191CB30-9FE4-4496-B904-71A6AC2415F7}">
      <dgm:prSet/>
      <dgm:spPr/>
      <dgm:t>
        <a:bodyPr/>
        <a:lstStyle/>
        <a:p>
          <a:endParaRPr lang="en-IN"/>
        </a:p>
      </dgm:t>
    </dgm:pt>
    <dgm:pt modelId="{DCB009B0-4CCF-4F7F-8246-122F800F434D}">
      <dgm:prSet/>
      <dgm:spPr/>
      <dgm:t>
        <a:bodyPr/>
        <a:lstStyle/>
        <a:p>
          <a:r>
            <a:rPr lang="en-GB" dirty="0"/>
            <a:t>Calculate Maturity</a:t>
          </a:r>
          <a:endParaRPr lang="en-IN" dirty="0"/>
        </a:p>
      </dgm:t>
    </dgm:pt>
    <dgm:pt modelId="{BB1784F5-F788-4864-B7D2-9A632AD03D46}" type="parTrans" cxnId="{3D09FBA7-9E12-4BDC-A106-628EDB708928}">
      <dgm:prSet/>
      <dgm:spPr/>
      <dgm:t>
        <a:bodyPr/>
        <a:lstStyle/>
        <a:p>
          <a:endParaRPr lang="en-IN"/>
        </a:p>
      </dgm:t>
    </dgm:pt>
    <dgm:pt modelId="{44DD6B9F-9E9B-4B6A-9025-DFE0301E36C1}" type="sibTrans" cxnId="{3D09FBA7-9E12-4BDC-A106-628EDB708928}">
      <dgm:prSet/>
      <dgm:spPr/>
      <dgm:t>
        <a:bodyPr/>
        <a:lstStyle/>
        <a:p>
          <a:endParaRPr lang="en-IN"/>
        </a:p>
      </dgm:t>
    </dgm:pt>
    <dgm:pt modelId="{E70AC2A1-B6D1-4586-8448-A8B3398B98CE}" type="pres">
      <dgm:prSet presAssocID="{E0ED66C8-8F43-48CD-BA83-C9B835D81D98}" presName="outerComposite" presStyleCnt="0">
        <dgm:presLayoutVars>
          <dgm:chMax val="5"/>
          <dgm:dir/>
          <dgm:resizeHandles val="exact"/>
        </dgm:presLayoutVars>
      </dgm:prSet>
      <dgm:spPr/>
    </dgm:pt>
    <dgm:pt modelId="{BC133E5A-497D-4437-88A6-E66BFA09A8DF}" type="pres">
      <dgm:prSet presAssocID="{E0ED66C8-8F43-48CD-BA83-C9B835D81D98}" presName="dummyMaxCanvas" presStyleCnt="0">
        <dgm:presLayoutVars/>
      </dgm:prSet>
      <dgm:spPr/>
    </dgm:pt>
    <dgm:pt modelId="{72B5E50C-D5C3-493B-827E-CD267D73540A}" type="pres">
      <dgm:prSet presAssocID="{E0ED66C8-8F43-48CD-BA83-C9B835D81D98}" presName="FourNodes_1" presStyleLbl="node1" presStyleIdx="0" presStyleCnt="4">
        <dgm:presLayoutVars>
          <dgm:bulletEnabled val="1"/>
        </dgm:presLayoutVars>
      </dgm:prSet>
      <dgm:spPr/>
    </dgm:pt>
    <dgm:pt modelId="{AF768EC4-F699-4E75-B066-9FF29C84A0BF}" type="pres">
      <dgm:prSet presAssocID="{E0ED66C8-8F43-48CD-BA83-C9B835D81D98}" presName="FourNodes_2" presStyleLbl="node1" presStyleIdx="1" presStyleCnt="4">
        <dgm:presLayoutVars>
          <dgm:bulletEnabled val="1"/>
        </dgm:presLayoutVars>
      </dgm:prSet>
      <dgm:spPr/>
    </dgm:pt>
    <dgm:pt modelId="{35A293C0-02EB-42B8-ACD9-89F1B0E78601}" type="pres">
      <dgm:prSet presAssocID="{E0ED66C8-8F43-48CD-BA83-C9B835D81D98}" presName="FourNodes_3" presStyleLbl="node1" presStyleIdx="2" presStyleCnt="4">
        <dgm:presLayoutVars>
          <dgm:bulletEnabled val="1"/>
        </dgm:presLayoutVars>
      </dgm:prSet>
      <dgm:spPr/>
    </dgm:pt>
    <dgm:pt modelId="{09E418BE-DCAA-46C2-BD6F-98B7F99B7087}" type="pres">
      <dgm:prSet presAssocID="{E0ED66C8-8F43-48CD-BA83-C9B835D81D98}" presName="FourNodes_4" presStyleLbl="node1" presStyleIdx="3" presStyleCnt="4">
        <dgm:presLayoutVars>
          <dgm:bulletEnabled val="1"/>
        </dgm:presLayoutVars>
      </dgm:prSet>
      <dgm:spPr/>
    </dgm:pt>
    <dgm:pt modelId="{951CFF59-06AD-42C5-A6AB-55C7B2AE5421}" type="pres">
      <dgm:prSet presAssocID="{E0ED66C8-8F43-48CD-BA83-C9B835D81D98}" presName="FourConn_1-2" presStyleLbl="fgAccFollowNode1" presStyleIdx="0" presStyleCnt="3">
        <dgm:presLayoutVars>
          <dgm:bulletEnabled val="1"/>
        </dgm:presLayoutVars>
      </dgm:prSet>
      <dgm:spPr/>
    </dgm:pt>
    <dgm:pt modelId="{F6787568-7E56-4A5C-B4BA-15A0D19DF50D}" type="pres">
      <dgm:prSet presAssocID="{E0ED66C8-8F43-48CD-BA83-C9B835D81D98}" presName="FourConn_2-3" presStyleLbl="fgAccFollowNode1" presStyleIdx="1" presStyleCnt="3">
        <dgm:presLayoutVars>
          <dgm:bulletEnabled val="1"/>
        </dgm:presLayoutVars>
      </dgm:prSet>
      <dgm:spPr/>
    </dgm:pt>
    <dgm:pt modelId="{67E0819F-43E7-44F2-9B25-0268B61F9DA2}" type="pres">
      <dgm:prSet presAssocID="{E0ED66C8-8F43-48CD-BA83-C9B835D81D98}" presName="FourConn_3-4" presStyleLbl="fgAccFollowNode1" presStyleIdx="2" presStyleCnt="3">
        <dgm:presLayoutVars>
          <dgm:bulletEnabled val="1"/>
        </dgm:presLayoutVars>
      </dgm:prSet>
      <dgm:spPr/>
    </dgm:pt>
    <dgm:pt modelId="{3C1F671F-56CC-4E19-BE9F-32464D3EC5D7}" type="pres">
      <dgm:prSet presAssocID="{E0ED66C8-8F43-48CD-BA83-C9B835D81D98}" presName="FourNodes_1_text" presStyleLbl="node1" presStyleIdx="3" presStyleCnt="4">
        <dgm:presLayoutVars>
          <dgm:bulletEnabled val="1"/>
        </dgm:presLayoutVars>
      </dgm:prSet>
      <dgm:spPr/>
    </dgm:pt>
    <dgm:pt modelId="{FE81E94D-0165-4CF7-8D33-E0778C1505DF}" type="pres">
      <dgm:prSet presAssocID="{E0ED66C8-8F43-48CD-BA83-C9B835D81D98}" presName="FourNodes_2_text" presStyleLbl="node1" presStyleIdx="3" presStyleCnt="4">
        <dgm:presLayoutVars>
          <dgm:bulletEnabled val="1"/>
        </dgm:presLayoutVars>
      </dgm:prSet>
      <dgm:spPr/>
    </dgm:pt>
    <dgm:pt modelId="{9EC950F2-1D63-4722-933A-FA9E04BE287B}" type="pres">
      <dgm:prSet presAssocID="{E0ED66C8-8F43-48CD-BA83-C9B835D81D98}" presName="FourNodes_3_text" presStyleLbl="node1" presStyleIdx="3" presStyleCnt="4">
        <dgm:presLayoutVars>
          <dgm:bulletEnabled val="1"/>
        </dgm:presLayoutVars>
      </dgm:prSet>
      <dgm:spPr/>
    </dgm:pt>
    <dgm:pt modelId="{10C07CE6-143D-40ED-BC00-2B6B752C5E29}" type="pres">
      <dgm:prSet presAssocID="{E0ED66C8-8F43-48CD-BA83-C9B835D81D98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E183951A-0209-4A4D-AE83-BAE3385B3940}" type="presOf" srcId="{4B47ED5C-AC28-4A2F-8119-F8EDBC183FEF}" destId="{67E0819F-43E7-44F2-9B25-0268B61F9DA2}" srcOrd="0" destOrd="0" presId="urn:microsoft.com/office/officeart/2005/8/layout/vProcess5"/>
    <dgm:cxn modelId="{C5E8451F-5CAB-45DA-97C8-50E2BE6D4002}" type="presOf" srcId="{5DB336A8-62B9-4FD8-964F-C4AB4FA3E4D4}" destId="{72B5E50C-D5C3-493B-827E-CD267D73540A}" srcOrd="0" destOrd="0" presId="urn:microsoft.com/office/officeart/2005/8/layout/vProcess5"/>
    <dgm:cxn modelId="{F191CB30-9FE4-4496-B904-71A6AC2415F7}" srcId="{E0ED66C8-8F43-48CD-BA83-C9B835D81D98}" destId="{EC3E7E10-7865-47DA-BB3A-75CC0981580E}" srcOrd="2" destOrd="0" parTransId="{72D1F16F-8BBC-4BA3-B369-54CEC742CC76}" sibTransId="{4B47ED5C-AC28-4A2F-8119-F8EDBC183FEF}"/>
    <dgm:cxn modelId="{B102463B-4D94-4994-8577-95A398EBF962}" srcId="{E0ED66C8-8F43-48CD-BA83-C9B835D81D98}" destId="{5DB336A8-62B9-4FD8-964F-C4AB4FA3E4D4}" srcOrd="0" destOrd="0" parTransId="{CEEBCA31-8561-4073-9F1A-46E74D9A42F9}" sibTransId="{4918D4A4-D5A5-406A-96AC-F2B6265D38AB}"/>
    <dgm:cxn modelId="{E3779C42-48C6-4C2F-9B2A-3627D9AA5DBB}" type="presOf" srcId="{2B65EB03-60F8-4816-A551-8A23ECCFAFC1}" destId="{AF768EC4-F699-4E75-B066-9FF29C84A0BF}" srcOrd="0" destOrd="0" presId="urn:microsoft.com/office/officeart/2005/8/layout/vProcess5"/>
    <dgm:cxn modelId="{D394AD64-F666-4F23-AA38-E2F8F3AB0D43}" type="presOf" srcId="{2B65EB03-60F8-4816-A551-8A23ECCFAFC1}" destId="{FE81E94D-0165-4CF7-8D33-E0778C1505DF}" srcOrd="1" destOrd="0" presId="urn:microsoft.com/office/officeart/2005/8/layout/vProcess5"/>
    <dgm:cxn modelId="{722C1F77-D0A5-4ABF-BB89-42E53C3A92A3}" type="presOf" srcId="{391FCE50-F22E-4774-9259-B3E2639493FE}" destId="{F6787568-7E56-4A5C-B4BA-15A0D19DF50D}" srcOrd="0" destOrd="0" presId="urn:microsoft.com/office/officeart/2005/8/layout/vProcess5"/>
    <dgm:cxn modelId="{4658DA78-2B43-4BAA-82D5-1D8A7BA850C9}" type="presOf" srcId="{E0ED66C8-8F43-48CD-BA83-C9B835D81D98}" destId="{E70AC2A1-B6D1-4586-8448-A8B3398B98CE}" srcOrd="0" destOrd="0" presId="urn:microsoft.com/office/officeart/2005/8/layout/vProcess5"/>
    <dgm:cxn modelId="{1581C27C-24C8-4669-ACEE-32839178EE44}" type="presOf" srcId="{EC3E7E10-7865-47DA-BB3A-75CC0981580E}" destId="{9EC950F2-1D63-4722-933A-FA9E04BE287B}" srcOrd="1" destOrd="0" presId="urn:microsoft.com/office/officeart/2005/8/layout/vProcess5"/>
    <dgm:cxn modelId="{E778589D-1878-49DD-BEB8-64C71D890CA2}" type="presOf" srcId="{EC3E7E10-7865-47DA-BB3A-75CC0981580E}" destId="{35A293C0-02EB-42B8-ACD9-89F1B0E78601}" srcOrd="0" destOrd="0" presId="urn:microsoft.com/office/officeart/2005/8/layout/vProcess5"/>
    <dgm:cxn modelId="{07B94CA7-E56F-4BE4-B3F8-A8446B6A7AF4}" srcId="{E0ED66C8-8F43-48CD-BA83-C9B835D81D98}" destId="{2B65EB03-60F8-4816-A551-8A23ECCFAFC1}" srcOrd="1" destOrd="0" parTransId="{92AF1DF8-90CC-42B8-BBCF-6651746F5699}" sibTransId="{391FCE50-F22E-4774-9259-B3E2639493FE}"/>
    <dgm:cxn modelId="{3D09FBA7-9E12-4BDC-A106-628EDB708928}" srcId="{E0ED66C8-8F43-48CD-BA83-C9B835D81D98}" destId="{DCB009B0-4CCF-4F7F-8246-122F800F434D}" srcOrd="3" destOrd="0" parTransId="{BB1784F5-F788-4864-B7D2-9A632AD03D46}" sibTransId="{44DD6B9F-9E9B-4B6A-9025-DFE0301E36C1}"/>
    <dgm:cxn modelId="{D11472B9-F04E-4177-A62B-7A98C78BCFF6}" type="presOf" srcId="{4918D4A4-D5A5-406A-96AC-F2B6265D38AB}" destId="{951CFF59-06AD-42C5-A6AB-55C7B2AE5421}" srcOrd="0" destOrd="0" presId="urn:microsoft.com/office/officeart/2005/8/layout/vProcess5"/>
    <dgm:cxn modelId="{3520BEBF-A379-4656-B0FE-3DE24BD3DA38}" type="presOf" srcId="{5DB336A8-62B9-4FD8-964F-C4AB4FA3E4D4}" destId="{3C1F671F-56CC-4E19-BE9F-32464D3EC5D7}" srcOrd="1" destOrd="0" presId="urn:microsoft.com/office/officeart/2005/8/layout/vProcess5"/>
    <dgm:cxn modelId="{8D2D15C6-FC19-4044-82B8-B201965130BD}" type="presOf" srcId="{DCB009B0-4CCF-4F7F-8246-122F800F434D}" destId="{10C07CE6-143D-40ED-BC00-2B6B752C5E29}" srcOrd="1" destOrd="0" presId="urn:microsoft.com/office/officeart/2005/8/layout/vProcess5"/>
    <dgm:cxn modelId="{9D1F84DB-4DF1-4D45-8810-0ADA38254728}" type="presOf" srcId="{DCB009B0-4CCF-4F7F-8246-122F800F434D}" destId="{09E418BE-DCAA-46C2-BD6F-98B7F99B7087}" srcOrd="0" destOrd="0" presId="urn:microsoft.com/office/officeart/2005/8/layout/vProcess5"/>
    <dgm:cxn modelId="{E0148851-0D9A-4842-93C4-D8CD5F3AF152}" type="presParOf" srcId="{E70AC2A1-B6D1-4586-8448-A8B3398B98CE}" destId="{BC133E5A-497D-4437-88A6-E66BFA09A8DF}" srcOrd="0" destOrd="0" presId="urn:microsoft.com/office/officeart/2005/8/layout/vProcess5"/>
    <dgm:cxn modelId="{65CD9473-F2E6-44B7-9396-9A6DCC27E675}" type="presParOf" srcId="{E70AC2A1-B6D1-4586-8448-A8B3398B98CE}" destId="{72B5E50C-D5C3-493B-827E-CD267D73540A}" srcOrd="1" destOrd="0" presId="urn:microsoft.com/office/officeart/2005/8/layout/vProcess5"/>
    <dgm:cxn modelId="{25D0CB40-CA20-452D-8414-D05566008756}" type="presParOf" srcId="{E70AC2A1-B6D1-4586-8448-A8B3398B98CE}" destId="{AF768EC4-F699-4E75-B066-9FF29C84A0BF}" srcOrd="2" destOrd="0" presId="urn:microsoft.com/office/officeart/2005/8/layout/vProcess5"/>
    <dgm:cxn modelId="{F1C4FA00-639B-4558-8F0B-F21EC1C543AF}" type="presParOf" srcId="{E70AC2A1-B6D1-4586-8448-A8B3398B98CE}" destId="{35A293C0-02EB-42B8-ACD9-89F1B0E78601}" srcOrd="3" destOrd="0" presId="urn:microsoft.com/office/officeart/2005/8/layout/vProcess5"/>
    <dgm:cxn modelId="{D12CF427-D3A8-4084-9B7F-287C4C545AA9}" type="presParOf" srcId="{E70AC2A1-B6D1-4586-8448-A8B3398B98CE}" destId="{09E418BE-DCAA-46C2-BD6F-98B7F99B7087}" srcOrd="4" destOrd="0" presId="urn:microsoft.com/office/officeart/2005/8/layout/vProcess5"/>
    <dgm:cxn modelId="{02E51892-32FA-4F9E-B3B4-0CEA86DD19CC}" type="presParOf" srcId="{E70AC2A1-B6D1-4586-8448-A8B3398B98CE}" destId="{951CFF59-06AD-42C5-A6AB-55C7B2AE5421}" srcOrd="5" destOrd="0" presId="urn:microsoft.com/office/officeart/2005/8/layout/vProcess5"/>
    <dgm:cxn modelId="{9CA02439-1572-4F1F-8F54-F7CF5A14FEBA}" type="presParOf" srcId="{E70AC2A1-B6D1-4586-8448-A8B3398B98CE}" destId="{F6787568-7E56-4A5C-B4BA-15A0D19DF50D}" srcOrd="6" destOrd="0" presId="urn:microsoft.com/office/officeart/2005/8/layout/vProcess5"/>
    <dgm:cxn modelId="{B873BC03-F891-4C9C-B666-893A02E26FF8}" type="presParOf" srcId="{E70AC2A1-B6D1-4586-8448-A8B3398B98CE}" destId="{67E0819F-43E7-44F2-9B25-0268B61F9DA2}" srcOrd="7" destOrd="0" presId="urn:microsoft.com/office/officeart/2005/8/layout/vProcess5"/>
    <dgm:cxn modelId="{299AEAB1-106F-440F-A46B-0CA2B038D037}" type="presParOf" srcId="{E70AC2A1-B6D1-4586-8448-A8B3398B98CE}" destId="{3C1F671F-56CC-4E19-BE9F-32464D3EC5D7}" srcOrd="8" destOrd="0" presId="urn:microsoft.com/office/officeart/2005/8/layout/vProcess5"/>
    <dgm:cxn modelId="{E568C831-8D10-4480-8F5C-5850DC1A0541}" type="presParOf" srcId="{E70AC2A1-B6D1-4586-8448-A8B3398B98CE}" destId="{FE81E94D-0165-4CF7-8D33-E0778C1505DF}" srcOrd="9" destOrd="0" presId="urn:microsoft.com/office/officeart/2005/8/layout/vProcess5"/>
    <dgm:cxn modelId="{08D11590-397E-4E62-BE82-A62F4FB829F0}" type="presParOf" srcId="{E70AC2A1-B6D1-4586-8448-A8B3398B98CE}" destId="{9EC950F2-1D63-4722-933A-FA9E04BE287B}" srcOrd="10" destOrd="0" presId="urn:microsoft.com/office/officeart/2005/8/layout/vProcess5"/>
    <dgm:cxn modelId="{78C933A8-16A2-4FA6-B23A-E7D67F6D7765}" type="presParOf" srcId="{E70AC2A1-B6D1-4586-8448-A8B3398B98CE}" destId="{10C07CE6-143D-40ED-BC00-2B6B752C5E29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52FAE8-0917-48CE-9ED6-951F4BFF38A5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A89C7B-4071-4ED6-A24E-97FF72CCFE5D}">
      <dsp:nvSpPr>
        <dsp:cNvPr id="0" name=""/>
        <dsp:cNvSpPr/>
      </dsp:nvSpPr>
      <dsp:spPr>
        <a:xfrm>
          <a:off x="0" y="62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Introduction</a:t>
          </a:r>
          <a:endParaRPr lang="en-US" sz="3600" kern="1200" dirty="0"/>
        </a:p>
      </dsp:txBody>
      <dsp:txXfrm>
        <a:off x="0" y="623"/>
        <a:ext cx="6492875" cy="1020830"/>
      </dsp:txXfrm>
    </dsp:sp>
    <dsp:sp modelId="{4FD77D36-D4EE-4698-8C51-138B9C88340B}">
      <dsp:nvSpPr>
        <dsp:cNvPr id="0" name=""/>
        <dsp:cNvSpPr/>
      </dsp:nvSpPr>
      <dsp:spPr>
        <a:xfrm>
          <a:off x="0" y="1021453"/>
          <a:ext cx="6492875" cy="0"/>
        </a:xfrm>
        <a:prstGeom prst="line">
          <a:avLst/>
        </a:prstGeom>
        <a:solidFill>
          <a:schemeClr val="accent2">
            <a:hueOff val="-898490"/>
            <a:satOff val="6181"/>
            <a:lumOff val="686"/>
            <a:alphaOff val="0"/>
          </a:schemeClr>
        </a:solidFill>
        <a:ln w="15875" cap="rnd" cmpd="sng" algn="ctr">
          <a:solidFill>
            <a:schemeClr val="accent2">
              <a:hueOff val="-898490"/>
              <a:satOff val="6181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3EAD12-0F56-4D0D-92FB-06E8CF444C52}">
      <dsp:nvSpPr>
        <dsp:cNvPr id="0" name=""/>
        <dsp:cNvSpPr/>
      </dsp:nvSpPr>
      <dsp:spPr>
        <a:xfrm>
          <a:off x="0" y="102145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Requirement Analysis</a:t>
          </a:r>
        </a:p>
      </dsp:txBody>
      <dsp:txXfrm>
        <a:off x="0" y="1021453"/>
        <a:ext cx="6492875" cy="1020830"/>
      </dsp:txXfrm>
    </dsp:sp>
    <dsp:sp modelId="{D0D22071-4DAB-491E-B26C-036C8C16A3F1}">
      <dsp:nvSpPr>
        <dsp:cNvPr id="0" name=""/>
        <dsp:cNvSpPr/>
      </dsp:nvSpPr>
      <dsp:spPr>
        <a:xfrm>
          <a:off x="0" y="2042284"/>
          <a:ext cx="6492875" cy="0"/>
        </a:xfrm>
        <a:prstGeom prst="line">
          <a:avLst/>
        </a:prstGeom>
        <a:solidFill>
          <a:schemeClr val="accent2">
            <a:hueOff val="-1796981"/>
            <a:satOff val="12361"/>
            <a:lumOff val="1372"/>
            <a:alphaOff val="0"/>
          </a:schemeClr>
        </a:solidFill>
        <a:ln w="15875" cap="rnd" cmpd="sng" algn="ctr">
          <a:solidFill>
            <a:schemeClr val="accent2">
              <a:hueOff val="-1796981"/>
              <a:satOff val="12361"/>
              <a:lumOff val="13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9D2766-7659-4C6A-B4D7-0C7C056E648B}">
      <dsp:nvSpPr>
        <dsp:cNvPr id="0" name=""/>
        <dsp:cNvSpPr/>
      </dsp:nvSpPr>
      <dsp:spPr>
        <a:xfrm>
          <a:off x="0" y="2042284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ER Diagram</a:t>
          </a:r>
          <a:endParaRPr lang="en-US" sz="3600" kern="1200" dirty="0"/>
        </a:p>
      </dsp:txBody>
      <dsp:txXfrm>
        <a:off x="0" y="2042284"/>
        <a:ext cx="6492875" cy="1020830"/>
      </dsp:txXfrm>
    </dsp:sp>
    <dsp:sp modelId="{FBAF00F2-A869-4AD5-81F3-A93F7862EE9A}">
      <dsp:nvSpPr>
        <dsp:cNvPr id="0" name=""/>
        <dsp:cNvSpPr/>
      </dsp:nvSpPr>
      <dsp:spPr>
        <a:xfrm>
          <a:off x="0" y="3063115"/>
          <a:ext cx="6492875" cy="0"/>
        </a:xfrm>
        <a:prstGeom prst="line">
          <a:avLst/>
        </a:prstGeom>
        <a:solidFill>
          <a:schemeClr val="accent2">
            <a:hueOff val="-2695471"/>
            <a:satOff val="18542"/>
            <a:lumOff val="2058"/>
            <a:alphaOff val="0"/>
          </a:schemeClr>
        </a:solidFill>
        <a:ln w="15875" cap="rnd" cmpd="sng" algn="ctr">
          <a:solidFill>
            <a:schemeClr val="accent2">
              <a:hueOff val="-2695471"/>
              <a:satOff val="18542"/>
              <a:lumOff val="20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EA3895-15D1-43A0-AC5D-00DD0122EDDB}">
      <dsp:nvSpPr>
        <dsp:cNvPr id="0" name=""/>
        <dsp:cNvSpPr/>
      </dsp:nvSpPr>
      <dsp:spPr>
        <a:xfrm>
          <a:off x="0" y="3063115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Architecture/Data Flow Diagram</a:t>
          </a:r>
        </a:p>
      </dsp:txBody>
      <dsp:txXfrm>
        <a:off x="0" y="3063115"/>
        <a:ext cx="6492875" cy="1020830"/>
      </dsp:txXfrm>
    </dsp:sp>
    <dsp:sp modelId="{0713ACA6-1788-4C3B-A82D-DFE64D1AFFA1}">
      <dsp:nvSpPr>
        <dsp:cNvPr id="0" name=""/>
        <dsp:cNvSpPr/>
      </dsp:nvSpPr>
      <dsp:spPr>
        <a:xfrm>
          <a:off x="0" y="4083946"/>
          <a:ext cx="6492875" cy="0"/>
        </a:xfrm>
        <a:prstGeom prst="line">
          <a:avLst/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accent2">
              <a:hueOff val="-3593961"/>
              <a:satOff val="24722"/>
              <a:lumOff val="27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61E3F3-9227-41DA-9A6E-2C5A097BCDC7}">
      <dsp:nvSpPr>
        <dsp:cNvPr id="0" name=""/>
        <dsp:cNvSpPr/>
      </dsp:nvSpPr>
      <dsp:spPr>
        <a:xfrm>
          <a:off x="0" y="4083946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Code Review</a:t>
          </a:r>
          <a:endParaRPr lang="en-US" sz="3600" kern="1200" dirty="0"/>
        </a:p>
      </dsp:txBody>
      <dsp:txXfrm>
        <a:off x="0" y="4083946"/>
        <a:ext cx="6492875" cy="10208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B5E50C-D5C3-493B-827E-CD267D73540A}">
      <dsp:nvSpPr>
        <dsp:cNvPr id="0" name=""/>
        <dsp:cNvSpPr/>
      </dsp:nvSpPr>
      <dsp:spPr>
        <a:xfrm>
          <a:off x="0" y="0"/>
          <a:ext cx="4989887" cy="100458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User Authentication</a:t>
          </a:r>
          <a:endParaRPr lang="en-IN" sz="3200" kern="1200" dirty="0"/>
        </a:p>
      </dsp:txBody>
      <dsp:txXfrm>
        <a:off x="29423" y="29423"/>
        <a:ext cx="3820975" cy="945738"/>
      </dsp:txXfrm>
    </dsp:sp>
    <dsp:sp modelId="{AF768EC4-F699-4E75-B066-9FF29C84A0BF}">
      <dsp:nvSpPr>
        <dsp:cNvPr id="0" name=""/>
        <dsp:cNvSpPr/>
      </dsp:nvSpPr>
      <dsp:spPr>
        <a:xfrm>
          <a:off x="417903" y="1187235"/>
          <a:ext cx="4989887" cy="100458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View All Deposits</a:t>
          </a:r>
          <a:endParaRPr lang="en-IN" sz="3200" kern="1200" dirty="0"/>
        </a:p>
      </dsp:txBody>
      <dsp:txXfrm>
        <a:off x="447326" y="1216658"/>
        <a:ext cx="3860158" cy="945738"/>
      </dsp:txXfrm>
    </dsp:sp>
    <dsp:sp modelId="{35A293C0-02EB-42B8-ACD9-89F1B0E78601}">
      <dsp:nvSpPr>
        <dsp:cNvPr id="0" name=""/>
        <dsp:cNvSpPr/>
      </dsp:nvSpPr>
      <dsp:spPr>
        <a:xfrm>
          <a:off x="829568" y="2374471"/>
          <a:ext cx="4989887" cy="100458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Avail/ Apply Deposits</a:t>
          </a:r>
          <a:endParaRPr lang="en-IN" sz="3200" kern="1200" dirty="0"/>
        </a:p>
      </dsp:txBody>
      <dsp:txXfrm>
        <a:off x="858991" y="2403894"/>
        <a:ext cx="3866395" cy="945738"/>
      </dsp:txXfrm>
    </dsp:sp>
    <dsp:sp modelId="{09E418BE-DCAA-46C2-BD6F-98B7F99B7087}">
      <dsp:nvSpPr>
        <dsp:cNvPr id="0" name=""/>
        <dsp:cNvSpPr/>
      </dsp:nvSpPr>
      <dsp:spPr>
        <a:xfrm>
          <a:off x="1247471" y="3561706"/>
          <a:ext cx="4989887" cy="100458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Calculate Maturity</a:t>
          </a:r>
          <a:endParaRPr lang="en-IN" sz="3200" kern="1200" dirty="0"/>
        </a:p>
      </dsp:txBody>
      <dsp:txXfrm>
        <a:off x="1276894" y="3591129"/>
        <a:ext cx="3860158" cy="945738"/>
      </dsp:txXfrm>
    </dsp:sp>
    <dsp:sp modelId="{951CFF59-06AD-42C5-A6AB-55C7B2AE5421}">
      <dsp:nvSpPr>
        <dsp:cNvPr id="0" name=""/>
        <dsp:cNvSpPr/>
      </dsp:nvSpPr>
      <dsp:spPr>
        <a:xfrm>
          <a:off x="4336907" y="769420"/>
          <a:ext cx="652979" cy="65297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900" kern="1200"/>
        </a:p>
      </dsp:txBody>
      <dsp:txXfrm>
        <a:off x="4483827" y="769420"/>
        <a:ext cx="359139" cy="491367"/>
      </dsp:txXfrm>
    </dsp:sp>
    <dsp:sp modelId="{F6787568-7E56-4A5C-B4BA-15A0D19DF50D}">
      <dsp:nvSpPr>
        <dsp:cNvPr id="0" name=""/>
        <dsp:cNvSpPr/>
      </dsp:nvSpPr>
      <dsp:spPr>
        <a:xfrm>
          <a:off x="4754810" y="1956655"/>
          <a:ext cx="652979" cy="65297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900" kern="1200"/>
        </a:p>
      </dsp:txBody>
      <dsp:txXfrm>
        <a:off x="4901730" y="1956655"/>
        <a:ext cx="359139" cy="491367"/>
      </dsp:txXfrm>
    </dsp:sp>
    <dsp:sp modelId="{67E0819F-43E7-44F2-9B25-0268B61F9DA2}">
      <dsp:nvSpPr>
        <dsp:cNvPr id="0" name=""/>
        <dsp:cNvSpPr/>
      </dsp:nvSpPr>
      <dsp:spPr>
        <a:xfrm>
          <a:off x="5166476" y="3143891"/>
          <a:ext cx="652979" cy="652979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900" kern="1200"/>
        </a:p>
      </dsp:txBody>
      <dsp:txXfrm>
        <a:off x="5313396" y="3143891"/>
        <a:ext cx="359139" cy="4913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214D-BC65-4A40-86DF-3585C17A3752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A97E3-375F-48E1-BC78-4941215761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458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214D-BC65-4A40-86DF-3585C17A3752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A97E3-375F-48E1-BC78-4941215761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638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214D-BC65-4A40-86DF-3585C17A3752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A97E3-375F-48E1-BC78-4941215761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929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214D-BC65-4A40-86DF-3585C17A3752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A97E3-375F-48E1-BC78-4941215761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150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214D-BC65-4A40-86DF-3585C17A3752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A97E3-375F-48E1-BC78-4941215761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999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214D-BC65-4A40-86DF-3585C17A3752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A97E3-375F-48E1-BC78-4941215761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562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214D-BC65-4A40-86DF-3585C17A3752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A97E3-375F-48E1-BC78-4941215761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188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214D-BC65-4A40-86DF-3585C17A3752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A97E3-375F-48E1-BC78-4941215761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852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214D-BC65-4A40-86DF-3585C17A3752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A97E3-375F-48E1-BC78-4941215761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4335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214D-BC65-4A40-86DF-3585C17A3752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72A97E3-375F-48E1-BC78-4941215761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240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214D-BC65-4A40-86DF-3585C17A3752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A97E3-375F-48E1-BC78-4941215761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716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214D-BC65-4A40-86DF-3585C17A3752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A97E3-375F-48E1-BC78-4941215761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026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214D-BC65-4A40-86DF-3585C17A3752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A97E3-375F-48E1-BC78-4941215761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70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214D-BC65-4A40-86DF-3585C17A3752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A97E3-375F-48E1-BC78-4941215761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055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214D-BC65-4A40-86DF-3585C17A3752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A97E3-375F-48E1-BC78-4941215761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950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214D-BC65-4A40-86DF-3585C17A3752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A97E3-375F-48E1-BC78-4941215761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813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214D-BC65-4A40-86DF-3585C17A3752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A97E3-375F-48E1-BC78-4941215761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551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59214D-BC65-4A40-86DF-3585C17A3752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72A97E3-375F-48E1-BC78-4941215761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835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reyasshettyb/DLTE-JavaFullStack-ShreyasShettyB2024/tree/main/DLTE-Project/DLTE-MyBank-BackEnd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DCA31-8DD0-BCBF-D82D-E25733D4A8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3785" y="1380068"/>
            <a:ext cx="4978303" cy="2616199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/>
              <a:t>My Bank Application Review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30A5AA-B6B3-750D-478D-B9165B37C3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7279" y="3996267"/>
            <a:ext cx="3594809" cy="1139151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Module – 4 Deposits </a:t>
            </a:r>
          </a:p>
          <a:p>
            <a:pPr algn="l"/>
            <a:r>
              <a:rPr lang="en-GB" dirty="0"/>
              <a:t>Team: Revenue Rulers</a:t>
            </a:r>
            <a:endParaRPr lang="en-IN" dirty="0"/>
          </a:p>
        </p:txBody>
      </p:sp>
      <p:sp>
        <p:nvSpPr>
          <p:cNvPr id="12" name="Rounded Rectangle 4">
            <a:extLst>
              <a:ext uri="{FF2B5EF4-FFF2-40B4-BE49-F238E27FC236}">
                <a16:creationId xmlns:a16="http://schemas.microsoft.com/office/drawing/2014/main" id="{260615AE-7DBC-4FF7-9107-9FE957695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648931"/>
            <a:ext cx="3982086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Bank">
            <a:extLst>
              <a:ext uri="{FF2B5EF4-FFF2-40B4-BE49-F238E27FC236}">
                <a16:creationId xmlns:a16="http://schemas.microsoft.com/office/drawing/2014/main" id="{47287E09-7FB8-24E6-C636-6B768E49CD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73801" y="1614524"/>
            <a:ext cx="3341190" cy="334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43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39759A-8C3B-ED18-6EC7-9F3179332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Contents</a:t>
            </a:r>
            <a:endParaRPr lang="en-IN" dirty="0">
              <a:solidFill>
                <a:srgbClr val="FFFFFF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418E6DE2-8EC1-B07F-04A1-1040E6722C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5578264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9070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24ADE-ECC5-6781-09FA-B1214BC85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EB325-5635-3C18-81AE-1AF9C3587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My Bank Application is a part of a whole Internet Banking Ecosystem.</a:t>
            </a:r>
          </a:p>
          <a:p>
            <a:r>
              <a:rPr lang="en-GB" dirty="0"/>
              <a:t>We Would be showcasing our contribution with respect to Deposits. </a:t>
            </a:r>
          </a:p>
          <a:p>
            <a:r>
              <a:rPr lang="en-GB" dirty="0"/>
              <a:t>Each Member is assigned with a common task of displaying Deposits.</a:t>
            </a:r>
          </a:p>
          <a:p>
            <a:r>
              <a:rPr lang="en-GB" dirty="0"/>
              <a:t>We also have functionality like apply, search and a FD Calculator developed by Individual members of the team.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736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BED1B64B-251E-446A-A285-6626C4E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D02B5D1-60D4-4D5B-AFD9-C986E2274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54E16489-5A93-4D86-AAAD-52DB55A81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Freeform 7">
              <a:extLst>
                <a:ext uri="{FF2B5EF4-FFF2-40B4-BE49-F238E27FC236}">
                  <a16:creationId xmlns:a16="http://schemas.microsoft.com/office/drawing/2014/main" id="{BC99456E-7EAD-49F1-B2FE-C2C561C0BE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" name="Freeform 8">
              <a:extLst>
                <a:ext uri="{FF2B5EF4-FFF2-40B4-BE49-F238E27FC236}">
                  <a16:creationId xmlns:a16="http://schemas.microsoft.com/office/drawing/2014/main" id="{922702DF-10E7-4320-B99B-75D2EE97F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6" name="Freeform 9">
              <a:extLst>
                <a:ext uri="{FF2B5EF4-FFF2-40B4-BE49-F238E27FC236}">
                  <a16:creationId xmlns:a16="http://schemas.microsoft.com/office/drawing/2014/main" id="{1EFA49A8-FE55-4D51-B1C9-11F13FFB7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7" name="Freeform 10">
              <a:extLst>
                <a:ext uri="{FF2B5EF4-FFF2-40B4-BE49-F238E27FC236}">
                  <a16:creationId xmlns:a16="http://schemas.microsoft.com/office/drawing/2014/main" id="{4C63B37C-8CEE-4A72-AFD8-3C2DBD372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8" name="Freeform 11">
              <a:extLst>
                <a:ext uri="{FF2B5EF4-FFF2-40B4-BE49-F238E27FC236}">
                  <a16:creationId xmlns:a16="http://schemas.microsoft.com/office/drawing/2014/main" id="{31245F86-6106-4758-A825-71AC9D6F9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3C62B9A-AD62-0C61-72B5-E4DF88635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412" y="1284051"/>
            <a:ext cx="3028285" cy="3723836"/>
          </a:xfr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z="3600" dirty="0"/>
              <a:t>Requirement Analysis</a:t>
            </a:r>
          </a:p>
        </p:txBody>
      </p:sp>
      <p:sp useBgFill="1">
        <p:nvSpPr>
          <p:cNvPr id="40" name="Rounded Rectangle 16">
            <a:extLst>
              <a:ext uri="{FF2B5EF4-FFF2-40B4-BE49-F238E27FC236}">
                <a16:creationId xmlns:a16="http://schemas.microsoft.com/office/drawing/2014/main" id="{A27AE693-58E8-48BC-8ED0-568ABFEAB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3FF481F4-6CB3-36CA-9238-B60422A2A7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1673924"/>
              </p:ext>
            </p:extLst>
          </p:nvPr>
        </p:nvGraphicFramePr>
        <p:xfrm>
          <a:off x="4941201" y="992181"/>
          <a:ext cx="6237359" cy="4566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464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1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2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3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4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ADE82B-B517-727E-0252-83D5C13B4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ER Diagram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1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2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3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4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76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bank application&#10;&#10;Description automatically generated">
            <a:extLst>
              <a:ext uri="{FF2B5EF4-FFF2-40B4-BE49-F238E27FC236}">
                <a16:creationId xmlns:a16="http://schemas.microsoft.com/office/drawing/2014/main" id="{A74D872B-3D27-F4BB-A55B-874CE792E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550" y="1307984"/>
            <a:ext cx="6202778" cy="395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12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57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9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0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1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2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49D7EF-ED67-0F44-4FAA-8D6CC950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399" y="4562856"/>
            <a:ext cx="7413623" cy="8981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Architecture</a:t>
            </a:r>
          </a:p>
        </p:txBody>
      </p:sp>
      <p:sp>
        <p:nvSpPr>
          <p:cNvPr id="63" name="Rounded Rectangle 6">
            <a:extLst>
              <a:ext uri="{FF2B5EF4-FFF2-40B4-BE49-F238E27FC236}">
                <a16:creationId xmlns:a16="http://schemas.microsoft.com/office/drawing/2014/main" id="{EF263B76-D6AC-40A4-BA2E-CC8B89190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609600"/>
            <a:ext cx="7833360" cy="3633216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0D82B9-97B4-A3DB-8524-B73180ED8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0437" y="975360"/>
            <a:ext cx="7145250" cy="294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74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DFAAE7-061D-4086-99EC-872CB3050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92B99C-65D8-215A-275E-8847EDDE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451" y="685800"/>
            <a:ext cx="7648573" cy="1752599"/>
          </a:xfrm>
        </p:spPr>
        <p:txBody>
          <a:bodyPr>
            <a:normAutofit/>
          </a:bodyPr>
          <a:lstStyle/>
          <a:p>
            <a:r>
              <a:rPr lang="en-GB" dirty="0"/>
              <a:t>Code Review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570099-A243-48DD-9EAE-36F4AC09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45E4A74B-6514-424A-ADFA-C232FA6B9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5233" y="1"/>
            <a:ext cx="858884" cy="2780957"/>
          </a:xfrm>
          <a:custGeom>
            <a:avLst/>
            <a:gdLst/>
            <a:ahLst/>
            <a:cxnLst/>
            <a:rect l="0" t="0" r="r" b="b"/>
            <a:pathLst>
              <a:path w="670" h="1753">
                <a:moveTo>
                  <a:pt x="0" y="1696"/>
                </a:moveTo>
                <a:lnTo>
                  <a:pt x="225" y="1753"/>
                </a:lnTo>
                <a:lnTo>
                  <a:pt x="670" y="0"/>
                </a:lnTo>
                <a:lnTo>
                  <a:pt x="430" y="0"/>
                </a:lnTo>
                <a:lnTo>
                  <a:pt x="0" y="169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F61C5C86-C785-4B92-9F2D-133B8B8C2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1424" y="1"/>
            <a:ext cx="835810" cy="2671495"/>
          </a:xfrm>
          <a:custGeom>
            <a:avLst/>
            <a:gdLst/>
            <a:ahLst/>
            <a:cxnLst/>
            <a:rect l="0" t="0" r="r" b="b"/>
            <a:pathLst>
              <a:path w="652" h="1684">
                <a:moveTo>
                  <a:pt x="225" y="1684"/>
                </a:moveTo>
                <a:lnTo>
                  <a:pt x="652" y="0"/>
                </a:lnTo>
                <a:lnTo>
                  <a:pt x="411" y="0"/>
                </a:lnTo>
                <a:lnTo>
                  <a:pt x="0" y="1627"/>
                </a:lnTo>
                <a:lnTo>
                  <a:pt x="219" y="1681"/>
                </a:lnTo>
                <a:lnTo>
                  <a:pt x="225" y="168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16" name="Freeform 12">
            <a:extLst>
              <a:ext uri="{FF2B5EF4-FFF2-40B4-BE49-F238E27FC236}">
                <a16:creationId xmlns:a16="http://schemas.microsoft.com/office/drawing/2014/main" id="{954D0BF9-002C-4D3A-A222-C166094A5D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1424" y="2585830"/>
            <a:ext cx="2175413" cy="4272171"/>
          </a:xfrm>
          <a:custGeom>
            <a:avLst/>
            <a:gdLst/>
            <a:ahLst/>
            <a:cxnLst/>
            <a:rect l="0" t="0" r="r" b="b"/>
            <a:pathLst>
              <a:path w="1697" h="2693">
                <a:moveTo>
                  <a:pt x="0" y="0"/>
                </a:moveTo>
                <a:lnTo>
                  <a:pt x="1622" y="2693"/>
                </a:lnTo>
                <a:lnTo>
                  <a:pt x="1697" y="2693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18" name="Freeform 13">
            <a:extLst>
              <a:ext uri="{FF2B5EF4-FFF2-40B4-BE49-F238E27FC236}">
                <a16:creationId xmlns:a16="http://schemas.microsoft.com/office/drawing/2014/main" id="{6080EB6E-D69F-43B1-91EC-75C303342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9078" y="2695292"/>
            <a:ext cx="2690743" cy="4162709"/>
          </a:xfrm>
          <a:custGeom>
            <a:avLst/>
            <a:gdLst/>
            <a:ahLst/>
            <a:cxnLst/>
            <a:rect l="0" t="0" r="r" b="b"/>
            <a:pathLst>
              <a:path w="2099" h="2624">
                <a:moveTo>
                  <a:pt x="2099" y="2624"/>
                </a:moveTo>
                <a:lnTo>
                  <a:pt x="0" y="0"/>
                </a:lnTo>
                <a:lnTo>
                  <a:pt x="2021" y="2624"/>
                </a:lnTo>
                <a:lnTo>
                  <a:pt x="2099" y="262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1BA816A-EE68-4A96-BA05-73303B2F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5233" y="2690532"/>
            <a:ext cx="2904320" cy="4167469"/>
          </a:xfrm>
          <a:custGeom>
            <a:avLst/>
            <a:gdLst>
              <a:gd name="connsiteX0" fmla="*/ 0 w 2904320"/>
              <a:gd name="connsiteY0" fmla="*/ 0 h 4167469"/>
              <a:gd name="connsiteX1" fmla="*/ 288431 w 2904320"/>
              <a:gd name="connsiteY1" fmla="*/ 90425 h 4167469"/>
              <a:gd name="connsiteX2" fmla="*/ 2904320 w 2904320"/>
              <a:gd name="connsiteY2" fmla="*/ 3220465 h 4167469"/>
              <a:gd name="connsiteX3" fmla="*/ 2904320 w 2904320"/>
              <a:gd name="connsiteY3" fmla="*/ 4167469 h 4167469"/>
              <a:gd name="connsiteX4" fmla="*/ 2694589 w 2904320"/>
              <a:gd name="connsiteY4" fmla="*/ 4167469 h 4167469"/>
              <a:gd name="connsiteX5" fmla="*/ 3846 w 2904320"/>
              <a:gd name="connsiteY5" fmla="*/ 4759 h 416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04320" h="4167469">
                <a:moveTo>
                  <a:pt x="0" y="0"/>
                </a:moveTo>
                <a:lnTo>
                  <a:pt x="288431" y="90425"/>
                </a:lnTo>
                <a:lnTo>
                  <a:pt x="2904320" y="3220465"/>
                </a:lnTo>
                <a:lnTo>
                  <a:pt x="2904320" y="4167469"/>
                </a:lnTo>
                <a:lnTo>
                  <a:pt x="2694589" y="4167469"/>
                </a:lnTo>
                <a:lnTo>
                  <a:pt x="3846" y="475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2" name="Freeform 15">
            <a:extLst>
              <a:ext uri="{FF2B5EF4-FFF2-40B4-BE49-F238E27FC236}">
                <a16:creationId xmlns:a16="http://schemas.microsoft.com/office/drawing/2014/main" id="{22A94CDB-5D63-4C75-9CB6-6C18CDF37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1424" y="2581071"/>
            <a:ext cx="2894568" cy="4276930"/>
          </a:xfrm>
          <a:custGeom>
            <a:avLst/>
            <a:gdLst/>
            <a:ahLst/>
            <a:cxnLst/>
            <a:rect l="0" t="0" r="r" b="b"/>
            <a:pathLst>
              <a:path w="2258" h="2696">
                <a:moveTo>
                  <a:pt x="2258" y="2696"/>
                </a:moveTo>
                <a:lnTo>
                  <a:pt x="264" y="111"/>
                </a:lnTo>
                <a:lnTo>
                  <a:pt x="228" y="60"/>
                </a:lnTo>
                <a:lnTo>
                  <a:pt x="225" y="57"/>
                </a:lnTo>
                <a:lnTo>
                  <a:pt x="0" y="0"/>
                </a:lnTo>
                <a:lnTo>
                  <a:pt x="0" y="3"/>
                </a:lnTo>
                <a:lnTo>
                  <a:pt x="1697" y="2696"/>
                </a:lnTo>
                <a:lnTo>
                  <a:pt x="2258" y="2696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C8ED5-8AA0-D06F-FC6E-55BA6535F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451" y="2666999"/>
            <a:ext cx="7648572" cy="3124201"/>
          </a:xfrm>
        </p:spPr>
        <p:txBody>
          <a:bodyPr anchor="t">
            <a:normAutofit/>
          </a:bodyPr>
          <a:lstStyle/>
          <a:p>
            <a:r>
              <a:rPr lang="en-GB" sz="2000"/>
              <a:t>GitHub Link:</a:t>
            </a:r>
            <a:r>
              <a:rPr lang="en-IN" sz="2000">
                <a:hlinkClick r:id="rId3"/>
              </a:rPr>
              <a:t>DLTE-JavaFullStack-ShreyasShettyB2024/DLTE-Project/DLTE-MyBank-BackEnd at main · shreyasshettyb/DLTE-JavaFullStack-ShreyasShettyB2024 (github.com)</a:t>
            </a:r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16269033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C686317-9C96-4A02-88CE-7319FF590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F780CB-C03D-6240-F738-A9A39B85E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0632" y="648930"/>
            <a:ext cx="492239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/>
              <a:t>Thank You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0E25B5C-98A3-47D8-A4D7-10C2E1758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FECB3374-15F5-40C2-95B4-0FCF1084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E762314F-F556-4403-BAA1-AF8A3BED3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Freeform 25">
              <a:extLst>
                <a:ext uri="{FF2B5EF4-FFF2-40B4-BE49-F238E27FC236}">
                  <a16:creationId xmlns:a16="http://schemas.microsoft.com/office/drawing/2014/main" id="{02EDEF56-2F86-4867-986A-5AFB8EC07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51BE63E6-C24A-43FA-93F5-475F550AB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9639DAAA-46FE-401C-BB78-B7A9AF33C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D5EFBD2C-94D5-43D0-B2FE-E390BD3F34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8" name="Rounded Rectangle 16">
            <a:extLst>
              <a:ext uri="{FF2B5EF4-FFF2-40B4-BE49-F238E27FC236}">
                <a16:creationId xmlns:a16="http://schemas.microsoft.com/office/drawing/2014/main" id="{EB9A9756-A5DB-460E-A867-A2AE77834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5419641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CC4A1E17-51E5-0960-AAEE-6E09A6352C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1356" y="1011765"/>
            <a:ext cx="4546708" cy="454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03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C5C5F7F-A4F2-4AA6-8387-FC1D1C2E6A52}">
  <we:reference id="790c9c2d-7fa7-4475-b133-d60a0265658f" version="2.0.0.3" store="EXCatalog" storeType="EXCatalog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276</TotalTime>
  <Words>121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Corbel</vt:lpstr>
      <vt:lpstr>Parallax</vt:lpstr>
      <vt:lpstr>My Bank Application Review</vt:lpstr>
      <vt:lpstr>Contents</vt:lpstr>
      <vt:lpstr>Introduction</vt:lpstr>
      <vt:lpstr>Requirement Analysis</vt:lpstr>
      <vt:lpstr>ER Diagram</vt:lpstr>
      <vt:lpstr>Architecture</vt:lpstr>
      <vt:lpstr>Code Review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DLTE Backend Review</dc:title>
  <dc:creator>Shreyas Shetty B (Ext)</dc:creator>
  <cp:lastModifiedBy>Shreyas Shetty B (Ext)</cp:lastModifiedBy>
  <cp:revision>1</cp:revision>
  <dcterms:created xsi:type="dcterms:W3CDTF">2024-04-07T11:09:17Z</dcterms:created>
  <dcterms:modified xsi:type="dcterms:W3CDTF">2024-05-08T03:09:10Z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b623b29-abd1-4de3-a20c-27566d79b7c7_Enabled">
    <vt:lpwstr>true</vt:lpwstr>
  </property>
  <property fmtid="{D5CDD505-2E9C-101B-9397-08002B2CF9AE}" pid="3" name="MSIP_Label_3b623b29-abd1-4de3-a20c-27566d79b7c7_SetDate">
    <vt:lpwstr>2024-04-15T03:49:10Z</vt:lpwstr>
  </property>
  <property fmtid="{D5CDD505-2E9C-101B-9397-08002B2CF9AE}" pid="4" name="MSIP_Label_3b623b29-abd1-4de3-a20c-27566d79b7c7_Method">
    <vt:lpwstr>Standard</vt:lpwstr>
  </property>
  <property fmtid="{D5CDD505-2E9C-101B-9397-08002B2CF9AE}" pid="5" name="MSIP_Label_3b623b29-abd1-4de3-a20c-27566d79b7c7_Name">
    <vt:lpwstr>3b623b29-abd1-4de3-a20c-27566d79b7c7</vt:lpwstr>
  </property>
  <property fmtid="{D5CDD505-2E9C-101B-9397-08002B2CF9AE}" pid="6" name="MSIP_Label_3b623b29-abd1-4de3-a20c-27566d79b7c7_SiteId">
    <vt:lpwstr>cbede638-a3d9-459f-8f4e-24ced73b4e5e</vt:lpwstr>
  </property>
  <property fmtid="{D5CDD505-2E9C-101B-9397-08002B2CF9AE}" pid="7" name="MSIP_Label_3b623b29-abd1-4de3-a20c-27566d79b7c7_ActionId">
    <vt:lpwstr>770dd890-3fbe-44e9-bfa8-5a75e0ce1f4d</vt:lpwstr>
  </property>
  <property fmtid="{D5CDD505-2E9C-101B-9397-08002B2CF9AE}" pid="8" name="MSIP_Label_3b623b29-abd1-4de3-a20c-27566d79b7c7_ContentBits">
    <vt:lpwstr>0</vt:lpwstr>
  </property>
</Properties>
</file>