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341EE12-F28E-4B03-A404-A8FCAE0F6316}" type="datetime1">
              <a:rPr lang="en-US" smtClean="0"/>
              <a:t>4/8/2024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4A918BC-4D43-4B42-B3C0-E7EBE25E6AF0}" type="slidenum">
              <a:rPr lang="en-US" smtClean="0"/>
              <a:t>‹#›</a:t>
            </a:fld>
            <a:endParaRPr lang="en-US" dirty="0"/>
          </a:p>
        </p:txBody>
      </p:sp>
    </p:spTree>
    <p:extLst>
      <p:ext uri="{BB962C8B-B14F-4D97-AF65-F5344CB8AC3E}">
        <p14:creationId xmlns:p14="http://schemas.microsoft.com/office/powerpoint/2010/main" val="37636965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5064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631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2799E-EB8E-4038-8063-81BB57C732D4}"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1612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17A73C3-B243-44D3-809D-EF8FDFBD85D4}" type="datetime1">
              <a:rPr lang="en-US" smtClean="0"/>
              <a:t>4/8/2024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730524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6321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3399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1169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4/8/2024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097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2E767E-8A14-4E70-91B9-2101CBC4D7BD}" type="datetime1">
              <a:rPr lang="en-US" smtClean="0"/>
              <a:t>4/8/2024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4A918BC-4D43-4B42-B3C0-E7EBE25E6AF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1AF0C4B-5A4A-45CA-ABEC-10F107160D33}" type="datetime1">
              <a:rPr lang="en-US" smtClean="0"/>
              <a:t>4/8/2024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4A918BC-4D43-4B42-B3C0-E7EBE25E6AF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136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989806E-8E94-473C-AEE7-BE6F15F85533}" type="datetime1">
              <a:rPr lang="en-US" smtClean="0"/>
              <a:t>4/8/2024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1932693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F8967782-BCA0-2AAE-B301-FEDA66207EF0}"/>
              </a:ext>
            </a:extLst>
          </p:cNvPr>
          <p:cNvPicPr>
            <a:picLocks noChangeAspect="1"/>
          </p:cNvPicPr>
          <p:nvPr/>
        </p:nvPicPr>
        <p:blipFill rotWithShape="1">
          <a:blip r:embed="rId2"/>
          <a:srcRect t="17038" r="1" b="3558"/>
          <a:stretch/>
        </p:blipFill>
        <p:spPr>
          <a:xfrm>
            <a:off x="20" y="-1"/>
            <a:ext cx="12191980" cy="6858001"/>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BC406E7F-80A4-F971-D27B-41EA8654A5F2}"/>
              </a:ext>
            </a:extLst>
          </p:cNvPr>
          <p:cNvSpPr>
            <a:spLocks noGrp="1"/>
          </p:cNvSpPr>
          <p:nvPr>
            <p:ph type="ctrTitle"/>
          </p:nvPr>
        </p:nvSpPr>
        <p:spPr>
          <a:xfrm>
            <a:off x="589558" y="1549597"/>
            <a:ext cx="5618202" cy="2483316"/>
          </a:xfrm>
        </p:spPr>
        <p:txBody>
          <a:bodyPr anchor="b">
            <a:normAutofit fontScale="90000"/>
          </a:bodyPr>
          <a:lstStyle/>
          <a:p>
            <a:r>
              <a:rPr lang="en-US" dirty="0">
                <a:solidFill>
                  <a:srgbClr val="FFFFFF"/>
                </a:solidFill>
              </a:rPr>
              <a:t>My Bank-Deposits Module</a:t>
            </a:r>
          </a:p>
        </p:txBody>
      </p:sp>
      <p:sp>
        <p:nvSpPr>
          <p:cNvPr id="3" name="Subtitle 2">
            <a:extLst>
              <a:ext uri="{FF2B5EF4-FFF2-40B4-BE49-F238E27FC236}">
                <a16:creationId xmlns:a16="http://schemas.microsoft.com/office/drawing/2014/main" id="{E2636909-EA82-6725-B1DF-5D2F09B250C9}"/>
              </a:ext>
            </a:extLst>
          </p:cNvPr>
          <p:cNvSpPr>
            <a:spLocks noGrp="1"/>
          </p:cNvSpPr>
          <p:nvPr>
            <p:ph type="subTitle" idx="1"/>
          </p:nvPr>
        </p:nvSpPr>
        <p:spPr>
          <a:xfrm>
            <a:off x="589558" y="4237630"/>
            <a:ext cx="4501056" cy="1653618"/>
          </a:xfrm>
        </p:spPr>
        <p:txBody>
          <a:bodyPr anchor="t">
            <a:normAutofit/>
          </a:bodyPr>
          <a:lstStyle/>
          <a:p>
            <a:r>
              <a:rPr lang="en-US" dirty="0">
                <a:solidFill>
                  <a:srgbClr val="FFFFFF"/>
                </a:solidFill>
              </a:rPr>
              <a:t>Revenue Rulers</a:t>
            </a:r>
          </a:p>
          <a:p>
            <a:r>
              <a:rPr lang="en-US" dirty="0">
                <a:solidFill>
                  <a:srgbClr val="FFFFFF"/>
                </a:solidFill>
              </a:rPr>
              <a:t>-Akshira</a:t>
            </a:r>
          </a:p>
        </p:txBody>
      </p:sp>
    </p:spTree>
    <p:extLst>
      <p:ext uri="{BB962C8B-B14F-4D97-AF65-F5344CB8AC3E}">
        <p14:creationId xmlns:p14="http://schemas.microsoft.com/office/powerpoint/2010/main" val="193652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8B4-A902-EFE1-DE8B-94B25D773F76}"/>
              </a:ext>
            </a:extLst>
          </p:cNvPr>
          <p:cNvSpPr>
            <a:spLocks noGrp="1"/>
          </p:cNvSpPr>
          <p:nvPr>
            <p:ph type="title"/>
          </p:nvPr>
        </p:nvSpPr>
        <p:spPr>
          <a:xfrm>
            <a:off x="761801" y="-121919"/>
            <a:ext cx="9906799" cy="1097279"/>
          </a:xfrm>
        </p:spPr>
        <p:txBody>
          <a:bodyPr anchor="b">
            <a:normAutofit/>
          </a:bodyPr>
          <a:lstStyle/>
          <a:p>
            <a:r>
              <a:rPr lang="en-US" dirty="0"/>
              <a:t>Module Description</a:t>
            </a:r>
          </a:p>
        </p:txBody>
      </p:sp>
      <p:sp>
        <p:nvSpPr>
          <p:cNvPr id="3" name="Content Placeholder 2">
            <a:extLst>
              <a:ext uri="{FF2B5EF4-FFF2-40B4-BE49-F238E27FC236}">
                <a16:creationId xmlns:a16="http://schemas.microsoft.com/office/drawing/2014/main" id="{35B9A97B-EA2F-C629-21DF-8629AABAF0B2}"/>
              </a:ext>
            </a:extLst>
          </p:cNvPr>
          <p:cNvSpPr>
            <a:spLocks noGrp="1"/>
          </p:cNvSpPr>
          <p:nvPr>
            <p:ph idx="1"/>
          </p:nvPr>
        </p:nvSpPr>
        <p:spPr>
          <a:xfrm>
            <a:off x="342391" y="975360"/>
            <a:ext cx="11846560" cy="5577840"/>
          </a:xfrm>
        </p:spPr>
        <p:txBody>
          <a:bodyPr anchor="t">
            <a:normAutofit fontScale="70000" lnSpcReduction="20000"/>
          </a:bodyPr>
          <a:lstStyle/>
          <a:p>
            <a:pPr rtl="0"/>
            <a:r>
              <a:rPr lang="en-US" sz="2300" dirty="0">
                <a:latin typeface="Times New Roman" panose="02020603050405020304" pitchFamily="18" charset="0"/>
                <a:cs typeface="Times New Roman" panose="02020603050405020304" pitchFamily="18" charset="0"/>
              </a:rPr>
              <a:t>The Deposits Module is an integral part of MY Bank's banking system, facilitating management of both available deposits and deposits availed by customers. It encompasses functionalities related to the creation, management, and retrieval of deposit information, including details such as deposit ID, deposit amount, tenure, return of interest (ROI), deposit type, and description.</a:t>
            </a:r>
          </a:p>
          <a:p>
            <a:pPr rtl="0"/>
            <a:r>
              <a:rPr lang="en-US" sz="2300" dirty="0">
                <a:latin typeface="Times New Roman" panose="02020603050405020304" pitchFamily="18" charset="0"/>
                <a:cs typeface="Times New Roman" panose="02020603050405020304" pitchFamily="18" charset="0"/>
              </a:rPr>
              <a:t>Key Features:</a:t>
            </a:r>
          </a:p>
          <a:p>
            <a:pPr rtl="0"/>
            <a:r>
              <a:rPr lang="en-US" sz="2300" dirty="0">
                <a:latin typeface="Times New Roman" panose="02020603050405020304" pitchFamily="18" charset="0"/>
                <a:cs typeface="Times New Roman" panose="02020603050405020304" pitchFamily="18" charset="0"/>
              </a:rPr>
              <a:t>1. Deposit Available Management:.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Stores information about available deposits, including deposit ID, deposit amount, ROI, deposit type, and description.</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Provides functionalities to search for available deposits based on deposit ID.</a:t>
            </a:r>
          </a:p>
          <a:p>
            <a:pPr rtl="0"/>
            <a:r>
              <a:rPr lang="en-US" sz="2300" dirty="0">
                <a:latin typeface="Times New Roman" panose="02020603050405020304" pitchFamily="18" charset="0"/>
                <a:cs typeface="Times New Roman" panose="02020603050405020304" pitchFamily="18" charset="0"/>
              </a:rPr>
              <a:t>2. Deposit Availed Management: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Facilitates management of deposits availed by customers.</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Stores information about deposits availed, including deposit ID, deposit amount, tenure, maturity, customer ID, and deposit ID.</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Supports functionalities to create, update deposit availed records.</a:t>
            </a:r>
          </a:p>
          <a:p>
            <a:pPr rtl="0"/>
            <a:r>
              <a:rPr lang="en-US" sz="2300" dirty="0">
                <a:latin typeface="Times New Roman" panose="02020603050405020304" pitchFamily="18" charset="0"/>
                <a:cs typeface="Times New Roman" panose="02020603050405020304" pitchFamily="18" charset="0"/>
              </a:rPr>
              <a:t>3. Search Functionality:</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Enables users to search for available deposits based on deposit ID.</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Retrieves deposit information from the database based on the provided deposit ID.</a:t>
            </a:r>
          </a:p>
          <a:p>
            <a:pPr rtl="0"/>
            <a:r>
              <a:rPr lang="en-US" sz="2300" dirty="0">
                <a:latin typeface="Times New Roman" panose="02020603050405020304" pitchFamily="18" charset="0"/>
                <a:cs typeface="Times New Roman" panose="02020603050405020304" pitchFamily="18" charset="0"/>
              </a:rPr>
              <a:t>4. Calculator Service:</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Provides a service for calculating the maturity deposit amount based on deposit amount, tenure, and return of interest.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 Utilizes the simple interest formula: Maturity Amount = Principal Amount + (Principal Amount * Rate * Time). </a:t>
            </a:r>
          </a:p>
          <a:p>
            <a:pPr rtl="0"/>
            <a:r>
              <a:rPr lang="en-US" sz="2300" dirty="0">
                <a:latin typeface="Times New Roman" panose="02020603050405020304" pitchFamily="18" charset="0"/>
                <a:cs typeface="Times New Roman" panose="02020603050405020304" pitchFamily="18" charset="0"/>
              </a:rPr>
              <a:t>Overall, the Deposits Module serves as a comprehensive solution for managing both available deposits and deposits availed, offering functionalities for retrieval, manipulation, and calculation of deposit-related information within MY Bank's banking system.</a:t>
            </a:r>
          </a:p>
          <a:p>
            <a:endParaRPr lang="en-US" dirty="0"/>
          </a:p>
        </p:txBody>
      </p:sp>
    </p:spTree>
    <p:extLst>
      <p:ext uri="{BB962C8B-B14F-4D97-AF65-F5344CB8AC3E}">
        <p14:creationId xmlns:p14="http://schemas.microsoft.com/office/powerpoint/2010/main" val="4240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8951-66D6-0A02-6EF0-52AD9F6CE2CA}"/>
              </a:ext>
            </a:extLst>
          </p:cNvPr>
          <p:cNvSpPr>
            <a:spLocks noGrp="1"/>
          </p:cNvSpPr>
          <p:nvPr>
            <p:ph type="title"/>
          </p:nvPr>
        </p:nvSpPr>
        <p:spPr>
          <a:xfrm>
            <a:off x="761801" y="101601"/>
            <a:ext cx="10380573" cy="894080"/>
          </a:xfrm>
        </p:spPr>
        <p:txBody>
          <a:bodyPr/>
          <a:lstStyle/>
          <a:p>
            <a:r>
              <a:rPr lang="en-US" dirty="0"/>
              <a:t>ER Diagram</a:t>
            </a:r>
          </a:p>
        </p:txBody>
      </p:sp>
      <p:pic>
        <p:nvPicPr>
          <p:cNvPr id="1026" name="Picture 2">
            <a:extLst>
              <a:ext uri="{FF2B5EF4-FFF2-40B4-BE49-F238E27FC236}">
                <a16:creationId xmlns:a16="http://schemas.microsoft.com/office/drawing/2014/main" id="{C46FC689-F708-41D1-347D-5CE4161DA4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720" y="1168400"/>
            <a:ext cx="10461654"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9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9FC2-3CFF-DFC6-1B48-33FC31FC8F0F}"/>
              </a:ext>
            </a:extLst>
          </p:cNvPr>
          <p:cNvSpPr>
            <a:spLocks noGrp="1"/>
          </p:cNvSpPr>
          <p:nvPr>
            <p:ph type="title"/>
          </p:nvPr>
        </p:nvSpPr>
        <p:spPr>
          <a:xfrm>
            <a:off x="761801" y="254000"/>
            <a:ext cx="10380573" cy="592085"/>
          </a:xfrm>
        </p:spPr>
        <p:txBody>
          <a:bodyPr>
            <a:normAutofit fontScale="90000"/>
          </a:bodyPr>
          <a:lstStyle/>
          <a:p>
            <a:r>
              <a:rPr lang="en-US" dirty="0"/>
              <a:t>Flowchart</a:t>
            </a:r>
          </a:p>
        </p:txBody>
      </p:sp>
      <p:pic>
        <p:nvPicPr>
          <p:cNvPr id="2050" name="Picture 2">
            <a:extLst>
              <a:ext uri="{FF2B5EF4-FFF2-40B4-BE49-F238E27FC236}">
                <a16:creationId xmlns:a16="http://schemas.microsoft.com/office/drawing/2014/main" id="{1114B839-EA65-ED62-8593-5F95E1B77C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076325"/>
            <a:ext cx="10190480" cy="493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3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1224-9B03-6CDD-E2A0-FB3DB02B8503}"/>
              </a:ext>
            </a:extLst>
          </p:cNvPr>
          <p:cNvSpPr>
            <a:spLocks noGrp="1"/>
          </p:cNvSpPr>
          <p:nvPr>
            <p:ph type="title"/>
          </p:nvPr>
        </p:nvSpPr>
        <p:spPr>
          <a:xfrm>
            <a:off x="761801" y="538480"/>
            <a:ext cx="10380573" cy="822961"/>
          </a:xfrm>
        </p:spPr>
        <p:txBody>
          <a:bodyPr>
            <a:normAutofit/>
          </a:bodyPr>
          <a:lstStyle/>
          <a:p>
            <a:r>
              <a:rPr lang="en-US" dirty="0"/>
              <a:t>Architecture Diagram</a:t>
            </a:r>
          </a:p>
        </p:txBody>
      </p:sp>
      <p:pic>
        <p:nvPicPr>
          <p:cNvPr id="3074" name="Picture 2">
            <a:extLst>
              <a:ext uri="{FF2B5EF4-FFF2-40B4-BE49-F238E27FC236}">
                <a16:creationId xmlns:a16="http://schemas.microsoft.com/office/drawing/2014/main" id="{1D3DB8E6-91BA-DE42-6332-AB35A0D36A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801" y="1533525"/>
            <a:ext cx="10464999"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7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5DC0-82CC-8F26-E395-50B70F43BB17}"/>
              </a:ext>
            </a:extLst>
          </p:cNvPr>
          <p:cNvSpPr>
            <a:spLocks noGrp="1"/>
          </p:cNvSpPr>
          <p:nvPr>
            <p:ph type="title"/>
          </p:nvPr>
        </p:nvSpPr>
        <p:spPr>
          <a:xfrm>
            <a:off x="889462" y="858982"/>
            <a:ext cx="10252912" cy="313113"/>
          </a:xfrm>
        </p:spPr>
        <p:txBody>
          <a:bodyPr>
            <a:normAutofit fontScale="90000"/>
          </a:bodyPr>
          <a:lstStyle/>
          <a:p>
            <a:br>
              <a:rPr lang="en-US" sz="8800" dirty="0">
                <a:solidFill>
                  <a:srgbClr val="FFFFFF"/>
                </a:solidFill>
              </a:rPr>
            </a:br>
            <a:r>
              <a:rPr lang="en-US" sz="4000" b="1" dirty="0">
                <a:solidFill>
                  <a:schemeClr val="tx1"/>
                </a:solidFill>
                <a:latin typeface="Times New Roman" panose="02020603050405020304" pitchFamily="18" charset="0"/>
                <a:cs typeface="Times New Roman" panose="02020603050405020304" pitchFamily="18" charset="0"/>
              </a:rPr>
              <a:t>Jar File</a:t>
            </a:r>
            <a:br>
              <a:rPr lang="en-US" sz="8800" dirty="0">
                <a:solidFill>
                  <a:srgbClr val="FFFFFF"/>
                </a:solidFill>
              </a:rPr>
            </a:br>
            <a:r>
              <a:rPr lang="en-US" sz="2700" dirty="0">
                <a:solidFill>
                  <a:schemeClr val="tx1"/>
                </a:solidFill>
                <a:latin typeface="Times New Roman" panose="02020603050405020304" pitchFamily="18" charset="0"/>
                <a:cs typeface="Times New Roman" panose="02020603050405020304" pitchFamily="18" charset="0"/>
              </a:rPr>
              <a:t>mybankdeposit-0.0.1-SNAPSHOT.jar</a:t>
            </a:r>
            <a:endParaRPr lang="en-US" sz="2700" dirty="0">
              <a:solidFill>
                <a:schemeClr val="tx1"/>
              </a:solidFill>
            </a:endParaRPr>
          </a:p>
        </p:txBody>
      </p:sp>
      <p:sp>
        <p:nvSpPr>
          <p:cNvPr id="3" name="Content Placeholder 2">
            <a:extLst>
              <a:ext uri="{FF2B5EF4-FFF2-40B4-BE49-F238E27FC236}">
                <a16:creationId xmlns:a16="http://schemas.microsoft.com/office/drawing/2014/main" id="{2A926A9C-4C98-17B0-3FDF-533C779E0892}"/>
              </a:ext>
            </a:extLst>
          </p:cNvPr>
          <p:cNvSpPr>
            <a:spLocks noGrp="1"/>
          </p:cNvSpPr>
          <p:nvPr>
            <p:ph idx="1"/>
          </p:nvPr>
        </p:nvSpPr>
        <p:spPr>
          <a:xfrm>
            <a:off x="761799" y="2934394"/>
            <a:ext cx="10381205" cy="3077522"/>
          </a:xfrm>
        </p:spPr>
        <p:txBody>
          <a:bodyPr>
            <a:normAutofit/>
          </a:bodyPr>
          <a:lstStyle/>
          <a:p>
            <a:pPr marL="0" indent="0">
              <a:buNone/>
            </a:pPr>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a:t>
            </a:r>
          </a:p>
          <a:p>
            <a:pPr marL="0" indent="0">
              <a:buNone/>
            </a:pPr>
            <a:r>
              <a:rPr lang="en-US" sz="2400" dirty="0"/>
              <a:t>https://github.com/Akshirahegde/DLTE-JAVA-FULL-STACK-AKSHIRA-2024/tree/master/DLTE-MYBANK-PROJECT</a:t>
            </a:r>
          </a:p>
        </p:txBody>
      </p:sp>
    </p:spTree>
    <p:extLst>
      <p:ext uri="{BB962C8B-B14F-4D97-AF65-F5344CB8AC3E}">
        <p14:creationId xmlns:p14="http://schemas.microsoft.com/office/powerpoint/2010/main" val="124495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CFE-28F7-EA2F-F425-C1E2BE06F928}"/>
              </a:ext>
            </a:extLst>
          </p:cNvPr>
          <p:cNvSpPr>
            <a:spLocks noGrp="1"/>
          </p:cNvSpPr>
          <p:nvPr>
            <p:ph type="title"/>
          </p:nvPr>
        </p:nvSpPr>
        <p:spPr>
          <a:xfrm>
            <a:off x="260466" y="509590"/>
            <a:ext cx="10058400" cy="1371600"/>
          </a:xfrm>
        </p:spPr>
        <p:txBody>
          <a:bodyPr/>
          <a:lstStyle/>
          <a:p>
            <a:endParaRPr lang="en-US" dirty="0"/>
          </a:p>
        </p:txBody>
      </p:sp>
      <p:sp>
        <p:nvSpPr>
          <p:cNvPr id="3" name="Content Placeholder 2">
            <a:extLst>
              <a:ext uri="{FF2B5EF4-FFF2-40B4-BE49-F238E27FC236}">
                <a16:creationId xmlns:a16="http://schemas.microsoft.com/office/drawing/2014/main" id="{758D1AD4-3B14-920E-A328-68DDE5442681}"/>
              </a:ext>
            </a:extLst>
          </p:cNvPr>
          <p:cNvSpPr>
            <a:spLocks noGrp="1"/>
          </p:cNvSpPr>
          <p:nvPr>
            <p:ph idx="1"/>
          </p:nvPr>
        </p:nvSpPr>
        <p:spPr>
          <a:xfrm>
            <a:off x="3616036" y="2892828"/>
            <a:ext cx="7509164" cy="3142211"/>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64934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128</TotalTime>
  <Words>335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Garamond</vt:lpstr>
      <vt:lpstr>Times New Roman</vt:lpstr>
      <vt:lpstr>Savon</vt:lpstr>
      <vt:lpstr>My Bank-Deposits Module</vt:lpstr>
      <vt:lpstr>Module Description</vt:lpstr>
      <vt:lpstr>ER Diagram</vt:lpstr>
      <vt:lpstr>Flowchart</vt:lpstr>
      <vt:lpstr>Architecture Diagram</vt:lpstr>
      <vt:lpstr> Jar File mybankdeposit-0.0.1-SNAPSHOT.jar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Bank-Deposits Module</dc:title>
  <dc:creator>Akshira NLN (Ext)</dc:creator>
  <cp:lastModifiedBy>Akshira NLN (Ext)</cp:lastModifiedBy>
  <cp:revision>5</cp:revision>
  <dcterms:created xsi:type="dcterms:W3CDTF">2024-04-08T02:15:24Z</dcterms:created>
  <dcterms:modified xsi:type="dcterms:W3CDTF">2024-04-08T06:23:23Z</dcterms:modified>
</cp:coreProperties>
</file>