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5">
  <p:sldMasterIdLst>
    <p:sldMasterId id="2147483660" r:id="rId1"/>
  </p:sldMasterIdLst>
  <p:sldIdLst>
    <p:sldId id="256" r:id="rId2"/>
    <p:sldId id="269" r:id="rId3"/>
    <p:sldId id="258" r:id="rId4"/>
    <p:sldId id="266" r:id="rId5"/>
    <p:sldId id="267" r:id="rId6"/>
    <p:sldId id="259" r:id="rId7"/>
    <p:sldId id="260" r:id="rId8"/>
    <p:sldId id="265" r:id="rId9"/>
    <p:sldId id="262" r:id="rId10"/>
    <p:sldId id="263" r:id="rId11"/>
    <p:sldId id="257" r:id="rId12"/>
    <p:sldId id="264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22" y="221"/>
      </p:cViewPr>
      <p:guideLst>
        <p:guide orient="horz" pos="2184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FE460-CE05-4651-9319-4B8AF7F743B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586FF0-BCB7-4624-8E6E-011E75B304DA}">
      <dgm:prSet phldrT="[Text]"/>
      <dgm:spPr/>
      <dgm:t>
        <a:bodyPr/>
        <a:lstStyle/>
        <a:p>
          <a:r>
            <a:rPr lang="en-US" dirty="0" smtClean="0"/>
            <a:t>Import &amp; Parse Mosel Code</a:t>
          </a:r>
          <a:endParaRPr lang="en-US" dirty="0"/>
        </a:p>
      </dgm:t>
    </dgm:pt>
    <dgm:pt modelId="{EFCAD2C5-5539-4F4F-AFB9-0F02B84C1875}" type="parTrans" cxnId="{D560BA73-B58F-4CB5-84EF-6B8B3A512666}">
      <dgm:prSet/>
      <dgm:spPr/>
      <dgm:t>
        <a:bodyPr/>
        <a:lstStyle/>
        <a:p>
          <a:endParaRPr lang="en-US"/>
        </a:p>
      </dgm:t>
    </dgm:pt>
    <dgm:pt modelId="{E0B20A68-CE48-4323-A1F9-DAE53AC0C436}" type="sibTrans" cxnId="{D560BA73-B58F-4CB5-84EF-6B8B3A512666}">
      <dgm:prSet/>
      <dgm:spPr/>
      <dgm:t>
        <a:bodyPr/>
        <a:lstStyle/>
        <a:p>
          <a:endParaRPr lang="en-US"/>
        </a:p>
      </dgm:t>
    </dgm:pt>
    <dgm:pt modelId="{55238EA3-DC8E-4AF4-B6F1-8A89D5E2F4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Input Modeling</a:t>
          </a:r>
          <a:endParaRPr lang="en-US" dirty="0"/>
        </a:p>
      </dgm:t>
    </dgm:pt>
    <dgm:pt modelId="{6A3E22E2-F778-4CC8-9D96-4FDCC72E378A}" type="parTrans" cxnId="{F3481737-1D0B-451E-A1C0-EC6F8A474A99}">
      <dgm:prSet/>
      <dgm:spPr/>
      <dgm:t>
        <a:bodyPr/>
        <a:lstStyle/>
        <a:p>
          <a:endParaRPr lang="en-US"/>
        </a:p>
      </dgm:t>
    </dgm:pt>
    <dgm:pt modelId="{F69776C2-1BAB-48FD-B6BD-EE8E05492FD9}" type="sibTrans" cxnId="{F3481737-1D0B-451E-A1C0-EC6F8A474A9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508A7F9-E076-4D8A-AA20-AE2D2B22AB73}">
      <dgm:prSet phldrT="[Text]"/>
      <dgm:spPr>
        <a:solidFill>
          <a:srgbClr val="CC0000"/>
        </a:solidFill>
      </dgm:spPr>
      <dgm:t>
        <a:bodyPr/>
        <a:lstStyle/>
        <a:p>
          <a:r>
            <a:rPr lang="en-US" dirty="0" smtClean="0"/>
            <a:t>Test Instance Generation</a:t>
          </a:r>
          <a:endParaRPr lang="en-US" dirty="0"/>
        </a:p>
      </dgm:t>
    </dgm:pt>
    <dgm:pt modelId="{4DD3613A-E6C4-4591-9187-4A9435830AFC}" type="parTrans" cxnId="{C4895383-9367-4A0F-8A40-492D0FCFF4AC}">
      <dgm:prSet/>
      <dgm:spPr/>
      <dgm:t>
        <a:bodyPr/>
        <a:lstStyle/>
        <a:p>
          <a:endParaRPr lang="en-US"/>
        </a:p>
      </dgm:t>
    </dgm:pt>
    <dgm:pt modelId="{E9169F1E-8961-479F-9B44-6704B42963A0}" type="sibTrans" cxnId="{C4895383-9367-4A0F-8A40-492D0FCFF4AC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16D2CE8-52D4-4860-A0F6-D24CA02C5F8B}">
      <dgm:prSet phldrT="[Text]"/>
      <dgm:spPr/>
      <dgm:t>
        <a:bodyPr/>
        <a:lstStyle/>
        <a:p>
          <a:r>
            <a:rPr lang="en-US" dirty="0" smtClean="0"/>
            <a:t>Execution and Saving</a:t>
          </a:r>
          <a:endParaRPr lang="en-US" dirty="0"/>
        </a:p>
      </dgm:t>
    </dgm:pt>
    <dgm:pt modelId="{5E98A1A5-F15A-4BB4-8C30-818C09A290D7}" type="parTrans" cxnId="{5D427AFF-BF5C-42CF-96F1-5A620C67FB2A}">
      <dgm:prSet/>
      <dgm:spPr/>
      <dgm:t>
        <a:bodyPr/>
        <a:lstStyle/>
        <a:p>
          <a:endParaRPr lang="en-US"/>
        </a:p>
      </dgm:t>
    </dgm:pt>
    <dgm:pt modelId="{B9888F47-2F06-4FC0-9272-606E622EED05}" type="sibTrans" cxnId="{5D427AFF-BF5C-42CF-96F1-5A620C67FB2A}">
      <dgm:prSet/>
      <dgm:spPr/>
      <dgm:t>
        <a:bodyPr/>
        <a:lstStyle/>
        <a:p>
          <a:endParaRPr lang="en-US"/>
        </a:p>
      </dgm:t>
    </dgm:pt>
    <dgm:pt modelId="{4B1EC24C-7998-4C1A-BD3E-BCCBD0290DE1}">
      <dgm:prSet phldrT="[Text]"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50DC0888-735E-4D15-83C5-983887020868}" type="parTrans" cxnId="{FBCFF44B-66E7-40C6-AA00-B45A7BD66619}">
      <dgm:prSet/>
      <dgm:spPr/>
      <dgm:t>
        <a:bodyPr/>
        <a:lstStyle/>
        <a:p>
          <a:endParaRPr lang="en-US"/>
        </a:p>
      </dgm:t>
    </dgm:pt>
    <dgm:pt modelId="{B7B5F200-053E-497F-B246-AEE257931F41}" type="sibTrans" cxnId="{FBCFF44B-66E7-40C6-AA00-B45A7BD66619}">
      <dgm:prSet/>
      <dgm:spPr/>
      <dgm:t>
        <a:bodyPr/>
        <a:lstStyle/>
        <a:p>
          <a:endParaRPr lang="en-US"/>
        </a:p>
      </dgm:t>
    </dgm:pt>
    <dgm:pt modelId="{111F3B42-1741-44E9-AD5F-BC3F0831D8DA}" type="pres">
      <dgm:prSet presAssocID="{748FE460-CE05-4651-9319-4B8AF7F743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1FA6FB-7446-430B-937E-E7C67307EB23}" type="pres">
      <dgm:prSet presAssocID="{B6586FF0-BCB7-4624-8E6E-011E75B304DA}" presName="node" presStyleLbl="node1" presStyleIdx="0" presStyleCnt="5" custRadScaleRad="10275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70C15-53B5-4EFB-B0C3-794B99EAAD15}" type="pres">
      <dgm:prSet presAssocID="{E0B20A68-CE48-4323-A1F9-DAE53AC0C43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046E282-AFBB-4EC5-9CB2-2BBB2D8779EE}" type="pres">
      <dgm:prSet presAssocID="{E0B20A68-CE48-4323-A1F9-DAE53AC0C43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491FF28-C9CE-45E8-9645-1F6AB700FB2E}" type="pres">
      <dgm:prSet presAssocID="{55238EA3-DC8E-4AF4-B6F1-8A89D5E2F4C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19A45-8C71-4B75-B21B-1619417352D3}" type="pres">
      <dgm:prSet presAssocID="{F69776C2-1BAB-48FD-B6BD-EE8E05492FD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57F5FB5-712C-474D-AAD7-03C768B822EB}" type="pres">
      <dgm:prSet presAssocID="{F69776C2-1BAB-48FD-B6BD-EE8E05492FD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A0F261C-64DF-4278-84C5-F867E6A6ACE4}" type="pres">
      <dgm:prSet presAssocID="{0508A7F9-E076-4D8A-AA20-AE2D2B22AB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C35FC-3065-45C6-AAC5-5F6536AACCA1}" type="pres">
      <dgm:prSet presAssocID="{E9169F1E-8961-479F-9B44-6704B42963A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17B8150-6D3E-4D56-B686-701418D4BF4F}" type="pres">
      <dgm:prSet presAssocID="{E9169F1E-8961-479F-9B44-6704B42963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B2913CD-AAEE-4906-8E2A-43A18201A158}" type="pres">
      <dgm:prSet presAssocID="{516D2CE8-52D4-4860-A0F6-D24CA02C5F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8215-E575-4E35-B22B-9FA84F235EC0}" type="pres">
      <dgm:prSet presAssocID="{B9888F47-2F06-4FC0-9272-606E622EED0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18EBD83-7528-4368-9703-DD89BE876F32}" type="pres">
      <dgm:prSet presAssocID="{B9888F47-2F06-4FC0-9272-606E622EED05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2B2095D-C0C3-4E7E-B101-29208584FE7E}" type="pres">
      <dgm:prSet presAssocID="{4B1EC24C-7998-4C1A-BD3E-BCCBD0290D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7E23F-1EC6-49E0-937C-011115BAB92B}" type="pres">
      <dgm:prSet presAssocID="{B7B5F200-053E-497F-B246-AEE257931F4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E323BC2A-1EF6-4115-85C9-38483AB01E3D}" type="pres">
      <dgm:prSet presAssocID="{B7B5F200-053E-497F-B246-AEE257931F41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C7826F8-CF96-4CEB-BD63-815DB794F57B}" type="presOf" srcId="{F69776C2-1BAB-48FD-B6BD-EE8E05492FD9}" destId="{A57F5FB5-712C-474D-AAD7-03C768B822EB}" srcOrd="1" destOrd="0" presId="urn:microsoft.com/office/officeart/2005/8/layout/cycle2"/>
    <dgm:cxn modelId="{5D427AFF-BF5C-42CF-96F1-5A620C67FB2A}" srcId="{748FE460-CE05-4651-9319-4B8AF7F743B4}" destId="{516D2CE8-52D4-4860-A0F6-D24CA02C5F8B}" srcOrd="3" destOrd="0" parTransId="{5E98A1A5-F15A-4BB4-8C30-818C09A290D7}" sibTransId="{B9888F47-2F06-4FC0-9272-606E622EED05}"/>
    <dgm:cxn modelId="{45BCC114-61C3-4E70-84A9-433285BD1725}" type="presOf" srcId="{E9169F1E-8961-479F-9B44-6704B42963A0}" destId="{A17B8150-6D3E-4D56-B686-701418D4BF4F}" srcOrd="1" destOrd="0" presId="urn:microsoft.com/office/officeart/2005/8/layout/cycle2"/>
    <dgm:cxn modelId="{8E2AD3F3-8FE8-4D00-99AC-985545CD2D5D}" type="presOf" srcId="{E0B20A68-CE48-4323-A1F9-DAE53AC0C436}" destId="{E046E282-AFBB-4EC5-9CB2-2BBB2D8779EE}" srcOrd="1" destOrd="0" presId="urn:microsoft.com/office/officeart/2005/8/layout/cycle2"/>
    <dgm:cxn modelId="{D560BA73-B58F-4CB5-84EF-6B8B3A512666}" srcId="{748FE460-CE05-4651-9319-4B8AF7F743B4}" destId="{B6586FF0-BCB7-4624-8E6E-011E75B304DA}" srcOrd="0" destOrd="0" parTransId="{EFCAD2C5-5539-4F4F-AFB9-0F02B84C1875}" sibTransId="{E0B20A68-CE48-4323-A1F9-DAE53AC0C436}"/>
    <dgm:cxn modelId="{826E72F4-CF8A-479E-8C54-C33103225AB6}" type="presOf" srcId="{4B1EC24C-7998-4C1A-BD3E-BCCBD0290DE1}" destId="{12B2095D-C0C3-4E7E-B101-29208584FE7E}" srcOrd="0" destOrd="0" presId="urn:microsoft.com/office/officeart/2005/8/layout/cycle2"/>
    <dgm:cxn modelId="{1B36CD80-2BCC-45DE-801B-2FDC3B2E9245}" type="presOf" srcId="{B9888F47-2F06-4FC0-9272-606E622EED05}" destId="{118EBD83-7528-4368-9703-DD89BE876F32}" srcOrd="1" destOrd="0" presId="urn:microsoft.com/office/officeart/2005/8/layout/cycle2"/>
    <dgm:cxn modelId="{C4895383-9367-4A0F-8A40-492D0FCFF4AC}" srcId="{748FE460-CE05-4651-9319-4B8AF7F743B4}" destId="{0508A7F9-E076-4D8A-AA20-AE2D2B22AB73}" srcOrd="2" destOrd="0" parTransId="{4DD3613A-E6C4-4591-9187-4A9435830AFC}" sibTransId="{E9169F1E-8961-479F-9B44-6704B42963A0}"/>
    <dgm:cxn modelId="{320CCB5A-104F-4737-85B4-352806F9199C}" type="presOf" srcId="{E0B20A68-CE48-4323-A1F9-DAE53AC0C436}" destId="{DD470C15-53B5-4EFB-B0C3-794B99EAAD15}" srcOrd="0" destOrd="0" presId="urn:microsoft.com/office/officeart/2005/8/layout/cycle2"/>
    <dgm:cxn modelId="{26BFEEFC-6E1E-4B17-BC05-7429C8E89865}" type="presOf" srcId="{55238EA3-DC8E-4AF4-B6F1-8A89D5E2F4CF}" destId="{0491FF28-C9CE-45E8-9645-1F6AB700FB2E}" srcOrd="0" destOrd="0" presId="urn:microsoft.com/office/officeart/2005/8/layout/cycle2"/>
    <dgm:cxn modelId="{632FFD39-AEE4-4580-81B0-6E97BE96D0FD}" type="presOf" srcId="{B6586FF0-BCB7-4624-8E6E-011E75B304DA}" destId="{421FA6FB-7446-430B-937E-E7C67307EB23}" srcOrd="0" destOrd="0" presId="urn:microsoft.com/office/officeart/2005/8/layout/cycle2"/>
    <dgm:cxn modelId="{C2DA9638-5AEB-4F4C-82C5-2617E2DDDE18}" type="presOf" srcId="{748FE460-CE05-4651-9319-4B8AF7F743B4}" destId="{111F3B42-1741-44E9-AD5F-BC3F0831D8DA}" srcOrd="0" destOrd="0" presId="urn:microsoft.com/office/officeart/2005/8/layout/cycle2"/>
    <dgm:cxn modelId="{6F22ACDB-E343-457A-B27E-67D0C5D7788E}" type="presOf" srcId="{B9888F47-2F06-4FC0-9272-606E622EED05}" destId="{B9F68215-E575-4E35-B22B-9FA84F235EC0}" srcOrd="0" destOrd="0" presId="urn:microsoft.com/office/officeart/2005/8/layout/cycle2"/>
    <dgm:cxn modelId="{3A1FE660-B469-41B6-B786-13B68078DF09}" type="presOf" srcId="{B7B5F200-053E-497F-B246-AEE257931F41}" destId="{E323BC2A-1EF6-4115-85C9-38483AB01E3D}" srcOrd="1" destOrd="0" presId="urn:microsoft.com/office/officeart/2005/8/layout/cycle2"/>
    <dgm:cxn modelId="{860CFA30-17AF-420B-AC62-65947B4962CC}" type="presOf" srcId="{B7B5F200-053E-497F-B246-AEE257931F41}" destId="{3477E23F-1EC6-49E0-937C-011115BAB92B}" srcOrd="0" destOrd="0" presId="urn:microsoft.com/office/officeart/2005/8/layout/cycle2"/>
    <dgm:cxn modelId="{F3481737-1D0B-451E-A1C0-EC6F8A474A99}" srcId="{748FE460-CE05-4651-9319-4B8AF7F743B4}" destId="{55238EA3-DC8E-4AF4-B6F1-8A89D5E2F4CF}" srcOrd="1" destOrd="0" parTransId="{6A3E22E2-F778-4CC8-9D96-4FDCC72E378A}" sibTransId="{F69776C2-1BAB-48FD-B6BD-EE8E05492FD9}"/>
    <dgm:cxn modelId="{D63E0CE5-DDE7-4CC3-8569-6D7E55AB53E9}" type="presOf" srcId="{F69776C2-1BAB-48FD-B6BD-EE8E05492FD9}" destId="{74A19A45-8C71-4B75-B21B-1619417352D3}" srcOrd="0" destOrd="0" presId="urn:microsoft.com/office/officeart/2005/8/layout/cycle2"/>
    <dgm:cxn modelId="{7C40284B-04C3-496C-8BE9-80A2A9727BE3}" type="presOf" srcId="{0508A7F9-E076-4D8A-AA20-AE2D2B22AB73}" destId="{7A0F261C-64DF-4278-84C5-F867E6A6ACE4}" srcOrd="0" destOrd="0" presId="urn:microsoft.com/office/officeart/2005/8/layout/cycle2"/>
    <dgm:cxn modelId="{0229288E-4BA4-4551-AE96-D0F9F90BE33C}" type="presOf" srcId="{516D2CE8-52D4-4860-A0F6-D24CA02C5F8B}" destId="{DB2913CD-AAEE-4906-8E2A-43A18201A158}" srcOrd="0" destOrd="0" presId="urn:microsoft.com/office/officeart/2005/8/layout/cycle2"/>
    <dgm:cxn modelId="{8DC3EAA6-15FF-4322-AF34-942C32B294D1}" type="presOf" srcId="{E9169F1E-8961-479F-9B44-6704B42963A0}" destId="{E0EC35FC-3065-45C6-AAC5-5F6536AACCA1}" srcOrd="0" destOrd="0" presId="urn:microsoft.com/office/officeart/2005/8/layout/cycle2"/>
    <dgm:cxn modelId="{FBCFF44B-66E7-40C6-AA00-B45A7BD66619}" srcId="{748FE460-CE05-4651-9319-4B8AF7F743B4}" destId="{4B1EC24C-7998-4C1A-BD3E-BCCBD0290DE1}" srcOrd="4" destOrd="0" parTransId="{50DC0888-735E-4D15-83C5-983887020868}" sibTransId="{B7B5F200-053E-497F-B246-AEE257931F41}"/>
    <dgm:cxn modelId="{AFD96131-3C96-4DC4-953D-B9B34C72F533}" type="presParOf" srcId="{111F3B42-1741-44E9-AD5F-BC3F0831D8DA}" destId="{421FA6FB-7446-430B-937E-E7C67307EB23}" srcOrd="0" destOrd="0" presId="urn:microsoft.com/office/officeart/2005/8/layout/cycle2"/>
    <dgm:cxn modelId="{27A49EAD-E83C-4FC8-80C9-D235B984FD2A}" type="presParOf" srcId="{111F3B42-1741-44E9-AD5F-BC3F0831D8DA}" destId="{DD470C15-53B5-4EFB-B0C3-794B99EAAD15}" srcOrd="1" destOrd="0" presId="urn:microsoft.com/office/officeart/2005/8/layout/cycle2"/>
    <dgm:cxn modelId="{446550CE-3494-40AD-854E-037516AB4924}" type="presParOf" srcId="{DD470C15-53B5-4EFB-B0C3-794B99EAAD15}" destId="{E046E282-AFBB-4EC5-9CB2-2BBB2D8779EE}" srcOrd="0" destOrd="0" presId="urn:microsoft.com/office/officeart/2005/8/layout/cycle2"/>
    <dgm:cxn modelId="{2A2D171E-5A46-442A-8279-20A3C10DCDF8}" type="presParOf" srcId="{111F3B42-1741-44E9-AD5F-BC3F0831D8DA}" destId="{0491FF28-C9CE-45E8-9645-1F6AB700FB2E}" srcOrd="2" destOrd="0" presId="urn:microsoft.com/office/officeart/2005/8/layout/cycle2"/>
    <dgm:cxn modelId="{6040DF2E-5AA8-435D-BAB8-9B311F02FD49}" type="presParOf" srcId="{111F3B42-1741-44E9-AD5F-BC3F0831D8DA}" destId="{74A19A45-8C71-4B75-B21B-1619417352D3}" srcOrd="3" destOrd="0" presId="urn:microsoft.com/office/officeart/2005/8/layout/cycle2"/>
    <dgm:cxn modelId="{62937B31-69D2-45EB-AFEB-51528E12612F}" type="presParOf" srcId="{74A19A45-8C71-4B75-B21B-1619417352D3}" destId="{A57F5FB5-712C-474D-AAD7-03C768B822EB}" srcOrd="0" destOrd="0" presId="urn:microsoft.com/office/officeart/2005/8/layout/cycle2"/>
    <dgm:cxn modelId="{9BC2C75E-71D3-462A-BF16-CAEAA8F0D0D6}" type="presParOf" srcId="{111F3B42-1741-44E9-AD5F-BC3F0831D8DA}" destId="{7A0F261C-64DF-4278-84C5-F867E6A6ACE4}" srcOrd="4" destOrd="0" presId="urn:microsoft.com/office/officeart/2005/8/layout/cycle2"/>
    <dgm:cxn modelId="{B6D9992A-A647-4613-9EF8-19F638F4B794}" type="presParOf" srcId="{111F3B42-1741-44E9-AD5F-BC3F0831D8DA}" destId="{E0EC35FC-3065-45C6-AAC5-5F6536AACCA1}" srcOrd="5" destOrd="0" presId="urn:microsoft.com/office/officeart/2005/8/layout/cycle2"/>
    <dgm:cxn modelId="{3F0C8906-0CE4-4941-B7D0-1ABF4E4CEB06}" type="presParOf" srcId="{E0EC35FC-3065-45C6-AAC5-5F6536AACCA1}" destId="{A17B8150-6D3E-4D56-B686-701418D4BF4F}" srcOrd="0" destOrd="0" presId="urn:microsoft.com/office/officeart/2005/8/layout/cycle2"/>
    <dgm:cxn modelId="{44B7DCD1-02D0-41FC-8DD3-DF18543279E7}" type="presParOf" srcId="{111F3B42-1741-44E9-AD5F-BC3F0831D8DA}" destId="{DB2913CD-AAEE-4906-8E2A-43A18201A158}" srcOrd="6" destOrd="0" presId="urn:microsoft.com/office/officeart/2005/8/layout/cycle2"/>
    <dgm:cxn modelId="{EBC53F48-E0CC-4B7B-A149-50A0473C87BA}" type="presParOf" srcId="{111F3B42-1741-44E9-AD5F-BC3F0831D8DA}" destId="{B9F68215-E575-4E35-B22B-9FA84F235EC0}" srcOrd="7" destOrd="0" presId="urn:microsoft.com/office/officeart/2005/8/layout/cycle2"/>
    <dgm:cxn modelId="{7FBFAD50-6C21-4BCF-BC6A-ADD3AD059B25}" type="presParOf" srcId="{B9F68215-E575-4E35-B22B-9FA84F235EC0}" destId="{118EBD83-7528-4368-9703-DD89BE876F32}" srcOrd="0" destOrd="0" presId="urn:microsoft.com/office/officeart/2005/8/layout/cycle2"/>
    <dgm:cxn modelId="{100FE6CA-5EA1-421B-BB83-54B0870E13E9}" type="presParOf" srcId="{111F3B42-1741-44E9-AD5F-BC3F0831D8DA}" destId="{12B2095D-C0C3-4E7E-B101-29208584FE7E}" srcOrd="8" destOrd="0" presId="urn:microsoft.com/office/officeart/2005/8/layout/cycle2"/>
    <dgm:cxn modelId="{784CB07A-E091-4658-8386-B5E4B43FCA0F}" type="presParOf" srcId="{111F3B42-1741-44E9-AD5F-BC3F0831D8DA}" destId="{3477E23F-1EC6-49E0-937C-011115BAB92B}" srcOrd="9" destOrd="0" presId="urn:microsoft.com/office/officeart/2005/8/layout/cycle2"/>
    <dgm:cxn modelId="{938F5EC7-CDEE-4624-888F-A193F90028D0}" type="presParOf" srcId="{3477E23F-1EC6-49E0-937C-011115BAB92B}" destId="{E323BC2A-1EF6-4115-85C9-38483AB01E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A4288-FD56-471C-BC90-D0E3733D4ACD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756266-C038-468B-9B3E-E47CBD1D431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Filtering </a:t>
          </a:r>
          <a:r>
            <a:rPr lang="en-US" sz="1600" dirty="0" smtClean="0"/>
            <a:t>Module</a:t>
          </a:r>
          <a:endParaRPr lang="en-US" sz="1600" dirty="0"/>
        </a:p>
      </dgm:t>
    </dgm:pt>
    <dgm:pt modelId="{9538D0AF-2631-4914-8276-77CF4D50EAC7}" type="parTrans" cxnId="{041184A7-3654-4CD1-8221-5D1AFAFA8928}">
      <dgm:prSet/>
      <dgm:spPr/>
      <dgm:t>
        <a:bodyPr/>
        <a:lstStyle/>
        <a:p>
          <a:endParaRPr lang="en-US"/>
        </a:p>
      </dgm:t>
    </dgm:pt>
    <dgm:pt modelId="{ECEEB43B-EB01-46C0-854D-469150D8EC3A}" type="sibTrans" cxnId="{041184A7-3654-4CD1-8221-5D1AFAFA8928}">
      <dgm:prSet/>
      <dgm:spPr/>
      <dgm:t>
        <a:bodyPr/>
        <a:lstStyle/>
        <a:p>
          <a:endParaRPr lang="en-US"/>
        </a:p>
      </dgm:t>
    </dgm:pt>
    <dgm:pt modelId="{A832D2FA-CBB3-4E82-A314-3F22687020D0}">
      <dgm:prSet phldrT="[Text]"/>
      <dgm:spPr/>
      <dgm:t>
        <a:bodyPr/>
        <a:lstStyle/>
        <a:p>
          <a:r>
            <a:rPr lang="en-US" b="1" dirty="0" smtClean="0"/>
            <a:t>Pre processing</a:t>
          </a:r>
          <a:endParaRPr lang="en-US" b="1" dirty="0"/>
        </a:p>
      </dgm:t>
    </dgm:pt>
    <dgm:pt modelId="{B6ACFA73-38F6-4E28-8E62-BB71876988F0}" type="parTrans" cxnId="{92348D03-C92E-4651-A630-BA9791FC9FD6}">
      <dgm:prSet/>
      <dgm:spPr/>
      <dgm:t>
        <a:bodyPr/>
        <a:lstStyle/>
        <a:p>
          <a:endParaRPr lang="en-US"/>
        </a:p>
      </dgm:t>
    </dgm:pt>
    <dgm:pt modelId="{C8BF41C7-135E-4890-B209-1ADCCAA3D615}" type="sibTrans" cxnId="{92348D03-C92E-4651-A630-BA9791FC9FD6}">
      <dgm:prSet/>
      <dgm:spPr/>
      <dgm:t>
        <a:bodyPr/>
        <a:lstStyle/>
        <a:p>
          <a:endParaRPr lang="en-US"/>
        </a:p>
      </dgm:t>
    </dgm:pt>
    <dgm:pt modelId="{2D9F6237-0957-4C6A-B2DD-730E3CC4A29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Symbol Parsing</a:t>
          </a:r>
          <a:endParaRPr lang="en-US" dirty="0"/>
        </a:p>
      </dgm:t>
    </dgm:pt>
    <dgm:pt modelId="{AAFACF44-1163-48DF-8AE6-650ED86BBE85}" type="parTrans" cxnId="{4EF17431-9F6C-4524-9D31-442AF3CF3AE8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639E3BF7-2E94-4246-B472-7605E3B28274}" type="sibTrans" cxnId="{4EF17431-9F6C-4524-9D31-442AF3CF3AE8}">
      <dgm:prSet/>
      <dgm:spPr/>
      <dgm:t>
        <a:bodyPr/>
        <a:lstStyle/>
        <a:p>
          <a:endParaRPr lang="en-US"/>
        </a:p>
      </dgm:t>
    </dgm:pt>
    <dgm:pt modelId="{E2E334AA-CA7B-4E4C-9BA9-D92A8E6DAB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Execution &amp; Output Saving</a:t>
          </a:r>
          <a:endParaRPr lang="en-US" dirty="0"/>
        </a:p>
      </dgm:t>
    </dgm:pt>
    <dgm:pt modelId="{51006381-DBF8-4ABD-BB57-39687F8AF459}" type="parTrans" cxnId="{82BD860C-DB2E-4EE0-BAD1-120C556C72A4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78AA9F6B-0925-42A3-9F16-1C93C243B39D}" type="sibTrans" cxnId="{82BD860C-DB2E-4EE0-BAD1-120C556C72A4}">
      <dgm:prSet/>
      <dgm:spPr/>
      <dgm:t>
        <a:bodyPr/>
        <a:lstStyle/>
        <a:p>
          <a:endParaRPr lang="en-US"/>
        </a:p>
      </dgm:t>
    </dgm:pt>
    <dgm:pt modelId="{8626FC6D-078B-47BF-9BB4-E0B6F7FF0925}">
      <dgm:prSet phldrT="[Text]"/>
      <dgm:spPr/>
      <dgm:t>
        <a:bodyPr/>
        <a:lstStyle/>
        <a:p>
          <a:r>
            <a:rPr lang="en-US" dirty="0" smtClean="0"/>
            <a:t>Tokenizer</a:t>
          </a:r>
          <a:endParaRPr lang="en-US" dirty="0"/>
        </a:p>
      </dgm:t>
    </dgm:pt>
    <dgm:pt modelId="{D7B2A2BE-779A-4946-92A3-1AE7EEC11561}" type="parTrans" cxnId="{3018098F-5484-4CE3-83EB-150EC813E523}">
      <dgm:prSet/>
      <dgm:spPr/>
      <dgm:t>
        <a:bodyPr/>
        <a:lstStyle/>
        <a:p>
          <a:endParaRPr lang="en-US"/>
        </a:p>
      </dgm:t>
    </dgm:pt>
    <dgm:pt modelId="{E0B2C807-7CA2-45A8-94CB-3070F97F0A07}" type="sibTrans" cxnId="{3018098F-5484-4CE3-83EB-150EC813E523}">
      <dgm:prSet/>
      <dgm:spPr/>
      <dgm:t>
        <a:bodyPr/>
        <a:lstStyle/>
        <a:p>
          <a:endParaRPr lang="en-US"/>
        </a:p>
      </dgm:t>
    </dgm:pt>
    <dgm:pt modelId="{2B93AC13-EB4C-4126-AD44-1A9E69538E06}" type="pres">
      <dgm:prSet presAssocID="{86DA4288-FD56-471C-BC90-D0E3733D4AC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0BA220-B4C8-4265-AA46-244F4BBD79BA}" type="pres">
      <dgm:prSet presAssocID="{90756266-C038-468B-9B3E-E47CBD1D431C}" presName="centerShape" presStyleLbl="node0" presStyleIdx="0" presStyleCnt="1"/>
      <dgm:spPr/>
      <dgm:t>
        <a:bodyPr/>
        <a:lstStyle/>
        <a:p>
          <a:endParaRPr lang="en-US"/>
        </a:p>
      </dgm:t>
    </dgm:pt>
    <dgm:pt modelId="{CCAB671F-1AD3-482C-921C-97DEA465B2BD}" type="pres">
      <dgm:prSet presAssocID="{B6ACFA73-38F6-4E28-8E62-BB71876988F0}" presName="parTrans" presStyleLbl="sibTrans2D1" presStyleIdx="0" presStyleCnt="4" custAng="10800000" custFlipHor="1" custScaleX="148188"/>
      <dgm:spPr/>
      <dgm:t>
        <a:bodyPr/>
        <a:lstStyle/>
        <a:p>
          <a:endParaRPr lang="en-US"/>
        </a:p>
      </dgm:t>
    </dgm:pt>
    <dgm:pt modelId="{C72CF0F2-75DC-4449-B72A-E83340C51579}" type="pres">
      <dgm:prSet presAssocID="{B6ACFA73-38F6-4E28-8E62-BB71876988F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CC077D6-E2D8-4035-A6C2-F2E63FDA01A4}" type="pres">
      <dgm:prSet presAssocID="{A832D2FA-CBB3-4E82-A314-3F22687020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FF17C-D8A4-427A-84F7-5E34089D68AC}" type="pres">
      <dgm:prSet presAssocID="{AAFACF44-1163-48DF-8AE6-650ED86BBE85}" presName="parTrans" presStyleLbl="sibTrans2D1" presStyleIdx="1" presStyleCnt="4" custScaleX="1873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DB6AEEE-5A3E-4DF8-A434-C77F61DBE8AF}" type="pres">
      <dgm:prSet presAssocID="{AAFACF44-1163-48DF-8AE6-650ED86BBE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4F7A860-DC43-4AAA-B7BF-8CB2AD53FEF3}" type="pres">
      <dgm:prSet presAssocID="{2D9F6237-0957-4C6A-B2DD-730E3CC4A29B}" presName="node" presStyleLbl="node1" presStyleIdx="1" presStyleCnt="4" custRadScaleRad="106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13FB4-F5E4-479B-A32B-751BF4FAC38D}" type="pres">
      <dgm:prSet presAssocID="{51006381-DBF8-4ABD-BB57-39687F8AF459}" presName="parTrans" presStyleLbl="sibTrans2D1" presStyleIdx="2" presStyleCnt="4" custScaleX="148189" custScaleY="92598"/>
      <dgm:spPr/>
      <dgm:t>
        <a:bodyPr/>
        <a:lstStyle/>
        <a:p>
          <a:endParaRPr lang="en-US"/>
        </a:p>
      </dgm:t>
    </dgm:pt>
    <dgm:pt modelId="{EFF33B6A-6652-4F8A-AA86-E7A550AAE419}" type="pres">
      <dgm:prSet presAssocID="{51006381-DBF8-4ABD-BB57-39687F8AF45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686B87C-78EC-4161-8291-8A5E86B7BCC7}" type="pres">
      <dgm:prSet presAssocID="{E2E334AA-CA7B-4E4C-9BA9-D92A8E6DAB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4438-54DB-4B06-9937-810F7A7B72A2}" type="pres">
      <dgm:prSet presAssocID="{D7B2A2BE-779A-4946-92A3-1AE7EEC11561}" presName="parTrans" presStyleLbl="sibTrans2D1" presStyleIdx="3" presStyleCnt="4" custScaleX="20484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78B6F6B-7FDB-44AF-9E88-196E60DB6A16}" type="pres">
      <dgm:prSet presAssocID="{D7B2A2BE-779A-4946-92A3-1AE7EEC1156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B290E88-4548-4DE6-99C6-7F9A18FDD3FF}" type="pres">
      <dgm:prSet presAssocID="{8626FC6D-078B-47BF-9BB4-E0B6F7FF0925}" presName="node" presStyleLbl="node1" presStyleIdx="3" presStyleCnt="4" custRadScaleRad="104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55301-057F-4DE5-A6BC-98507539AE9F}" type="presOf" srcId="{E2E334AA-CA7B-4E4C-9BA9-D92A8E6DABD4}" destId="{0686B87C-78EC-4161-8291-8A5E86B7BCC7}" srcOrd="0" destOrd="0" presId="urn:microsoft.com/office/officeart/2005/8/layout/radial5"/>
    <dgm:cxn modelId="{F27BD1E7-BAFF-4D6C-9397-FBD959C291D9}" type="presOf" srcId="{51006381-DBF8-4ABD-BB57-39687F8AF459}" destId="{EFF33B6A-6652-4F8A-AA86-E7A550AAE419}" srcOrd="1" destOrd="0" presId="urn:microsoft.com/office/officeart/2005/8/layout/radial5"/>
    <dgm:cxn modelId="{92348D03-C92E-4651-A630-BA9791FC9FD6}" srcId="{90756266-C038-468B-9B3E-E47CBD1D431C}" destId="{A832D2FA-CBB3-4E82-A314-3F22687020D0}" srcOrd="0" destOrd="0" parTransId="{B6ACFA73-38F6-4E28-8E62-BB71876988F0}" sibTransId="{C8BF41C7-135E-4890-B209-1ADCCAA3D615}"/>
    <dgm:cxn modelId="{3018098F-5484-4CE3-83EB-150EC813E523}" srcId="{90756266-C038-468B-9B3E-E47CBD1D431C}" destId="{8626FC6D-078B-47BF-9BB4-E0B6F7FF0925}" srcOrd="3" destOrd="0" parTransId="{D7B2A2BE-779A-4946-92A3-1AE7EEC11561}" sibTransId="{E0B2C807-7CA2-45A8-94CB-3070F97F0A07}"/>
    <dgm:cxn modelId="{C829BB13-53E2-4252-8F72-EE1FB7A7FB9B}" type="presOf" srcId="{8626FC6D-078B-47BF-9BB4-E0B6F7FF0925}" destId="{3B290E88-4548-4DE6-99C6-7F9A18FDD3FF}" srcOrd="0" destOrd="0" presId="urn:microsoft.com/office/officeart/2005/8/layout/radial5"/>
    <dgm:cxn modelId="{A5B3B524-0B20-4478-AF2A-84C20EB4303B}" type="presOf" srcId="{86DA4288-FD56-471C-BC90-D0E3733D4ACD}" destId="{2B93AC13-EB4C-4126-AD44-1A9E69538E06}" srcOrd="0" destOrd="0" presId="urn:microsoft.com/office/officeart/2005/8/layout/radial5"/>
    <dgm:cxn modelId="{82BD860C-DB2E-4EE0-BAD1-120C556C72A4}" srcId="{90756266-C038-468B-9B3E-E47CBD1D431C}" destId="{E2E334AA-CA7B-4E4C-9BA9-D92A8E6DABD4}" srcOrd="2" destOrd="0" parTransId="{51006381-DBF8-4ABD-BB57-39687F8AF459}" sibTransId="{78AA9F6B-0925-42A3-9F16-1C93C243B39D}"/>
    <dgm:cxn modelId="{4439116F-41A8-41BF-9829-AE6A7358CC6E}" type="presOf" srcId="{AAFACF44-1163-48DF-8AE6-650ED86BBE85}" destId="{397FF17C-D8A4-427A-84F7-5E34089D68AC}" srcOrd="0" destOrd="0" presId="urn:microsoft.com/office/officeart/2005/8/layout/radial5"/>
    <dgm:cxn modelId="{777DAA52-19FF-4913-81FE-A3EC4CDE4950}" type="presOf" srcId="{AAFACF44-1163-48DF-8AE6-650ED86BBE85}" destId="{0DB6AEEE-5A3E-4DF8-A434-C77F61DBE8AF}" srcOrd="1" destOrd="0" presId="urn:microsoft.com/office/officeart/2005/8/layout/radial5"/>
    <dgm:cxn modelId="{DE9D891A-706A-4289-937B-8C7D1AB44430}" type="presOf" srcId="{A832D2FA-CBB3-4E82-A314-3F22687020D0}" destId="{ACC077D6-E2D8-4035-A6C2-F2E63FDA01A4}" srcOrd="0" destOrd="0" presId="urn:microsoft.com/office/officeart/2005/8/layout/radial5"/>
    <dgm:cxn modelId="{6681591D-1093-43C3-B1E8-4764E6E91B5D}" type="presOf" srcId="{D7B2A2BE-779A-4946-92A3-1AE7EEC11561}" destId="{4FCF4438-54DB-4B06-9937-810F7A7B72A2}" srcOrd="0" destOrd="0" presId="urn:microsoft.com/office/officeart/2005/8/layout/radial5"/>
    <dgm:cxn modelId="{041184A7-3654-4CD1-8221-5D1AFAFA8928}" srcId="{86DA4288-FD56-471C-BC90-D0E3733D4ACD}" destId="{90756266-C038-468B-9B3E-E47CBD1D431C}" srcOrd="0" destOrd="0" parTransId="{9538D0AF-2631-4914-8276-77CF4D50EAC7}" sibTransId="{ECEEB43B-EB01-46C0-854D-469150D8EC3A}"/>
    <dgm:cxn modelId="{9A47F583-AEFA-4BBA-B038-81422CE8858B}" type="presOf" srcId="{B6ACFA73-38F6-4E28-8E62-BB71876988F0}" destId="{C72CF0F2-75DC-4449-B72A-E83340C51579}" srcOrd="1" destOrd="0" presId="urn:microsoft.com/office/officeart/2005/8/layout/radial5"/>
    <dgm:cxn modelId="{4EF17431-9F6C-4524-9D31-442AF3CF3AE8}" srcId="{90756266-C038-468B-9B3E-E47CBD1D431C}" destId="{2D9F6237-0957-4C6A-B2DD-730E3CC4A29B}" srcOrd="1" destOrd="0" parTransId="{AAFACF44-1163-48DF-8AE6-650ED86BBE85}" sibTransId="{639E3BF7-2E94-4246-B472-7605E3B28274}"/>
    <dgm:cxn modelId="{DFE24236-FCCF-4B86-971E-82677C9FCAF7}" type="presOf" srcId="{51006381-DBF8-4ABD-BB57-39687F8AF459}" destId="{5AD13FB4-F5E4-479B-A32B-751BF4FAC38D}" srcOrd="0" destOrd="0" presId="urn:microsoft.com/office/officeart/2005/8/layout/radial5"/>
    <dgm:cxn modelId="{03236F5F-1C67-4CF3-B0E9-54D262BA5F24}" type="presOf" srcId="{2D9F6237-0957-4C6A-B2DD-730E3CC4A29B}" destId="{F4F7A860-DC43-4AAA-B7BF-8CB2AD53FEF3}" srcOrd="0" destOrd="0" presId="urn:microsoft.com/office/officeart/2005/8/layout/radial5"/>
    <dgm:cxn modelId="{CE20672B-4F3B-434B-8D51-1542B7FAA414}" type="presOf" srcId="{90756266-C038-468B-9B3E-E47CBD1D431C}" destId="{2E0BA220-B4C8-4265-AA46-244F4BBD79BA}" srcOrd="0" destOrd="0" presId="urn:microsoft.com/office/officeart/2005/8/layout/radial5"/>
    <dgm:cxn modelId="{6688285B-1119-464D-AEBF-0CF133F3992D}" type="presOf" srcId="{D7B2A2BE-779A-4946-92A3-1AE7EEC11561}" destId="{778B6F6B-7FDB-44AF-9E88-196E60DB6A16}" srcOrd="1" destOrd="0" presId="urn:microsoft.com/office/officeart/2005/8/layout/radial5"/>
    <dgm:cxn modelId="{6C281BF1-7367-439E-AA8B-4F6A73AA0CBD}" type="presOf" srcId="{B6ACFA73-38F6-4E28-8E62-BB71876988F0}" destId="{CCAB671F-1AD3-482C-921C-97DEA465B2BD}" srcOrd="0" destOrd="0" presId="urn:microsoft.com/office/officeart/2005/8/layout/radial5"/>
    <dgm:cxn modelId="{6EFDA7B7-4CD8-4A36-B98E-6B241AFCE47B}" type="presParOf" srcId="{2B93AC13-EB4C-4126-AD44-1A9E69538E06}" destId="{2E0BA220-B4C8-4265-AA46-244F4BBD79BA}" srcOrd="0" destOrd="0" presId="urn:microsoft.com/office/officeart/2005/8/layout/radial5"/>
    <dgm:cxn modelId="{5C5222D4-C888-4C3A-A4D5-BC1E8EF9361C}" type="presParOf" srcId="{2B93AC13-EB4C-4126-AD44-1A9E69538E06}" destId="{CCAB671F-1AD3-482C-921C-97DEA465B2BD}" srcOrd="1" destOrd="0" presId="urn:microsoft.com/office/officeart/2005/8/layout/radial5"/>
    <dgm:cxn modelId="{53D6D866-6092-4E3C-A098-704BB1DC7B43}" type="presParOf" srcId="{CCAB671F-1AD3-482C-921C-97DEA465B2BD}" destId="{C72CF0F2-75DC-4449-B72A-E83340C51579}" srcOrd="0" destOrd="0" presId="urn:microsoft.com/office/officeart/2005/8/layout/radial5"/>
    <dgm:cxn modelId="{72559EFB-763C-40B3-BEAA-C258DB8533CA}" type="presParOf" srcId="{2B93AC13-EB4C-4126-AD44-1A9E69538E06}" destId="{ACC077D6-E2D8-4035-A6C2-F2E63FDA01A4}" srcOrd="2" destOrd="0" presId="urn:microsoft.com/office/officeart/2005/8/layout/radial5"/>
    <dgm:cxn modelId="{0A544653-25A5-4447-988C-6C614FCF2427}" type="presParOf" srcId="{2B93AC13-EB4C-4126-AD44-1A9E69538E06}" destId="{397FF17C-D8A4-427A-84F7-5E34089D68AC}" srcOrd="3" destOrd="0" presId="urn:microsoft.com/office/officeart/2005/8/layout/radial5"/>
    <dgm:cxn modelId="{6C2CC657-E75D-4D36-BE3F-508840C9DEA7}" type="presParOf" srcId="{397FF17C-D8A4-427A-84F7-5E34089D68AC}" destId="{0DB6AEEE-5A3E-4DF8-A434-C77F61DBE8AF}" srcOrd="0" destOrd="0" presId="urn:microsoft.com/office/officeart/2005/8/layout/radial5"/>
    <dgm:cxn modelId="{B5D4F66B-7F92-4895-81ED-2A1A3EADE526}" type="presParOf" srcId="{2B93AC13-EB4C-4126-AD44-1A9E69538E06}" destId="{F4F7A860-DC43-4AAA-B7BF-8CB2AD53FEF3}" srcOrd="4" destOrd="0" presId="urn:microsoft.com/office/officeart/2005/8/layout/radial5"/>
    <dgm:cxn modelId="{6C2E3147-2816-4223-8779-86900E5CEA8E}" type="presParOf" srcId="{2B93AC13-EB4C-4126-AD44-1A9E69538E06}" destId="{5AD13FB4-F5E4-479B-A32B-751BF4FAC38D}" srcOrd="5" destOrd="0" presId="urn:microsoft.com/office/officeart/2005/8/layout/radial5"/>
    <dgm:cxn modelId="{2D5F296D-1123-42DD-B95C-DB0855619B4D}" type="presParOf" srcId="{5AD13FB4-F5E4-479B-A32B-751BF4FAC38D}" destId="{EFF33B6A-6652-4F8A-AA86-E7A550AAE419}" srcOrd="0" destOrd="0" presId="urn:microsoft.com/office/officeart/2005/8/layout/radial5"/>
    <dgm:cxn modelId="{FE381428-38C1-4999-96E5-C0D663BD4516}" type="presParOf" srcId="{2B93AC13-EB4C-4126-AD44-1A9E69538E06}" destId="{0686B87C-78EC-4161-8291-8A5E86B7BCC7}" srcOrd="6" destOrd="0" presId="urn:microsoft.com/office/officeart/2005/8/layout/radial5"/>
    <dgm:cxn modelId="{94A66468-3700-4FFE-9A48-5AB3D02BF94B}" type="presParOf" srcId="{2B93AC13-EB4C-4126-AD44-1A9E69538E06}" destId="{4FCF4438-54DB-4B06-9937-810F7A7B72A2}" srcOrd="7" destOrd="0" presId="urn:microsoft.com/office/officeart/2005/8/layout/radial5"/>
    <dgm:cxn modelId="{472A03C4-B0FE-42D2-89FF-A63589E2A26A}" type="presParOf" srcId="{4FCF4438-54DB-4B06-9937-810F7A7B72A2}" destId="{778B6F6B-7FDB-44AF-9E88-196E60DB6A16}" srcOrd="0" destOrd="0" presId="urn:microsoft.com/office/officeart/2005/8/layout/radial5"/>
    <dgm:cxn modelId="{24BC2D19-0F2F-4BCE-AB3F-F53785A38CB0}" type="presParOf" srcId="{2B93AC13-EB4C-4126-AD44-1A9E69538E06}" destId="{3B290E88-4548-4DE6-99C6-7F9A18FDD3F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FA6FB-7446-430B-937E-E7C67307EB23}">
      <dsp:nvSpPr>
        <dsp:cNvPr id="0" name=""/>
        <dsp:cNvSpPr/>
      </dsp:nvSpPr>
      <dsp:spPr>
        <a:xfrm>
          <a:off x="3176052" y="0"/>
          <a:ext cx="1534594" cy="15345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 &amp; Parse Mosel Code</a:t>
          </a:r>
          <a:endParaRPr lang="en-US" sz="1600" kern="1200" dirty="0"/>
        </a:p>
      </dsp:txBody>
      <dsp:txXfrm>
        <a:off x="3400788" y="224736"/>
        <a:ext cx="1085122" cy="1085122"/>
      </dsp:txXfrm>
    </dsp:sp>
    <dsp:sp modelId="{DD470C15-53B5-4EFB-B0C3-794B99EAAD15}">
      <dsp:nvSpPr>
        <dsp:cNvPr id="0" name=""/>
        <dsp:cNvSpPr/>
      </dsp:nvSpPr>
      <dsp:spPr>
        <a:xfrm rot="2161040">
          <a:off x="4662120" y="1179440"/>
          <a:ext cx="408679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73839" y="1246978"/>
        <a:ext cx="286075" cy="310755"/>
      </dsp:txXfrm>
    </dsp:sp>
    <dsp:sp modelId="{0491FF28-C9CE-45E8-9645-1F6AB700FB2E}">
      <dsp:nvSpPr>
        <dsp:cNvPr id="0" name=""/>
        <dsp:cNvSpPr/>
      </dsp:nvSpPr>
      <dsp:spPr>
        <a:xfrm>
          <a:off x="5040983" y="1355814"/>
          <a:ext cx="1534594" cy="153459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 Modeling</a:t>
          </a:r>
          <a:endParaRPr lang="en-US" sz="1600" kern="1200" dirty="0"/>
        </a:p>
      </dsp:txBody>
      <dsp:txXfrm>
        <a:off x="5265719" y="1580550"/>
        <a:ext cx="1085122" cy="1085122"/>
      </dsp:txXfrm>
    </dsp:sp>
    <dsp:sp modelId="{74A19A45-8C71-4B75-B21B-1619417352D3}">
      <dsp:nvSpPr>
        <dsp:cNvPr id="0" name=""/>
        <dsp:cNvSpPr/>
      </dsp:nvSpPr>
      <dsp:spPr>
        <a:xfrm rot="6480000">
          <a:off x="5251477" y="2949334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331669" y="2994656"/>
        <a:ext cx="285888" cy="310755"/>
      </dsp:txXfrm>
    </dsp:sp>
    <dsp:sp modelId="{7A0F261C-64DF-4278-84C5-F867E6A6ACE4}">
      <dsp:nvSpPr>
        <dsp:cNvPr id="0" name=""/>
        <dsp:cNvSpPr/>
      </dsp:nvSpPr>
      <dsp:spPr>
        <a:xfrm>
          <a:off x="4328643" y="3548172"/>
          <a:ext cx="1534594" cy="1534594"/>
        </a:xfrm>
        <a:prstGeom prst="ellipse">
          <a:avLst/>
        </a:prstGeom>
        <a:solidFill>
          <a:srgbClr val="C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Instance Generation</a:t>
          </a:r>
          <a:endParaRPr lang="en-US" sz="1600" kern="1200" dirty="0"/>
        </a:p>
      </dsp:txBody>
      <dsp:txXfrm>
        <a:off x="4553379" y="3772908"/>
        <a:ext cx="1085122" cy="1085122"/>
      </dsp:txXfrm>
    </dsp:sp>
    <dsp:sp modelId="{E0EC35FC-3065-45C6-AAC5-5F6536AACCA1}">
      <dsp:nvSpPr>
        <dsp:cNvPr id="0" name=""/>
        <dsp:cNvSpPr/>
      </dsp:nvSpPr>
      <dsp:spPr>
        <a:xfrm rot="10800000">
          <a:off x="3750703" y="4056506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873226" y="4160091"/>
        <a:ext cx="285888" cy="310755"/>
      </dsp:txXfrm>
    </dsp:sp>
    <dsp:sp modelId="{DB2913CD-AAEE-4906-8E2A-43A18201A158}">
      <dsp:nvSpPr>
        <dsp:cNvPr id="0" name=""/>
        <dsp:cNvSpPr/>
      </dsp:nvSpPr>
      <dsp:spPr>
        <a:xfrm>
          <a:off x="2023461" y="3548172"/>
          <a:ext cx="1534594" cy="15345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Execution and Saving</a:t>
          </a:r>
          <a:endParaRPr lang="en-US" sz="1600" kern="1200" dirty="0"/>
        </a:p>
      </dsp:txBody>
      <dsp:txXfrm>
        <a:off x="2248197" y="3772908"/>
        <a:ext cx="1085122" cy="1085122"/>
      </dsp:txXfrm>
    </dsp:sp>
    <dsp:sp modelId="{B9F68215-E575-4E35-B22B-9FA84F235EC0}">
      <dsp:nvSpPr>
        <dsp:cNvPr id="0" name=""/>
        <dsp:cNvSpPr/>
      </dsp:nvSpPr>
      <dsp:spPr>
        <a:xfrm rot="15120000">
          <a:off x="2233955" y="2971320"/>
          <a:ext cx="408411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314147" y="3133168"/>
        <a:ext cx="285888" cy="310755"/>
      </dsp:txXfrm>
    </dsp:sp>
    <dsp:sp modelId="{12B2095D-C0C3-4E7E-B101-29208584FE7E}">
      <dsp:nvSpPr>
        <dsp:cNvPr id="0" name=""/>
        <dsp:cNvSpPr/>
      </dsp:nvSpPr>
      <dsp:spPr>
        <a:xfrm>
          <a:off x="1311121" y="1355814"/>
          <a:ext cx="1534594" cy="15345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Visualization</a:t>
          </a:r>
          <a:endParaRPr lang="en-US" sz="1600" kern="1200" dirty="0"/>
        </a:p>
      </dsp:txBody>
      <dsp:txXfrm>
        <a:off x="1535857" y="1580550"/>
        <a:ext cx="1085122" cy="1085122"/>
      </dsp:txXfrm>
    </dsp:sp>
    <dsp:sp modelId="{3477E23F-1EC6-49E0-937C-011115BAB92B}">
      <dsp:nvSpPr>
        <dsp:cNvPr id="0" name=""/>
        <dsp:cNvSpPr/>
      </dsp:nvSpPr>
      <dsp:spPr>
        <a:xfrm rot="19438960">
          <a:off x="2797189" y="1193042"/>
          <a:ext cx="408679" cy="517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808908" y="1332674"/>
        <a:ext cx="286075" cy="310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A220-B4C8-4265-AA46-244F4BBD79BA}">
      <dsp:nvSpPr>
        <dsp:cNvPr id="0" name=""/>
        <dsp:cNvSpPr/>
      </dsp:nvSpPr>
      <dsp:spPr>
        <a:xfrm>
          <a:off x="2909322" y="1933690"/>
          <a:ext cx="1379533" cy="1379533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Filtering </a:t>
          </a: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3111350" y="2135718"/>
        <a:ext cx="975477" cy="975477"/>
      </dsp:txXfrm>
    </dsp:sp>
    <dsp:sp modelId="{CCAB671F-1AD3-482C-921C-97DEA465B2BD}">
      <dsp:nvSpPr>
        <dsp:cNvPr id="0" name=""/>
        <dsp:cNvSpPr/>
      </dsp:nvSpPr>
      <dsp:spPr>
        <a:xfrm rot="16200000" flipH="1">
          <a:off x="3382699" y="1431918"/>
          <a:ext cx="432779" cy="469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47616" y="1460809"/>
        <a:ext cx="302945" cy="281425"/>
      </dsp:txXfrm>
    </dsp:sp>
    <dsp:sp modelId="{ACC077D6-E2D8-4035-A6C2-F2E63FDA01A4}">
      <dsp:nvSpPr>
        <dsp:cNvPr id="0" name=""/>
        <dsp:cNvSpPr/>
      </dsp:nvSpPr>
      <dsp:spPr>
        <a:xfrm>
          <a:off x="2909322" y="3122"/>
          <a:ext cx="1379533" cy="1379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Pre processing</a:t>
          </a:r>
          <a:endParaRPr lang="en-US" sz="1600" b="1" kern="1200" dirty="0"/>
        </a:p>
      </dsp:txBody>
      <dsp:txXfrm>
        <a:off x="3111350" y="205150"/>
        <a:ext cx="975477" cy="975477"/>
      </dsp:txXfrm>
    </dsp:sp>
    <dsp:sp modelId="{397FF17C-D8A4-427A-84F7-5E34089D68AC}">
      <dsp:nvSpPr>
        <dsp:cNvPr id="0" name=""/>
        <dsp:cNvSpPr/>
      </dsp:nvSpPr>
      <dsp:spPr>
        <a:xfrm>
          <a:off x="4281215" y="2388936"/>
          <a:ext cx="666150" cy="469041"/>
        </a:xfrm>
        <a:prstGeom prst="leftRightArrow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81215" y="2482744"/>
        <a:ext cx="525438" cy="281425"/>
      </dsp:txXfrm>
    </dsp:sp>
    <dsp:sp modelId="{F4F7A860-DC43-4AAA-B7BF-8CB2AD53FEF3}">
      <dsp:nvSpPr>
        <dsp:cNvPr id="0" name=""/>
        <dsp:cNvSpPr/>
      </dsp:nvSpPr>
      <dsp:spPr>
        <a:xfrm>
          <a:off x="4959855" y="1933690"/>
          <a:ext cx="1379533" cy="1379533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Symbol Parsing</a:t>
          </a:r>
          <a:endParaRPr lang="en-US" sz="1600" kern="1200" dirty="0"/>
        </a:p>
      </dsp:txBody>
      <dsp:txXfrm>
        <a:off x="5161883" y="2135718"/>
        <a:ext cx="975477" cy="975477"/>
      </dsp:txXfrm>
    </dsp:sp>
    <dsp:sp modelId="{5AD13FB4-F5E4-479B-A32B-751BF4FAC38D}">
      <dsp:nvSpPr>
        <dsp:cNvPr id="0" name=""/>
        <dsp:cNvSpPr/>
      </dsp:nvSpPr>
      <dsp:spPr>
        <a:xfrm rot="5400000">
          <a:off x="3382698" y="3363313"/>
          <a:ext cx="432782" cy="43432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47616" y="3385261"/>
        <a:ext cx="302947" cy="260593"/>
      </dsp:txXfrm>
    </dsp:sp>
    <dsp:sp modelId="{0686B87C-78EC-4161-8291-8A5E86B7BCC7}">
      <dsp:nvSpPr>
        <dsp:cNvPr id="0" name=""/>
        <dsp:cNvSpPr/>
      </dsp:nvSpPr>
      <dsp:spPr>
        <a:xfrm>
          <a:off x="2909322" y="3864257"/>
          <a:ext cx="1379533" cy="1379533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Execution &amp; Output Saving</a:t>
          </a:r>
          <a:endParaRPr lang="en-US" sz="1600" kern="1200" dirty="0"/>
        </a:p>
      </dsp:txBody>
      <dsp:txXfrm>
        <a:off x="3111350" y="4066285"/>
        <a:ext cx="975477" cy="975477"/>
      </dsp:txXfrm>
    </dsp:sp>
    <dsp:sp modelId="{4FCF4438-54DB-4B06-9937-810F7A7B72A2}">
      <dsp:nvSpPr>
        <dsp:cNvPr id="0" name=""/>
        <dsp:cNvSpPr/>
      </dsp:nvSpPr>
      <dsp:spPr>
        <a:xfrm rot="10800000">
          <a:off x="2248093" y="2388936"/>
          <a:ext cx="698442" cy="469041"/>
        </a:xfrm>
        <a:prstGeom prst="left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388805" y="2482744"/>
        <a:ext cx="557730" cy="281425"/>
      </dsp:txXfrm>
    </dsp:sp>
    <dsp:sp modelId="{3B290E88-4548-4DE6-99C6-7F9A18FDD3FF}">
      <dsp:nvSpPr>
        <dsp:cNvPr id="0" name=""/>
        <dsp:cNvSpPr/>
      </dsp:nvSpPr>
      <dsp:spPr>
        <a:xfrm>
          <a:off x="886474" y="1933690"/>
          <a:ext cx="1379533" cy="1379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Tokenizer</a:t>
          </a:r>
          <a:endParaRPr lang="en-US" sz="1600" kern="1200" dirty="0"/>
        </a:p>
      </dsp:txBody>
      <dsp:txXfrm>
        <a:off x="1088502" y="2135718"/>
        <a:ext cx="975477" cy="975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E529-4F14-4DC2-823B-E3235C360DC3}" type="datetimeFigureOut">
              <a:rPr lang="en-US" smtClean="0"/>
              <a:t>08-Nov-15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9249-7707-41D8-975C-08AB91D87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239"/>
            <a:ext cx="7772400" cy="23876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Framework </a:t>
            </a:r>
            <a:r>
              <a:rPr lang="en-US" sz="4400" b="1" dirty="0"/>
              <a:t>for Efficient Analysis of Operational Research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FEAORA – IDP Project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61185" y="5431339"/>
            <a:ext cx="203981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Akshit</a:t>
            </a:r>
            <a:r>
              <a:rPr lang="en-US" dirty="0" smtClean="0"/>
              <a:t> </a:t>
            </a:r>
            <a:r>
              <a:rPr lang="en-US" dirty="0"/>
              <a:t>Malhotra</a:t>
            </a:r>
          </a:p>
          <a:p>
            <a:pPr algn="r"/>
            <a:r>
              <a:rPr lang="en-US" dirty="0"/>
              <a:t>Anshul Vij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344" y="5431338"/>
            <a:ext cx="34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Supervisor: </a:t>
            </a:r>
            <a:r>
              <a:rPr lang="en-US" dirty="0" err="1" smtClean="0"/>
              <a:t>Miray</a:t>
            </a:r>
            <a:r>
              <a:rPr lang="en-US" dirty="0" smtClean="0"/>
              <a:t> K</a:t>
            </a:r>
            <a:r>
              <a:rPr lang="de-DE" dirty="0"/>
              <a:t>ö</a:t>
            </a:r>
            <a:r>
              <a:rPr lang="en-US" dirty="0" err="1" smtClean="0"/>
              <a:t>zen</a:t>
            </a:r>
            <a:endParaRPr lang="en-US" dirty="0" smtClean="0"/>
          </a:p>
          <a:p>
            <a:r>
              <a:rPr lang="en-US" dirty="0" smtClean="0"/>
              <a:t>Examiner: Prof. Dr. Stefan </a:t>
            </a:r>
            <a:r>
              <a:rPr lang="en-US" dirty="0" err="1" smtClean="0"/>
              <a:t>Minner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 Visualization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98745"/>
            <a:ext cx="7735824" cy="4617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93" y="3044257"/>
            <a:ext cx="2888343" cy="180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69" y="3032123"/>
            <a:ext cx="2911148" cy="18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64" y="468086"/>
            <a:ext cx="7886700" cy="1325563"/>
          </a:xfrm>
        </p:spPr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4850" y="2534784"/>
            <a:ext cx="7886700" cy="1864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Knapsack Problem demonstrating randomized input and chart visualization.</a:t>
            </a:r>
          </a:p>
          <a:p>
            <a:r>
              <a:rPr lang="en-US" sz="2400" dirty="0" smtClean="0"/>
              <a:t>Vehicle Routing Problem demonstrating step input and map visualization.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4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 vs OREX-J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856844"/>
              </p:ext>
            </p:extLst>
          </p:nvPr>
        </p:nvGraphicFramePr>
        <p:xfrm>
          <a:off x="628650" y="1825625"/>
          <a:ext cx="7886700" cy="338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OREX-J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Programming</a:t>
                      </a:r>
                      <a:r>
                        <a:rPr lang="en-US" b="1" i="0" baseline="0" dirty="0" smtClean="0"/>
                        <a:t> language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Implementation</a:t>
                      </a:r>
                      <a:r>
                        <a:rPr lang="en-US" b="1" i="0" baseline="0" dirty="0" smtClean="0"/>
                        <a:t> Effort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Input Modeling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 own logic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Problem Solver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with</a:t>
                      </a:r>
                      <a:r>
                        <a:rPr lang="en-US" baseline="0" dirty="0" smtClean="0"/>
                        <a:t> FICO 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need to add solver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baseline="0" dirty="0" smtClean="0"/>
                        <a:t>Results Storage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DB</a:t>
                      </a:r>
                      <a:endParaRPr lang="en-US" dirty="0"/>
                    </a:p>
                  </a:txBody>
                  <a:tcPr/>
                </a:tc>
              </a:tr>
              <a:tr h="48345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/>
                        <a:t>Visualizations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Charts +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built-in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762" y="2097376"/>
            <a:ext cx="6058477" cy="266324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Adding new variables from the tool</a:t>
            </a:r>
          </a:p>
          <a:p>
            <a:pPr algn="just"/>
            <a:r>
              <a:rPr lang="en-US" sz="2400" dirty="0" smtClean="0"/>
              <a:t>External file parsing for input modeling</a:t>
            </a:r>
          </a:p>
          <a:p>
            <a:pPr algn="just"/>
            <a:r>
              <a:rPr lang="en-US" sz="2400" dirty="0" smtClean="0"/>
              <a:t>Add more probability distribution functions</a:t>
            </a:r>
          </a:p>
          <a:p>
            <a:pPr algn="just"/>
            <a:r>
              <a:rPr lang="en-US" sz="2400" dirty="0" smtClean="0"/>
              <a:t>Multi threaded execution of test instances</a:t>
            </a:r>
          </a:p>
          <a:p>
            <a:pPr algn="just"/>
            <a:r>
              <a:rPr lang="en-US" sz="2400" dirty="0" smtClean="0"/>
              <a:t>More advanced visualizations like graphs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2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982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Framework to analyze OR algorithms</a:t>
            </a:r>
          </a:p>
          <a:p>
            <a:r>
              <a:rPr lang="en-US" sz="2400" dirty="0" smtClean="0"/>
              <a:t>Directly plug Mosel model and perform batch experiments</a:t>
            </a:r>
          </a:p>
          <a:p>
            <a:r>
              <a:rPr lang="en-US" sz="2400" dirty="0" smtClean="0"/>
              <a:t>Randomized input support</a:t>
            </a:r>
          </a:p>
          <a:p>
            <a:r>
              <a:rPr lang="en-US" sz="2400" dirty="0" smtClean="0"/>
              <a:t>Input permutation for test case generation</a:t>
            </a:r>
          </a:p>
          <a:p>
            <a:r>
              <a:rPr lang="en-US" sz="2400" dirty="0" smtClean="0"/>
              <a:t>Results saved in user friendly excel format</a:t>
            </a:r>
          </a:p>
          <a:p>
            <a:r>
              <a:rPr lang="en-US" sz="2400" dirty="0" smtClean="0"/>
              <a:t>Visualization support for various charts and Google Maps</a:t>
            </a:r>
          </a:p>
          <a:p>
            <a:r>
              <a:rPr lang="en-US" sz="2400" dirty="0" smtClean="0"/>
              <a:t>Results along with input </a:t>
            </a:r>
            <a:r>
              <a:rPr lang="en-US" sz="2400" dirty="0" smtClean="0"/>
              <a:t>configurations </a:t>
            </a:r>
            <a:r>
              <a:rPr lang="en-US" sz="2400" dirty="0" smtClean="0"/>
              <a:t>are saved </a:t>
            </a:r>
            <a:r>
              <a:rPr lang="en-US" sz="2400" dirty="0" smtClean="0"/>
              <a:t>in one excel file</a:t>
            </a:r>
          </a:p>
          <a:p>
            <a:r>
              <a:rPr lang="en-US" sz="2400" dirty="0" smtClean="0"/>
              <a:t>Cross Platform Support, tested on Windows and Mac</a:t>
            </a:r>
          </a:p>
        </p:txBody>
      </p:sp>
    </p:spTree>
    <p:extLst>
      <p:ext uri="{BB962C8B-B14F-4D97-AF65-F5344CB8AC3E}">
        <p14:creationId xmlns:p14="http://schemas.microsoft.com/office/powerpoint/2010/main" val="8898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FEAORA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05668"/>
              </p:ext>
            </p:extLst>
          </p:nvPr>
        </p:nvGraphicFramePr>
        <p:xfrm>
          <a:off x="628650" y="1524000"/>
          <a:ext cx="7886700" cy="508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3" y="1740104"/>
            <a:ext cx="5039995" cy="3037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Import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93" y="3980872"/>
            <a:ext cx="4360215" cy="2480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38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Parsing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0999037"/>
              </p:ext>
            </p:extLst>
          </p:nvPr>
        </p:nvGraphicFramePr>
        <p:xfrm>
          <a:off x="972911" y="1404256"/>
          <a:ext cx="7198179" cy="524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1607821"/>
            <a:ext cx="8806543" cy="4505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093103"/>
            <a:ext cx="1104901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5070" y="3749040"/>
            <a:ext cx="1584960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Distribution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normal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exponential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uniform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geometric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Logistic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Gamma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6941820" y="2979420"/>
            <a:ext cx="25146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753677" y="3535680"/>
            <a:ext cx="245746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23260" y="5440681"/>
            <a:ext cx="26670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Instance Generation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" y="1832879"/>
            <a:ext cx="8990704" cy="21662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" y="4066004"/>
            <a:ext cx="8990704" cy="20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2" y="2108083"/>
            <a:ext cx="9035143" cy="2583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Execution &amp; Saving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70709" y="2460175"/>
            <a:ext cx="3897088" cy="189411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 Visualization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2129" y="1690689"/>
            <a:ext cx="7739742" cy="4619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2" y="3760723"/>
            <a:ext cx="2282761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179" y="3736910"/>
            <a:ext cx="198392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031" y="3760723"/>
            <a:ext cx="2051275" cy="1304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237" y="3736910"/>
            <a:ext cx="1859933" cy="1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236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Framework for Efficient Analysis of Operational Research Algorithms</vt:lpstr>
      <vt:lpstr>FEAORA</vt:lpstr>
      <vt:lpstr>FEAORA Process</vt:lpstr>
      <vt:lpstr>Model Import</vt:lpstr>
      <vt:lpstr>Model Parsing</vt:lpstr>
      <vt:lpstr>Input Modeling</vt:lpstr>
      <vt:lpstr>Test Instance Generation</vt:lpstr>
      <vt:lpstr>Model Execution &amp; Saving</vt:lpstr>
      <vt:lpstr>Chart Visualization</vt:lpstr>
      <vt:lpstr>Map Visualization</vt:lpstr>
      <vt:lpstr>Demo</vt:lpstr>
      <vt:lpstr>FEAORA vs OREX-J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FEAORA</dc:title>
  <dc:creator>Anshul Vij</dc:creator>
  <cp:lastModifiedBy>Anshul Vij</cp:lastModifiedBy>
  <cp:revision>54</cp:revision>
  <dcterms:created xsi:type="dcterms:W3CDTF">2015-11-08T15:58:21Z</dcterms:created>
  <dcterms:modified xsi:type="dcterms:W3CDTF">2015-11-08T23:19:09Z</dcterms:modified>
</cp:coreProperties>
</file>