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6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2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2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85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5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0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8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0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6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0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4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A85839-D116-4CF2-B60D-0414826648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664552-EC11-418B-B1B9-2CD225654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lational-algebra-dbms.html" TargetMode="External"/><Relationship Id="rId2" Type="http://schemas.openxmlformats.org/officeDocument/2006/relationships/hyperlink" Target="https://www.javatpoint.com/dbms-relational-algebr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0839856/using-sql-loader-in-oracle-to-import-csv-file" TargetMode="External"/><Relationship Id="rId5" Type="http://schemas.openxmlformats.org/officeDocument/2006/relationships/hyperlink" Target="https://www.transfermarkt.co.in/premier-league/startseite/wettbewerb/GB1/plus/?saison_id=2021" TargetMode="External"/><Relationship Id="rId4" Type="http://schemas.openxmlformats.org/officeDocument/2006/relationships/hyperlink" Target="https://www.w3schools.com/sql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1920-3C0A-E273-BD1A-AE0251215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2687"/>
            <a:ext cx="9144000" cy="976313"/>
          </a:xfrm>
        </p:spPr>
        <p:txBody>
          <a:bodyPr/>
          <a:lstStyle/>
          <a:p>
            <a:r>
              <a:rPr lang="en-IN" dirty="0"/>
              <a:t>Premier League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2A61B-B53D-6F33-B9AA-84D29C58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51162"/>
          </a:xfrm>
        </p:spPr>
        <p:txBody>
          <a:bodyPr numCol="2">
            <a:normAutofit/>
          </a:bodyPr>
          <a:lstStyle/>
          <a:p>
            <a:pPr algn="l"/>
            <a:endParaRPr lang="en-IN" sz="1800" dirty="0"/>
          </a:p>
          <a:p>
            <a:pPr algn="l"/>
            <a:r>
              <a:rPr lang="en-IN" sz="1800" dirty="0"/>
              <a:t>Submitted to –</a:t>
            </a:r>
          </a:p>
          <a:p>
            <a:pPr algn="l"/>
            <a:r>
              <a:rPr lang="en-IN" sz="1800" dirty="0"/>
              <a:t>Dr. RadhaKrishna Rambola 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r"/>
            <a:r>
              <a:rPr lang="en-IN" sz="1800" dirty="0"/>
              <a:t>Submitted by – </a:t>
            </a:r>
          </a:p>
          <a:p>
            <a:pPr algn="r"/>
            <a:r>
              <a:rPr lang="en-IN" sz="1800" dirty="0"/>
              <a:t>Akshit Naithani (B208)</a:t>
            </a:r>
          </a:p>
          <a:p>
            <a:pPr algn="r"/>
            <a:r>
              <a:rPr lang="en-IN" sz="1800" dirty="0"/>
              <a:t>Vrishin Jain (B235)</a:t>
            </a:r>
          </a:p>
          <a:p>
            <a:pPr algn="r"/>
            <a:r>
              <a:rPr lang="en-IN" sz="1800" dirty="0"/>
              <a:t>Vansh Mistry (B223)</a:t>
            </a:r>
          </a:p>
          <a:p>
            <a:pPr algn="r"/>
            <a:r>
              <a:rPr lang="en-IN" sz="1800" dirty="0"/>
              <a:t>Meet Desai (B238)</a:t>
            </a:r>
          </a:p>
        </p:txBody>
      </p:sp>
    </p:spTree>
    <p:extLst>
      <p:ext uri="{BB962C8B-B14F-4D97-AF65-F5344CB8AC3E}">
        <p14:creationId xmlns:p14="http://schemas.microsoft.com/office/powerpoint/2010/main" val="330068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C175-3265-DCAC-F2F2-61F49FC2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Teams Ending With FC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D47A7-A96C-661E-AF94-63B4F8AD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3" y="2216887"/>
            <a:ext cx="8667954" cy="3259987"/>
          </a:xfrm>
        </p:spPr>
      </p:pic>
    </p:spTree>
    <p:extLst>
      <p:ext uri="{BB962C8B-B14F-4D97-AF65-F5344CB8AC3E}">
        <p14:creationId xmlns:p14="http://schemas.microsoft.com/office/powerpoint/2010/main" val="39338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AEA1-FD4B-2309-DE48-BF67FF6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Average Matches Player By Manchester United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5EC55-8364-2BAF-29E8-DC17D4EA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749" y="3224979"/>
            <a:ext cx="7340977" cy="1073205"/>
          </a:xfrm>
        </p:spPr>
      </p:pic>
    </p:spTree>
    <p:extLst>
      <p:ext uri="{BB962C8B-B14F-4D97-AF65-F5344CB8AC3E}">
        <p14:creationId xmlns:p14="http://schemas.microsoft.com/office/powerpoint/2010/main" val="260718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DC0C-5DDA-33B1-5545-DBF2FB4B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Max Goals Scored By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A8FBC-D4E6-D217-A709-B0658C9A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402" y="3148775"/>
            <a:ext cx="6229670" cy="1225613"/>
          </a:xfrm>
        </p:spPr>
      </p:pic>
    </p:spTree>
    <p:extLst>
      <p:ext uri="{BB962C8B-B14F-4D97-AF65-F5344CB8AC3E}">
        <p14:creationId xmlns:p14="http://schemas.microsoft.com/office/powerpoint/2010/main" val="267925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7710-91BA-F7AC-4503-A31BFF53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Counting Players In A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C8A93-A16B-708F-97E9-957AB0C92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893" y="1731963"/>
            <a:ext cx="4264689" cy="4059237"/>
          </a:xfrm>
        </p:spPr>
      </p:pic>
    </p:spTree>
    <p:extLst>
      <p:ext uri="{BB962C8B-B14F-4D97-AF65-F5344CB8AC3E}">
        <p14:creationId xmlns:p14="http://schemas.microsoft.com/office/powerpoint/2010/main" val="139309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E80-D906-EAEA-234C-D3574BBE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Scored By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02DBC-BD50-8688-302B-5E6FD5D9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875" y="1731963"/>
            <a:ext cx="4176725" cy="4059237"/>
          </a:xfrm>
        </p:spPr>
      </p:pic>
    </p:spTree>
    <p:extLst>
      <p:ext uri="{BB962C8B-B14F-4D97-AF65-F5344CB8AC3E}">
        <p14:creationId xmlns:p14="http://schemas.microsoft.com/office/powerpoint/2010/main" val="148087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A417-8A08-BC04-BB54-FDEEE7DA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from a Team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4F11A-1FC8-1471-B0E9-D361AF1B5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11" y="1731963"/>
            <a:ext cx="3338052" cy="4059237"/>
          </a:xfrm>
        </p:spPr>
      </p:pic>
    </p:spTree>
    <p:extLst>
      <p:ext uri="{BB962C8B-B14F-4D97-AF65-F5344CB8AC3E}">
        <p14:creationId xmlns:p14="http://schemas.microsoft.com/office/powerpoint/2010/main" val="383136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F77D-048F-CD94-F165-EE712F5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of Referees with Number Of Red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65985-2970-126B-5780-8248A481B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690688"/>
            <a:ext cx="3352800" cy="4500865"/>
          </a:xfrm>
        </p:spPr>
      </p:pic>
    </p:spTree>
    <p:extLst>
      <p:ext uri="{BB962C8B-B14F-4D97-AF65-F5344CB8AC3E}">
        <p14:creationId xmlns:p14="http://schemas.microsoft.com/office/powerpoint/2010/main" val="221132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0EF7-1141-97FF-B78E-18D25D56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Name with Number and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E1B24-122A-1912-8BE3-C55EEEDAF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729" y="1731963"/>
            <a:ext cx="2991016" cy="4059237"/>
          </a:xfrm>
        </p:spPr>
      </p:pic>
    </p:spTree>
    <p:extLst>
      <p:ext uri="{BB962C8B-B14F-4D97-AF65-F5344CB8AC3E}">
        <p14:creationId xmlns:p14="http://schemas.microsoft.com/office/powerpoint/2010/main" val="156195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B509D-6CEA-ECBB-77F0-7A57F8F6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00" y="95250"/>
            <a:ext cx="44786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3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A94D-5005-A951-C57C-32C9B5D5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References –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F2ABF-D423-6E9D-4BCB-D6DA0DAE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5975"/>
            <a:ext cx="9144000" cy="31718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https://www.javatpoint.com/dbms-relational-algebra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https://www.guru99.com/relational-algebra-dbms.html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https://www.w3schools.com/sql/default.asp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https://www.transfermarkt.co.in/premier-league/startseite/wettbewerb/GB1/plus/?saison_id=2021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https://stackoverflow.com/questions/10839856/using-sql-loader-in-oracle-to-import-csv-file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2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B627-DA75-C028-BC86-25EE06D6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12BF0-BCE1-899A-DBD9-0EC079761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76" y="1756892"/>
            <a:ext cx="6781800" cy="4272434"/>
          </a:xfrm>
        </p:spPr>
      </p:pic>
    </p:spTree>
    <p:extLst>
      <p:ext uri="{BB962C8B-B14F-4D97-AF65-F5344CB8AC3E}">
        <p14:creationId xmlns:p14="http://schemas.microsoft.com/office/powerpoint/2010/main" val="40338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820A-3850-6C2A-B622-3D5FE9F7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With Goals Greater Than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A1E1E-4005-8186-C742-E277CD59D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057" y="1731963"/>
            <a:ext cx="8206360" cy="4059237"/>
          </a:xfrm>
        </p:spPr>
      </p:pic>
    </p:spTree>
    <p:extLst>
      <p:ext uri="{BB962C8B-B14F-4D97-AF65-F5344CB8AC3E}">
        <p14:creationId xmlns:p14="http://schemas.microsoft.com/office/powerpoint/2010/main" val="241882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D540-3D30-33C5-D443-D92EACA2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Stats Of Players From A Specific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F0F8C-5054-7D7B-E5D1-FFEEA526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97" y="1731963"/>
            <a:ext cx="8563680" cy="4059237"/>
          </a:xfrm>
        </p:spPr>
      </p:pic>
    </p:spTree>
    <p:extLst>
      <p:ext uri="{BB962C8B-B14F-4D97-AF65-F5344CB8AC3E}">
        <p14:creationId xmlns:p14="http://schemas.microsoft.com/office/powerpoint/2010/main" val="95024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4950-97F8-9525-3A7D-AAFFDE44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Who Have More Assists than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1CCB2-87F5-3F4C-8414-742AF567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100" y="1731963"/>
            <a:ext cx="6860275" cy="4059237"/>
          </a:xfrm>
        </p:spPr>
      </p:pic>
    </p:spTree>
    <p:extLst>
      <p:ext uri="{BB962C8B-B14F-4D97-AF65-F5344CB8AC3E}">
        <p14:creationId xmlns:p14="http://schemas.microsoft.com/office/powerpoint/2010/main" val="218175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8E04-6790-15A0-04F9-4721AA8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Who Have More Assists than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EC9FA-A8D6-15C2-5C98-00CF51D2E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330" y="1731963"/>
            <a:ext cx="6415815" cy="4059237"/>
          </a:xfrm>
        </p:spPr>
      </p:pic>
    </p:spTree>
    <p:extLst>
      <p:ext uri="{BB962C8B-B14F-4D97-AF65-F5344CB8AC3E}">
        <p14:creationId xmlns:p14="http://schemas.microsoft.com/office/powerpoint/2010/main" val="376809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7D6A-4C93-CE06-E070-789F5B93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Who Have More Assists than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C4903-FF4C-A03C-C22E-944E61784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45" y="1731963"/>
            <a:ext cx="6609585" cy="4059237"/>
          </a:xfrm>
        </p:spPr>
      </p:pic>
    </p:spTree>
    <p:extLst>
      <p:ext uri="{BB962C8B-B14F-4D97-AF65-F5344CB8AC3E}">
        <p14:creationId xmlns:p14="http://schemas.microsoft.com/office/powerpoint/2010/main" val="262153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643C-E55B-04F6-24AC-4164FFAE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Players Who Have More Assists than Goals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421F5-8813-1B33-2667-FF8A449E3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3" y="1731963"/>
            <a:ext cx="6669949" cy="4059237"/>
          </a:xfrm>
        </p:spPr>
      </p:pic>
    </p:spTree>
    <p:extLst>
      <p:ext uri="{BB962C8B-B14F-4D97-AF65-F5344CB8AC3E}">
        <p14:creationId xmlns:p14="http://schemas.microsoft.com/office/powerpoint/2010/main" val="128139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ECA8-957D-C925-4DC0-CC2821F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Players from A Club in Descending Order by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6A273-09A3-BED4-3148-3AE0C901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935" y="1731963"/>
            <a:ext cx="5256604" cy="4059237"/>
          </a:xfrm>
        </p:spPr>
      </p:pic>
    </p:spTree>
    <p:extLst>
      <p:ext uri="{BB962C8B-B14F-4D97-AF65-F5344CB8AC3E}">
        <p14:creationId xmlns:p14="http://schemas.microsoft.com/office/powerpoint/2010/main" val="2476285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153</TotalTime>
  <Words>200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Wingdings 2</vt:lpstr>
      <vt:lpstr>Slate</vt:lpstr>
      <vt:lpstr>Premier League Database</vt:lpstr>
      <vt:lpstr>ER Diagram</vt:lpstr>
      <vt:lpstr>Players With Goals Greater Than 10</vt:lpstr>
      <vt:lpstr>Stats Of Players From A Specific Team</vt:lpstr>
      <vt:lpstr>Players Who Have More Assists than Goals</vt:lpstr>
      <vt:lpstr>Players Who Have More Assists than Goals</vt:lpstr>
      <vt:lpstr>Players Who Have More Assists than Goals</vt:lpstr>
      <vt:lpstr>Players Who Have More Assists than Goals</vt:lpstr>
      <vt:lpstr>Players from A Club in Descending Order by Goals</vt:lpstr>
      <vt:lpstr>Teams Ending With FC</vt:lpstr>
      <vt:lpstr>Average Matches Player By Manchester United Players</vt:lpstr>
      <vt:lpstr>Selecting Max Goals Scored By Player</vt:lpstr>
      <vt:lpstr>Counting Players In A Club</vt:lpstr>
      <vt:lpstr>Goals Scored By Club</vt:lpstr>
      <vt:lpstr>Players from a Team </vt:lpstr>
      <vt:lpstr>Name of Referees with Number Of Red Cards</vt:lpstr>
      <vt:lpstr>Players Name with Number and Goals</vt:lpstr>
      <vt:lpstr>PowerPoint Presentation</vt:lpstr>
      <vt:lpstr>References 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Database</dc:title>
  <dc:creator>VRISHIN JAIN - 70022100446</dc:creator>
  <cp:lastModifiedBy>VRISHIN JAIN - 70022100446</cp:lastModifiedBy>
  <cp:revision>5</cp:revision>
  <dcterms:created xsi:type="dcterms:W3CDTF">2022-10-20T06:55:04Z</dcterms:created>
  <dcterms:modified xsi:type="dcterms:W3CDTF">2022-11-02T12:09:05Z</dcterms:modified>
</cp:coreProperties>
</file>