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Image</a:t>
          </a:r>
          <a:r>
            <a:rPr lang="en-US" baseline="0" dirty="0"/>
            <a:t> processing</a:t>
          </a:r>
          <a:endParaRPr lang="en-US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Artificial intelligence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Web integration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rgbClr val="FF0000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0070C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Image</a:t>
          </a:r>
          <a:r>
            <a:rPr lang="en-US" sz="2600" kern="1200" baseline="0" dirty="0"/>
            <a:t> processing</a:t>
          </a:r>
          <a:endParaRPr lang="en-US" sz="26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Web integration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Artificial intelligence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2295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Tree – no tree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: D3Vz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Track: emerging technologies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0152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085"/>
          <p:cNvGrpSpPr/>
          <p:nvPr/>
        </p:nvGrpSpPr>
        <p:grpSpPr>
          <a:xfrm>
            <a:off x="2144265" y="3429559"/>
            <a:ext cx="1616168" cy="1364266"/>
            <a:chOff x="0" y="0"/>
            <a:chExt cx="1616166" cy="1364264"/>
          </a:xfrm>
        </p:grpSpPr>
        <p:sp>
          <p:nvSpPr>
            <p:cNvPr id="120" name="Arc 1086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E6260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1" name="Oval 1087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E6260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25" name="Group 1088"/>
          <p:cNvGrpSpPr/>
          <p:nvPr/>
        </p:nvGrpSpPr>
        <p:grpSpPr>
          <a:xfrm>
            <a:off x="3760642" y="3080000"/>
            <a:ext cx="1616168" cy="1364266"/>
            <a:chOff x="0" y="8"/>
            <a:chExt cx="1616166" cy="1364264"/>
          </a:xfrm>
        </p:grpSpPr>
        <p:sp>
          <p:nvSpPr>
            <p:cNvPr id="123" name="Arc 1089"/>
            <p:cNvSpPr/>
            <p:nvPr/>
          </p:nvSpPr>
          <p:spPr>
            <a:xfrm rot="5400000">
              <a:off x="403990" y="-403983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57687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4" name="Oval 1090"/>
            <p:cNvSpPr/>
            <p:nvPr/>
          </p:nvSpPr>
          <p:spPr>
            <a:xfrm rot="5400000" flipH="1">
              <a:off x="300623" y="349568"/>
              <a:ext cx="1014705" cy="1014705"/>
            </a:xfrm>
            <a:prstGeom prst="ellipse">
              <a:avLst/>
            </a:prstGeom>
            <a:solidFill>
              <a:srgbClr val="57687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28" name="Group 1091"/>
          <p:cNvGrpSpPr/>
          <p:nvPr/>
        </p:nvGrpSpPr>
        <p:grpSpPr>
          <a:xfrm>
            <a:off x="5377018" y="3429559"/>
            <a:ext cx="1616168" cy="1364266"/>
            <a:chOff x="0" y="0"/>
            <a:chExt cx="1616166" cy="1364264"/>
          </a:xfrm>
        </p:grpSpPr>
        <p:sp>
          <p:nvSpPr>
            <p:cNvPr id="126" name="Arc 1092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0680C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7" name="Oval 1093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0680C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31" name="Group 1094"/>
          <p:cNvGrpSpPr/>
          <p:nvPr/>
        </p:nvGrpSpPr>
        <p:grpSpPr>
          <a:xfrm>
            <a:off x="6993395" y="3080000"/>
            <a:ext cx="1616168" cy="1364266"/>
            <a:chOff x="0" y="8"/>
            <a:chExt cx="1616166" cy="1364264"/>
          </a:xfrm>
        </p:grpSpPr>
        <p:sp>
          <p:nvSpPr>
            <p:cNvPr id="129" name="Arc 1095"/>
            <p:cNvSpPr/>
            <p:nvPr/>
          </p:nvSpPr>
          <p:spPr>
            <a:xfrm rot="5400000">
              <a:off x="403990" y="-403983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07A398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30" name="Oval 1096"/>
            <p:cNvSpPr/>
            <p:nvPr/>
          </p:nvSpPr>
          <p:spPr>
            <a:xfrm rot="5400000" flipH="1">
              <a:off x="300623" y="349568"/>
              <a:ext cx="1014705" cy="1014705"/>
            </a:xfrm>
            <a:prstGeom prst="ellipse">
              <a:avLst/>
            </a:prstGeom>
            <a:solidFill>
              <a:srgbClr val="07A3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34" name="Group 1097"/>
          <p:cNvGrpSpPr/>
          <p:nvPr/>
        </p:nvGrpSpPr>
        <p:grpSpPr>
          <a:xfrm>
            <a:off x="8609770" y="3429559"/>
            <a:ext cx="1616168" cy="1364266"/>
            <a:chOff x="0" y="0"/>
            <a:chExt cx="1616166" cy="1364264"/>
          </a:xfrm>
        </p:grpSpPr>
        <p:sp>
          <p:nvSpPr>
            <p:cNvPr id="132" name="Arc 1098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90C22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33" name="Oval 1099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90C2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sp>
        <p:nvSpPr>
          <p:cNvPr id="135" name="Chevron 5"/>
          <p:cNvSpPr/>
          <p:nvPr/>
        </p:nvSpPr>
        <p:spPr>
          <a:xfrm rot="5400000">
            <a:off x="7688552" y="4636556"/>
            <a:ext cx="225642" cy="314544"/>
          </a:xfrm>
          <a:prstGeom prst="chevron">
            <a:avLst>
              <a:gd name="adj" fmla="val 42574"/>
            </a:avLst>
          </a:prstGeom>
          <a:solidFill>
            <a:srgbClr val="07A398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6" name="Chevron 5"/>
          <p:cNvSpPr/>
          <p:nvPr/>
        </p:nvSpPr>
        <p:spPr>
          <a:xfrm rot="5400000">
            <a:off x="4455798" y="4636556"/>
            <a:ext cx="225642" cy="314544"/>
          </a:xfrm>
          <a:prstGeom prst="chevron">
            <a:avLst>
              <a:gd name="adj" fmla="val 42574"/>
            </a:avLst>
          </a:prstGeom>
          <a:solidFill>
            <a:srgbClr val="57687C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7" name="Chevron 5"/>
          <p:cNvSpPr/>
          <p:nvPr/>
        </p:nvSpPr>
        <p:spPr>
          <a:xfrm rot="5400000" flipH="1">
            <a:off x="9304925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90C221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8" name="Chevron 5"/>
          <p:cNvSpPr/>
          <p:nvPr/>
        </p:nvSpPr>
        <p:spPr>
          <a:xfrm rot="5400000" flipH="1">
            <a:off x="6072173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0680C3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9" name="Chevron 5"/>
          <p:cNvSpPr/>
          <p:nvPr/>
        </p:nvSpPr>
        <p:spPr>
          <a:xfrm rot="5400000" flipH="1">
            <a:off x="2839422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E62601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grpSp>
        <p:nvGrpSpPr>
          <p:cNvPr id="142" name="Group 1115"/>
          <p:cNvGrpSpPr/>
          <p:nvPr/>
        </p:nvGrpSpPr>
        <p:grpSpPr>
          <a:xfrm>
            <a:off x="1790443" y="2357026"/>
            <a:ext cx="2270822" cy="578107"/>
            <a:chOff x="0" y="0"/>
            <a:chExt cx="2270821" cy="578106"/>
          </a:xfrm>
        </p:grpSpPr>
        <p:sp>
          <p:nvSpPr>
            <p:cNvPr id="140" name="TextBox 1116"/>
            <p:cNvSpPr txBox="1"/>
            <p:nvPr/>
          </p:nvSpPr>
          <p:spPr>
            <a:xfrm>
              <a:off x="6348" y="301111"/>
              <a:ext cx="2258121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 dirty="0"/>
            </a:p>
          </p:txBody>
        </p:sp>
        <p:sp>
          <p:nvSpPr>
            <p:cNvPr id="141" name="TextBox 1117"/>
            <p:cNvSpPr txBox="1"/>
            <p:nvPr/>
          </p:nvSpPr>
          <p:spPr>
            <a:xfrm>
              <a:off x="0" y="0"/>
              <a:ext cx="2270821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PREPARING DATASET</a:t>
              </a:r>
            </a:p>
          </p:txBody>
        </p:sp>
      </p:grpSp>
      <p:grpSp>
        <p:nvGrpSpPr>
          <p:cNvPr id="145" name="Group 1118"/>
          <p:cNvGrpSpPr/>
          <p:nvPr/>
        </p:nvGrpSpPr>
        <p:grpSpPr>
          <a:xfrm>
            <a:off x="4949057" y="2121199"/>
            <a:ext cx="2424206" cy="448339"/>
            <a:chOff x="-47673" y="501163"/>
            <a:chExt cx="2424205" cy="448338"/>
          </a:xfrm>
        </p:grpSpPr>
        <p:sp>
          <p:nvSpPr>
            <p:cNvPr id="143" name="TextBox 1119"/>
            <p:cNvSpPr txBox="1"/>
            <p:nvPr/>
          </p:nvSpPr>
          <p:spPr>
            <a:xfrm>
              <a:off x="13292" y="501163"/>
              <a:ext cx="2363240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.  </a:t>
              </a:r>
            </a:p>
          </p:txBody>
        </p:sp>
        <p:sp>
          <p:nvSpPr>
            <p:cNvPr id="144" name="TextBox 1120"/>
            <p:cNvSpPr txBox="1"/>
            <p:nvPr/>
          </p:nvSpPr>
          <p:spPr>
            <a:xfrm>
              <a:off x="-47673" y="672507"/>
              <a:ext cx="2376532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Assigning Labels and Features</a:t>
              </a:r>
            </a:p>
          </p:txBody>
        </p:sp>
      </p:grpSp>
      <p:grpSp>
        <p:nvGrpSpPr>
          <p:cNvPr id="148" name="Group 1121"/>
          <p:cNvGrpSpPr/>
          <p:nvPr/>
        </p:nvGrpSpPr>
        <p:grpSpPr>
          <a:xfrm>
            <a:off x="8308724" y="2309876"/>
            <a:ext cx="2088982" cy="553996"/>
            <a:chOff x="0" y="0"/>
            <a:chExt cx="2088981" cy="553994"/>
          </a:xfrm>
        </p:grpSpPr>
        <p:sp>
          <p:nvSpPr>
            <p:cNvPr id="146" name="TextBox 1122"/>
            <p:cNvSpPr/>
            <p:nvPr/>
          </p:nvSpPr>
          <p:spPr>
            <a:xfrm>
              <a:off x="5839" y="277000"/>
              <a:ext cx="2077298" cy="2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endParaRPr dirty="0"/>
            </a:p>
          </p:txBody>
        </p:sp>
        <p:sp>
          <p:nvSpPr>
            <p:cNvPr id="147" name="TextBox 1123"/>
            <p:cNvSpPr txBox="1"/>
            <p:nvPr/>
          </p:nvSpPr>
          <p:spPr>
            <a:xfrm>
              <a:off x="0" y="0"/>
              <a:ext cx="2088981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CNN</a:t>
              </a:r>
              <a:r>
                <a:rPr dirty="0"/>
                <a:t> MODEL</a:t>
              </a:r>
            </a:p>
          </p:txBody>
        </p:sp>
      </p:grpSp>
      <p:grpSp>
        <p:nvGrpSpPr>
          <p:cNvPr id="151" name="Group 1124"/>
          <p:cNvGrpSpPr/>
          <p:nvPr/>
        </p:nvGrpSpPr>
        <p:grpSpPr>
          <a:xfrm>
            <a:off x="3516493" y="5200849"/>
            <a:ext cx="2088982" cy="351010"/>
            <a:chOff x="-3" y="202985"/>
            <a:chExt cx="2088981" cy="351009"/>
          </a:xfrm>
        </p:grpSpPr>
        <p:sp>
          <p:nvSpPr>
            <p:cNvPr id="149" name="TextBox 1125"/>
            <p:cNvSpPr/>
            <p:nvPr/>
          </p:nvSpPr>
          <p:spPr>
            <a:xfrm>
              <a:off x="5839" y="277000"/>
              <a:ext cx="2077298" cy="2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endParaRPr dirty="0"/>
            </a:p>
          </p:txBody>
        </p:sp>
        <p:sp>
          <p:nvSpPr>
            <p:cNvPr id="150" name="TextBox 1126"/>
            <p:cNvSpPr txBox="1"/>
            <p:nvPr/>
          </p:nvSpPr>
          <p:spPr>
            <a:xfrm>
              <a:off x="-3" y="202985"/>
              <a:ext cx="2088981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Create Training Data</a:t>
              </a:r>
            </a:p>
          </p:txBody>
        </p:sp>
      </p:grpSp>
      <p:grpSp>
        <p:nvGrpSpPr>
          <p:cNvPr id="154" name="Group 1127"/>
          <p:cNvGrpSpPr/>
          <p:nvPr/>
        </p:nvGrpSpPr>
        <p:grpSpPr>
          <a:xfrm>
            <a:off x="6775252" y="5151422"/>
            <a:ext cx="2130723" cy="652843"/>
            <a:chOff x="-1" y="0"/>
            <a:chExt cx="2130722" cy="652842"/>
          </a:xfrm>
        </p:grpSpPr>
        <p:sp>
          <p:nvSpPr>
            <p:cNvPr id="152" name="TextBox 1128"/>
            <p:cNvSpPr txBox="1"/>
            <p:nvPr/>
          </p:nvSpPr>
          <p:spPr>
            <a:xfrm>
              <a:off x="53423" y="375848"/>
              <a:ext cx="2077298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 dirty="0"/>
            </a:p>
          </p:txBody>
        </p:sp>
        <p:sp>
          <p:nvSpPr>
            <p:cNvPr id="153" name="TextBox 1129"/>
            <p:cNvSpPr txBox="1"/>
            <p:nvPr/>
          </p:nvSpPr>
          <p:spPr>
            <a:xfrm>
              <a:off x="-1" y="0"/>
              <a:ext cx="2088982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Defining x and y </a:t>
              </a:r>
            </a:p>
          </p:txBody>
        </p:sp>
      </p:grpSp>
      <p:sp>
        <p:nvSpPr>
          <p:cNvPr id="155" name="FLOWCHART"/>
          <p:cNvSpPr txBox="1"/>
          <p:nvPr/>
        </p:nvSpPr>
        <p:spPr>
          <a:xfrm>
            <a:off x="2018876" y="531668"/>
            <a:ext cx="208898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FLOWCHART</a:t>
            </a:r>
          </a:p>
        </p:txBody>
      </p:sp>
      <p:sp>
        <p:nvSpPr>
          <p:cNvPr id="156" name="Coins"/>
          <p:cNvSpPr/>
          <p:nvPr/>
        </p:nvSpPr>
        <p:spPr>
          <a:xfrm>
            <a:off x="2697045" y="3633727"/>
            <a:ext cx="510609" cy="512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7" name="Text Document"/>
          <p:cNvSpPr/>
          <p:nvPr/>
        </p:nvSpPr>
        <p:spPr>
          <a:xfrm>
            <a:off x="4385901" y="3673770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Tag"/>
          <p:cNvSpPr/>
          <p:nvPr/>
        </p:nvSpPr>
        <p:spPr>
          <a:xfrm>
            <a:off x="6014863" y="3671535"/>
            <a:ext cx="315666" cy="51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12058"/>
              </a:schemeClr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Scatter Graph"/>
          <p:cNvSpPr/>
          <p:nvPr/>
        </p:nvSpPr>
        <p:spPr>
          <a:xfrm>
            <a:off x="7593839" y="3693485"/>
            <a:ext cx="493550" cy="492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08" y="3562456"/>
            <a:ext cx="708443" cy="708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roup 1085"/>
          <p:cNvSpPr/>
          <p:nvPr/>
        </p:nvSpPr>
        <p:spPr>
          <a:xfrm rot="5400000">
            <a:off x="3117991" y="1892860"/>
            <a:ext cx="1014705" cy="1014705"/>
          </a:xfrm>
          <a:prstGeom prst="ellipse">
            <a:avLst/>
          </a:prstGeom>
          <a:solidFill>
            <a:srgbClr val="E6260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3" name="Coins"/>
          <p:cNvSpPr/>
          <p:nvPr/>
        </p:nvSpPr>
        <p:spPr>
          <a:xfrm>
            <a:off x="3370146" y="2097027"/>
            <a:ext cx="510609" cy="512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4" name="Group 1088"/>
          <p:cNvSpPr/>
          <p:nvPr/>
        </p:nvSpPr>
        <p:spPr>
          <a:xfrm rot="5400000" flipH="1">
            <a:off x="5846039" y="3176886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5" name="Text Document"/>
          <p:cNvSpPr/>
          <p:nvPr/>
        </p:nvSpPr>
        <p:spPr>
          <a:xfrm>
            <a:off x="6170566" y="3483948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6" name="Group 1088"/>
          <p:cNvSpPr/>
          <p:nvPr/>
        </p:nvSpPr>
        <p:spPr>
          <a:xfrm rot="5400000" flipH="1">
            <a:off x="5772641" y="743208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7" name="Text Document"/>
          <p:cNvSpPr/>
          <p:nvPr/>
        </p:nvSpPr>
        <p:spPr>
          <a:xfrm>
            <a:off x="6102662" y="1013805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8" name="Group 1088"/>
          <p:cNvSpPr/>
          <p:nvPr/>
        </p:nvSpPr>
        <p:spPr>
          <a:xfrm rot="5400000" flipH="1">
            <a:off x="5009564" y="2010847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9" name="Text Document"/>
          <p:cNvSpPr/>
          <p:nvPr/>
        </p:nvSpPr>
        <p:spPr>
          <a:xfrm>
            <a:off x="5334090" y="2306844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Training"/>
          <p:cNvSpPr txBox="1"/>
          <p:nvPr/>
        </p:nvSpPr>
        <p:spPr>
          <a:xfrm>
            <a:off x="5819167" y="356365"/>
            <a:ext cx="81438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Training</a:t>
            </a:r>
          </a:p>
        </p:txBody>
      </p:sp>
      <p:sp>
        <p:nvSpPr>
          <p:cNvPr id="171" name="Testing"/>
          <p:cNvSpPr txBox="1"/>
          <p:nvPr/>
        </p:nvSpPr>
        <p:spPr>
          <a:xfrm>
            <a:off x="4983383" y="1628345"/>
            <a:ext cx="7086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Testing</a:t>
            </a:r>
          </a:p>
        </p:txBody>
      </p:sp>
      <p:sp>
        <p:nvSpPr>
          <p:cNvPr id="172" name="Validation"/>
          <p:cNvSpPr txBox="1"/>
          <p:nvPr/>
        </p:nvSpPr>
        <p:spPr>
          <a:xfrm>
            <a:off x="5912136" y="2825966"/>
            <a:ext cx="102841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Validation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3990729" y="1221122"/>
            <a:ext cx="1493659" cy="6282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Line"/>
          <p:cNvSpPr/>
          <p:nvPr/>
        </p:nvSpPr>
        <p:spPr>
          <a:xfrm>
            <a:off x="3990729" y="3062776"/>
            <a:ext cx="1493513" cy="6278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Line"/>
          <p:cNvSpPr/>
          <p:nvPr/>
        </p:nvSpPr>
        <p:spPr>
          <a:xfrm>
            <a:off x="4156905" y="2518199"/>
            <a:ext cx="82844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Group 1094"/>
          <p:cNvSpPr/>
          <p:nvPr/>
        </p:nvSpPr>
        <p:spPr>
          <a:xfrm rot="5400000" flipH="1">
            <a:off x="8054152" y="926296"/>
            <a:ext cx="1014705" cy="1014705"/>
          </a:xfrm>
          <a:prstGeom prst="ellipse">
            <a:avLst/>
          </a:prstGeom>
          <a:solidFill>
            <a:srgbClr val="07A3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77" name="Scatter Graph"/>
          <p:cNvSpPr/>
          <p:nvPr/>
        </p:nvSpPr>
        <p:spPr>
          <a:xfrm>
            <a:off x="8401999" y="1187527"/>
            <a:ext cx="493550" cy="492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6811867" y="851943"/>
            <a:ext cx="148873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V="1">
            <a:off x="6368160" y="1844303"/>
            <a:ext cx="1493660" cy="6282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CNN model"/>
          <p:cNvSpPr txBox="1"/>
          <p:nvPr/>
        </p:nvSpPr>
        <p:spPr>
          <a:xfrm>
            <a:off x="8006007" y="2037081"/>
            <a:ext cx="123046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C</a:t>
            </a:r>
            <a:r>
              <a:rPr dirty="0"/>
              <a:t>NN model </a:t>
            </a:r>
          </a:p>
        </p:txBody>
      </p:sp>
      <p:sp>
        <p:nvSpPr>
          <p:cNvPr id="181" name="Dataset"/>
          <p:cNvSpPr txBox="1"/>
          <p:nvPr/>
        </p:nvSpPr>
        <p:spPr>
          <a:xfrm>
            <a:off x="3057748" y="1351213"/>
            <a:ext cx="80246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Dataset</a:t>
            </a:r>
          </a:p>
        </p:txBody>
      </p:sp>
      <p:sp>
        <p:nvSpPr>
          <p:cNvPr id="182" name="Line"/>
          <p:cNvSpPr/>
          <p:nvPr/>
        </p:nvSpPr>
        <p:spPr>
          <a:xfrm>
            <a:off x="8257543" y="2597554"/>
            <a:ext cx="1" cy="1014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>
            <a:off x="6943800" y="3646434"/>
            <a:ext cx="916989" cy="3470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4" name="Group 1097"/>
          <p:cNvSpPr/>
          <p:nvPr/>
        </p:nvSpPr>
        <p:spPr>
          <a:xfrm rot="5400000">
            <a:off x="7877439" y="3649430"/>
            <a:ext cx="1014705" cy="1014705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80" y="3802571"/>
            <a:ext cx="708443" cy="70844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Accuracy Testing"/>
          <p:cNvSpPr txBox="1"/>
          <p:nvPr/>
        </p:nvSpPr>
        <p:spPr>
          <a:xfrm>
            <a:off x="7569195" y="4795603"/>
            <a:ext cx="166083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Accuracy Testing</a:t>
            </a:r>
          </a:p>
        </p:txBody>
      </p:sp>
      <p:sp>
        <p:nvSpPr>
          <p:cNvPr id="187" name="Group 1091"/>
          <p:cNvSpPr/>
          <p:nvPr/>
        </p:nvSpPr>
        <p:spPr>
          <a:xfrm rot="5400000">
            <a:off x="6326044" y="5109868"/>
            <a:ext cx="1014705" cy="1014705"/>
          </a:xfrm>
          <a:prstGeom prst="ellipse">
            <a:avLst/>
          </a:prstGeom>
          <a:solidFill>
            <a:srgbClr val="0680C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88" name="Tag"/>
          <p:cNvSpPr/>
          <p:nvPr/>
        </p:nvSpPr>
        <p:spPr>
          <a:xfrm>
            <a:off x="6675563" y="5361149"/>
            <a:ext cx="315666" cy="51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12058"/>
              </a:schemeClr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H="1">
            <a:off x="7486090" y="5263805"/>
            <a:ext cx="916030" cy="4741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Worked on accuracy"/>
          <p:cNvSpPr txBox="1"/>
          <p:nvPr/>
        </p:nvSpPr>
        <p:spPr>
          <a:xfrm>
            <a:off x="5995260" y="6205357"/>
            <a:ext cx="19958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Worked on accuracy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874148" y="5782088"/>
            <a:ext cx="128553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2" name="Group 1097"/>
          <p:cNvSpPr/>
          <p:nvPr/>
        </p:nvSpPr>
        <p:spPr>
          <a:xfrm rot="5400000">
            <a:off x="3702386" y="5274736"/>
            <a:ext cx="1014705" cy="1014705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7" y="5427877"/>
            <a:ext cx="708443" cy="70844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quired model"/>
          <p:cNvSpPr txBox="1"/>
          <p:nvPr/>
        </p:nvSpPr>
        <p:spPr>
          <a:xfrm>
            <a:off x="3086562" y="6321759"/>
            <a:ext cx="154099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Required model</a:t>
            </a:r>
          </a:p>
        </p:txBody>
      </p:sp>
      <p:sp>
        <p:nvSpPr>
          <p:cNvPr id="195" name="SOLUTION"/>
          <p:cNvSpPr txBox="1"/>
          <p:nvPr/>
        </p:nvSpPr>
        <p:spPr>
          <a:xfrm>
            <a:off x="1254516" y="324066"/>
            <a:ext cx="2836991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300"/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ORK FLOW"/>
          <p:cNvSpPr txBox="1">
            <a:spLocks noGrp="1"/>
          </p:cNvSpPr>
          <p:nvPr>
            <p:ph type="title"/>
          </p:nvPr>
        </p:nvSpPr>
        <p:spPr>
          <a:xfrm>
            <a:off x="1906914" y="184056"/>
            <a:ext cx="7886701" cy="132556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Tech stacks</a:t>
            </a:r>
          </a:p>
        </p:txBody>
      </p:sp>
      <p:pic>
        <p:nvPicPr>
          <p:cNvPr id="198" name="FJI_AP_11.png" descr="FJI_AP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24" y="1871126"/>
            <a:ext cx="3485258" cy="1925969"/>
          </a:xfrm>
          <a:prstGeom prst="rect">
            <a:avLst/>
          </a:prstGeom>
          <a:ln w="76200">
            <a:solidFill>
              <a:srgbClr val="CF6D6F"/>
            </a:solidFill>
            <a:miter lim="400000"/>
          </a:ln>
        </p:spPr>
      </p:pic>
      <p:pic>
        <p:nvPicPr>
          <p:cNvPr id="199" name="TAN_CB_442.png" descr="TAN_CB_4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74" y="3977530"/>
            <a:ext cx="3485258" cy="1925968"/>
          </a:xfrm>
          <a:prstGeom prst="rect">
            <a:avLst/>
          </a:prstGeom>
          <a:ln w="88900">
            <a:solidFill>
              <a:schemeClr val="accent6"/>
            </a:solidFill>
            <a:miter lim="400000"/>
          </a:ln>
        </p:spPr>
      </p:pic>
      <p:sp>
        <p:nvSpPr>
          <p:cNvPr id="200" name="Group 1091"/>
          <p:cNvSpPr/>
          <p:nvPr/>
        </p:nvSpPr>
        <p:spPr>
          <a:xfrm rot="5400000">
            <a:off x="2200251" y="1591949"/>
            <a:ext cx="1490467" cy="1490466"/>
          </a:xfrm>
          <a:prstGeom prst="ellipse">
            <a:avLst/>
          </a:prstGeom>
          <a:solidFill>
            <a:srgbClr val="0680C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201" name="Group 1088"/>
          <p:cNvSpPr/>
          <p:nvPr/>
        </p:nvSpPr>
        <p:spPr>
          <a:xfrm rot="5400000" flipH="1">
            <a:off x="3669509" y="2838371"/>
            <a:ext cx="1915687" cy="1959916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202" name="Group 1085"/>
          <p:cNvSpPr/>
          <p:nvPr/>
        </p:nvSpPr>
        <p:spPr>
          <a:xfrm>
            <a:off x="4102737" y="1552330"/>
            <a:ext cx="1141616" cy="1047435"/>
          </a:xfrm>
          <a:prstGeom prst="ellipse">
            <a:avLst/>
          </a:prstGeom>
          <a:solidFill>
            <a:srgbClr val="E6260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000" dirty="0"/>
              <a:t>HTML</a:t>
            </a:r>
            <a:endParaRPr sz="2000" dirty="0"/>
          </a:p>
        </p:txBody>
      </p:sp>
      <p:sp>
        <p:nvSpPr>
          <p:cNvPr id="203" name="Group 1094"/>
          <p:cNvSpPr/>
          <p:nvPr/>
        </p:nvSpPr>
        <p:spPr>
          <a:xfrm flipH="1">
            <a:off x="3297562" y="4684113"/>
            <a:ext cx="1194461" cy="1194461"/>
          </a:xfrm>
          <a:prstGeom prst="ellipse">
            <a:avLst/>
          </a:prstGeom>
          <a:solidFill>
            <a:srgbClr val="07A3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700" dirty="0"/>
              <a:t>CSS</a:t>
            </a:r>
            <a:endParaRPr sz="2700" dirty="0"/>
          </a:p>
        </p:txBody>
      </p:sp>
      <p:sp>
        <p:nvSpPr>
          <p:cNvPr id="204" name="Group 1097"/>
          <p:cNvSpPr/>
          <p:nvPr/>
        </p:nvSpPr>
        <p:spPr>
          <a:xfrm rot="5400000">
            <a:off x="1824550" y="3339025"/>
            <a:ext cx="1688056" cy="1688057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205" name="PYTHON"/>
          <p:cNvSpPr txBox="1"/>
          <p:nvPr/>
        </p:nvSpPr>
        <p:spPr>
          <a:xfrm>
            <a:off x="2417128" y="2151763"/>
            <a:ext cx="105671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206" name="FLASK…"/>
          <p:cNvSpPr txBox="1"/>
          <p:nvPr/>
        </p:nvSpPr>
        <p:spPr>
          <a:xfrm>
            <a:off x="2243724" y="3857934"/>
            <a:ext cx="1688056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FLASK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/ KIVY</a:t>
            </a:r>
          </a:p>
        </p:txBody>
      </p:sp>
      <p:sp>
        <p:nvSpPr>
          <p:cNvPr id="207" name="TENSORFLOW"/>
          <p:cNvSpPr txBox="1"/>
          <p:nvPr/>
        </p:nvSpPr>
        <p:spPr>
          <a:xfrm>
            <a:off x="3762570" y="3632911"/>
            <a:ext cx="172956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TENSORFLOW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58</TotalTime>
  <Words>61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Tree – no tree identification</vt:lpstr>
      <vt:lpstr>Track: emerging technologies</vt:lpstr>
      <vt:lpstr>PowerPoint Presentation</vt:lpstr>
      <vt:lpstr>PowerPoint Presentation</vt:lpstr>
      <vt:lpstr>Tech 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 </dc:title>
  <dc:creator>Akshit Narwal</dc:creator>
  <cp:lastModifiedBy>Akshit Narwal</cp:lastModifiedBy>
  <cp:revision>13</cp:revision>
  <dcterms:created xsi:type="dcterms:W3CDTF">2023-01-06T09:05:51Z</dcterms:created>
  <dcterms:modified xsi:type="dcterms:W3CDTF">2023-01-06T14:55:44Z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