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it Miglani" userId="b83b52d2-f9df-472a-9442-bfa7f2f4c4e5" providerId="ADAL" clId="{C44FCF92-A473-45BB-A634-299443969E4B}"/>
    <pc:docChg chg="undo custSel addSld modSld">
      <pc:chgData name="Akshit Miglani" userId="b83b52d2-f9df-472a-9442-bfa7f2f4c4e5" providerId="ADAL" clId="{C44FCF92-A473-45BB-A634-299443969E4B}" dt="2021-06-15T15:27:19.106" v="1010" actId="13926"/>
      <pc:docMkLst>
        <pc:docMk/>
      </pc:docMkLst>
      <pc:sldChg chg="modSp">
        <pc:chgData name="Akshit Miglani" userId="b83b52d2-f9df-472a-9442-bfa7f2f4c4e5" providerId="ADAL" clId="{C44FCF92-A473-45BB-A634-299443969E4B}" dt="2021-06-11T19:05:20.948" v="61" actId="14100"/>
        <pc:sldMkLst>
          <pc:docMk/>
          <pc:sldMk cId="2561847890" sldId="256"/>
        </pc:sldMkLst>
        <pc:spChg chg="mod">
          <ac:chgData name="Akshit Miglani" userId="b83b52d2-f9df-472a-9442-bfa7f2f4c4e5" providerId="ADAL" clId="{C44FCF92-A473-45BB-A634-299443969E4B}" dt="2021-06-11T19:05:20.948" v="61" actId="14100"/>
          <ac:spMkLst>
            <pc:docMk/>
            <pc:sldMk cId="2561847890" sldId="256"/>
            <ac:spMk id="4" creationId="{F15C7A39-4656-4CCC-86EB-0B0E30B36F89}"/>
          </ac:spMkLst>
        </pc:spChg>
        <pc:spChg chg="mod">
          <ac:chgData name="Akshit Miglani" userId="b83b52d2-f9df-472a-9442-bfa7f2f4c4e5" providerId="ADAL" clId="{C44FCF92-A473-45BB-A634-299443969E4B}" dt="2021-06-11T19:04:40.930" v="54" actId="1076"/>
          <ac:spMkLst>
            <pc:docMk/>
            <pc:sldMk cId="2561847890" sldId="256"/>
            <ac:spMk id="21" creationId="{5AE7B296-B64A-4681-AF68-850F34CCD4C1}"/>
          </ac:spMkLst>
        </pc:spChg>
        <pc:cxnChg chg="mod">
          <ac:chgData name="Akshit Miglani" userId="b83b52d2-f9df-472a-9442-bfa7f2f4c4e5" providerId="ADAL" clId="{C44FCF92-A473-45BB-A634-299443969E4B}" dt="2021-06-11T19:02:22.100" v="3" actId="1038"/>
          <ac:cxnSpMkLst>
            <pc:docMk/>
            <pc:sldMk cId="2561847890" sldId="256"/>
            <ac:cxnSpMk id="19" creationId="{E7208D40-9111-43C0-900B-0664B3CF4AA1}"/>
          </ac:cxnSpMkLst>
        </pc:cxnChg>
      </pc:sldChg>
      <pc:sldChg chg="addSp delSp modSp add">
        <pc:chgData name="Akshit Miglani" userId="b83b52d2-f9df-472a-9442-bfa7f2f4c4e5" providerId="ADAL" clId="{C44FCF92-A473-45BB-A634-299443969E4B}" dt="2021-06-15T15:27:19.106" v="1010" actId="13926"/>
        <pc:sldMkLst>
          <pc:docMk/>
          <pc:sldMk cId="3535483155" sldId="257"/>
        </pc:sldMkLst>
        <pc:spChg chg="add del mod">
          <ac:chgData name="Akshit Miglani" userId="b83b52d2-f9df-472a-9442-bfa7f2f4c4e5" providerId="ADAL" clId="{C44FCF92-A473-45BB-A634-299443969E4B}" dt="2021-06-15T15:06:36.976" v="97" actId="478"/>
          <ac:spMkLst>
            <pc:docMk/>
            <pc:sldMk cId="3535483155" sldId="257"/>
            <ac:spMk id="2" creationId="{03B89DDC-A0EF-4136-A3C4-A6F7FD087163}"/>
          </ac:spMkLst>
        </pc:spChg>
        <pc:spChg chg="add del mod">
          <ac:chgData name="Akshit Miglani" userId="b83b52d2-f9df-472a-9442-bfa7f2f4c4e5" providerId="ADAL" clId="{C44FCF92-A473-45BB-A634-299443969E4B}" dt="2021-06-15T15:06:36.976" v="97" actId="478"/>
          <ac:spMkLst>
            <pc:docMk/>
            <pc:sldMk cId="3535483155" sldId="257"/>
            <ac:spMk id="3" creationId="{DA1CF5F0-3351-4F88-9631-D786D154C242}"/>
          </ac:spMkLst>
        </pc:spChg>
        <pc:spChg chg="add mod">
          <ac:chgData name="Akshit Miglani" userId="b83b52d2-f9df-472a-9442-bfa7f2f4c4e5" providerId="ADAL" clId="{C44FCF92-A473-45BB-A634-299443969E4B}" dt="2021-06-15T15:15:25.882" v="151" actId="1076"/>
          <ac:spMkLst>
            <pc:docMk/>
            <pc:sldMk cId="3535483155" sldId="257"/>
            <ac:spMk id="4" creationId="{E09883FC-415B-4785-BB8C-9A1F79EF9473}"/>
          </ac:spMkLst>
        </pc:spChg>
        <pc:spChg chg="add del mod">
          <ac:chgData name="Akshit Miglani" userId="b83b52d2-f9df-472a-9442-bfa7f2f4c4e5" providerId="ADAL" clId="{C44FCF92-A473-45BB-A634-299443969E4B}" dt="2021-06-15T15:23:17.334" v="889" actId="11529"/>
          <ac:spMkLst>
            <pc:docMk/>
            <pc:sldMk cId="3535483155" sldId="257"/>
            <ac:spMk id="5" creationId="{384CD4E2-3AAE-40DB-9B6B-EF7955999CEB}"/>
          </ac:spMkLst>
        </pc:spChg>
        <pc:spChg chg="add mod">
          <ac:chgData name="Akshit Miglani" userId="b83b52d2-f9df-472a-9442-bfa7f2f4c4e5" providerId="ADAL" clId="{C44FCF92-A473-45BB-A634-299443969E4B}" dt="2021-06-15T15:16:16.315" v="183" actId="14100"/>
          <ac:spMkLst>
            <pc:docMk/>
            <pc:sldMk cId="3535483155" sldId="257"/>
            <ac:spMk id="6" creationId="{27ADEAE3-4808-4110-A3B3-6A347A8AE0BF}"/>
          </ac:spMkLst>
        </pc:spChg>
        <pc:spChg chg="add mod">
          <ac:chgData name="Akshit Miglani" userId="b83b52d2-f9df-472a-9442-bfa7f2f4c4e5" providerId="ADAL" clId="{C44FCF92-A473-45BB-A634-299443969E4B}" dt="2021-06-15T15:21:47.826" v="884" actId="14100"/>
          <ac:spMkLst>
            <pc:docMk/>
            <pc:sldMk cId="3535483155" sldId="257"/>
            <ac:spMk id="7" creationId="{426BEF66-DBE6-44AC-A80D-1613233DB9B5}"/>
          </ac:spMkLst>
        </pc:spChg>
        <pc:spChg chg="add mod">
          <ac:chgData name="Akshit Miglani" userId="b83b52d2-f9df-472a-9442-bfa7f2f4c4e5" providerId="ADAL" clId="{C44FCF92-A473-45BB-A634-299443969E4B}" dt="2021-06-15T15:18:57.426" v="591" actId="13926"/>
          <ac:spMkLst>
            <pc:docMk/>
            <pc:sldMk cId="3535483155" sldId="257"/>
            <ac:spMk id="8" creationId="{CDFC078D-76DA-4444-8081-21AE38E5C1F2}"/>
          </ac:spMkLst>
        </pc:spChg>
        <pc:spChg chg="add mod">
          <ac:chgData name="Akshit Miglani" userId="b83b52d2-f9df-472a-9442-bfa7f2f4c4e5" providerId="ADAL" clId="{C44FCF92-A473-45BB-A634-299443969E4B}" dt="2021-06-15T15:20:33.384" v="776" actId="13926"/>
          <ac:spMkLst>
            <pc:docMk/>
            <pc:sldMk cId="3535483155" sldId="257"/>
            <ac:spMk id="9" creationId="{2D5F49BD-65E5-4E32-B205-E28C9DCA99FE}"/>
          </ac:spMkLst>
        </pc:spChg>
        <pc:spChg chg="add mod">
          <ac:chgData name="Akshit Miglani" userId="b83b52d2-f9df-472a-9442-bfa7f2f4c4e5" providerId="ADAL" clId="{C44FCF92-A473-45BB-A634-299443969E4B}" dt="2021-06-15T15:22:00.504" v="885" actId="14100"/>
          <ac:spMkLst>
            <pc:docMk/>
            <pc:sldMk cId="3535483155" sldId="257"/>
            <ac:spMk id="10" creationId="{29A871AF-7D33-4153-958D-A62B04B1A68C}"/>
          </ac:spMkLst>
        </pc:spChg>
        <pc:spChg chg="add del mod">
          <ac:chgData name="Akshit Miglani" userId="b83b52d2-f9df-472a-9442-bfa7f2f4c4e5" providerId="ADAL" clId="{C44FCF92-A473-45BB-A634-299443969E4B}" dt="2021-06-15T15:23:51.669" v="891" actId="478"/>
          <ac:spMkLst>
            <pc:docMk/>
            <pc:sldMk cId="3535483155" sldId="257"/>
            <ac:spMk id="11" creationId="{41F707F9-5B23-4DF3-86A2-30ACE2DBFC0E}"/>
          </ac:spMkLst>
        </pc:spChg>
        <pc:spChg chg="add del mod">
          <ac:chgData name="Akshit Miglani" userId="b83b52d2-f9df-472a-9442-bfa7f2f4c4e5" providerId="ADAL" clId="{C44FCF92-A473-45BB-A634-299443969E4B}" dt="2021-06-15T15:24:13.206" v="893" actId="478"/>
          <ac:spMkLst>
            <pc:docMk/>
            <pc:sldMk cId="3535483155" sldId="257"/>
            <ac:spMk id="12" creationId="{11DB6576-0C7C-4339-B79A-B6F48E694853}"/>
          </ac:spMkLst>
        </pc:spChg>
        <pc:spChg chg="add mod">
          <ac:chgData name="Akshit Miglani" userId="b83b52d2-f9df-472a-9442-bfa7f2f4c4e5" providerId="ADAL" clId="{C44FCF92-A473-45BB-A634-299443969E4B}" dt="2021-06-15T15:24:46.931" v="897" actId="693"/>
          <ac:spMkLst>
            <pc:docMk/>
            <pc:sldMk cId="3535483155" sldId="257"/>
            <ac:spMk id="13" creationId="{9F3993C9-A464-407B-AB77-FD4DDC94D773}"/>
          </ac:spMkLst>
        </pc:spChg>
        <pc:spChg chg="add del mod">
          <ac:chgData name="Akshit Miglani" userId="b83b52d2-f9df-472a-9442-bfa7f2f4c4e5" providerId="ADAL" clId="{C44FCF92-A473-45BB-A634-299443969E4B}" dt="2021-06-15T15:26:02.723" v="901" actId="478"/>
          <ac:spMkLst>
            <pc:docMk/>
            <pc:sldMk cId="3535483155" sldId="257"/>
            <ac:spMk id="14" creationId="{A8453198-17AC-457E-A778-2BBF1A0C917C}"/>
          </ac:spMkLst>
        </pc:spChg>
        <pc:spChg chg="add mod ord">
          <ac:chgData name="Akshit Miglani" userId="b83b52d2-f9df-472a-9442-bfa7f2f4c4e5" providerId="ADAL" clId="{C44FCF92-A473-45BB-A634-299443969E4B}" dt="2021-06-15T15:27:19.106" v="1010" actId="13926"/>
          <ac:spMkLst>
            <pc:docMk/>
            <pc:sldMk cId="3535483155" sldId="257"/>
            <ac:spMk id="16" creationId="{2FD25EC2-195E-4875-9C37-8F2B5894C926}"/>
          </ac:spMkLst>
        </pc:spChg>
        <pc:picChg chg="add mod">
          <ac:chgData name="Akshit Miglani" userId="b83b52d2-f9df-472a-9442-bfa7f2f4c4e5" providerId="ADAL" clId="{C44FCF92-A473-45BB-A634-299443969E4B}" dt="2021-06-15T15:22:04.476" v="887" actId="1076"/>
          <ac:picMkLst>
            <pc:docMk/>
            <pc:sldMk cId="3535483155" sldId="257"/>
            <ac:picMk id="1026" creationId="{7BE9EEA8-FB95-4B60-95F2-D46BE577FF4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8B26-F5E1-49C6-9F89-270C3C3985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5C7310-A4CD-4F4B-868A-85ECD33F56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C75B32-A173-4ED3-9F06-0F796C2CEAFB}"/>
              </a:ext>
            </a:extLst>
          </p:cNvPr>
          <p:cNvSpPr>
            <a:spLocks noGrp="1"/>
          </p:cNvSpPr>
          <p:nvPr>
            <p:ph type="dt" sz="half" idx="10"/>
          </p:nvPr>
        </p:nvSpPr>
        <p:spPr/>
        <p:txBody>
          <a:bodyPr/>
          <a:lstStyle/>
          <a:p>
            <a:fld id="{41C463B1-47BE-428D-8EC0-7CC67595C5F4}" type="datetimeFigureOut">
              <a:rPr lang="en-IN" smtClean="0"/>
              <a:t>12-06-2021</a:t>
            </a:fld>
            <a:endParaRPr lang="en-IN"/>
          </a:p>
        </p:txBody>
      </p:sp>
      <p:sp>
        <p:nvSpPr>
          <p:cNvPr id="5" name="Footer Placeholder 4">
            <a:extLst>
              <a:ext uri="{FF2B5EF4-FFF2-40B4-BE49-F238E27FC236}">
                <a16:creationId xmlns:a16="http://schemas.microsoft.com/office/drawing/2014/main" id="{EBCDC61D-B5CB-498A-9DBC-B5AE034641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CC5A15-6996-44ED-8093-325357B1B57D}"/>
              </a:ext>
            </a:extLst>
          </p:cNvPr>
          <p:cNvSpPr>
            <a:spLocks noGrp="1"/>
          </p:cNvSpPr>
          <p:nvPr>
            <p:ph type="sldNum" sz="quarter" idx="12"/>
          </p:nvPr>
        </p:nvSpPr>
        <p:spPr/>
        <p:txBody>
          <a:bodyPr/>
          <a:lstStyle/>
          <a:p>
            <a:fld id="{E3CE8B21-4AC5-4347-9063-17227C632CD0}" type="slidenum">
              <a:rPr lang="en-IN" smtClean="0"/>
              <a:t>‹#›</a:t>
            </a:fld>
            <a:endParaRPr lang="en-IN"/>
          </a:p>
        </p:txBody>
      </p:sp>
    </p:spTree>
    <p:extLst>
      <p:ext uri="{BB962C8B-B14F-4D97-AF65-F5344CB8AC3E}">
        <p14:creationId xmlns:p14="http://schemas.microsoft.com/office/powerpoint/2010/main" val="267863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AF62-BE64-497B-B0A1-B1C2927914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230CB0-49F1-480F-853B-6267981859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C66A39-7399-4E35-9E52-9B61BDE4A2CF}"/>
              </a:ext>
            </a:extLst>
          </p:cNvPr>
          <p:cNvSpPr>
            <a:spLocks noGrp="1"/>
          </p:cNvSpPr>
          <p:nvPr>
            <p:ph type="dt" sz="half" idx="10"/>
          </p:nvPr>
        </p:nvSpPr>
        <p:spPr/>
        <p:txBody>
          <a:bodyPr/>
          <a:lstStyle/>
          <a:p>
            <a:fld id="{41C463B1-47BE-428D-8EC0-7CC67595C5F4}" type="datetimeFigureOut">
              <a:rPr lang="en-IN" smtClean="0"/>
              <a:t>12-06-2021</a:t>
            </a:fld>
            <a:endParaRPr lang="en-IN"/>
          </a:p>
        </p:txBody>
      </p:sp>
      <p:sp>
        <p:nvSpPr>
          <p:cNvPr id="5" name="Footer Placeholder 4">
            <a:extLst>
              <a:ext uri="{FF2B5EF4-FFF2-40B4-BE49-F238E27FC236}">
                <a16:creationId xmlns:a16="http://schemas.microsoft.com/office/drawing/2014/main" id="{24357345-FECC-4359-94A9-CE24A345E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F531E2-F301-41F7-A052-8D79AE734D22}"/>
              </a:ext>
            </a:extLst>
          </p:cNvPr>
          <p:cNvSpPr>
            <a:spLocks noGrp="1"/>
          </p:cNvSpPr>
          <p:nvPr>
            <p:ph type="sldNum" sz="quarter" idx="12"/>
          </p:nvPr>
        </p:nvSpPr>
        <p:spPr/>
        <p:txBody>
          <a:bodyPr/>
          <a:lstStyle/>
          <a:p>
            <a:fld id="{E3CE8B21-4AC5-4347-9063-17227C632CD0}" type="slidenum">
              <a:rPr lang="en-IN" smtClean="0"/>
              <a:t>‹#›</a:t>
            </a:fld>
            <a:endParaRPr lang="en-IN"/>
          </a:p>
        </p:txBody>
      </p:sp>
    </p:spTree>
    <p:extLst>
      <p:ext uri="{BB962C8B-B14F-4D97-AF65-F5344CB8AC3E}">
        <p14:creationId xmlns:p14="http://schemas.microsoft.com/office/powerpoint/2010/main" val="261034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740061-93B3-4CB9-B524-7C48250E52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53C148-54B8-4A2E-BDED-3DB3101DB1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C7C4D5-23F0-4E38-8519-EFFC01BBADCF}"/>
              </a:ext>
            </a:extLst>
          </p:cNvPr>
          <p:cNvSpPr>
            <a:spLocks noGrp="1"/>
          </p:cNvSpPr>
          <p:nvPr>
            <p:ph type="dt" sz="half" idx="10"/>
          </p:nvPr>
        </p:nvSpPr>
        <p:spPr/>
        <p:txBody>
          <a:bodyPr/>
          <a:lstStyle/>
          <a:p>
            <a:fld id="{41C463B1-47BE-428D-8EC0-7CC67595C5F4}" type="datetimeFigureOut">
              <a:rPr lang="en-IN" smtClean="0"/>
              <a:t>12-06-2021</a:t>
            </a:fld>
            <a:endParaRPr lang="en-IN"/>
          </a:p>
        </p:txBody>
      </p:sp>
      <p:sp>
        <p:nvSpPr>
          <p:cNvPr id="5" name="Footer Placeholder 4">
            <a:extLst>
              <a:ext uri="{FF2B5EF4-FFF2-40B4-BE49-F238E27FC236}">
                <a16:creationId xmlns:a16="http://schemas.microsoft.com/office/drawing/2014/main" id="{E656C00E-F8A3-4580-A553-BD0B805AB6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059916-17BF-4109-B5FB-895D4C5CC106}"/>
              </a:ext>
            </a:extLst>
          </p:cNvPr>
          <p:cNvSpPr>
            <a:spLocks noGrp="1"/>
          </p:cNvSpPr>
          <p:nvPr>
            <p:ph type="sldNum" sz="quarter" idx="12"/>
          </p:nvPr>
        </p:nvSpPr>
        <p:spPr/>
        <p:txBody>
          <a:bodyPr/>
          <a:lstStyle/>
          <a:p>
            <a:fld id="{E3CE8B21-4AC5-4347-9063-17227C632CD0}" type="slidenum">
              <a:rPr lang="en-IN" smtClean="0"/>
              <a:t>‹#›</a:t>
            </a:fld>
            <a:endParaRPr lang="en-IN"/>
          </a:p>
        </p:txBody>
      </p:sp>
    </p:spTree>
    <p:extLst>
      <p:ext uri="{BB962C8B-B14F-4D97-AF65-F5344CB8AC3E}">
        <p14:creationId xmlns:p14="http://schemas.microsoft.com/office/powerpoint/2010/main" val="4024942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6035-1308-4C9C-8B5E-5E2DD5C6E5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1EBD79-17E1-4FD0-A362-8938FB3E38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A89C46-90FE-43F2-BD41-22620DE5820B}"/>
              </a:ext>
            </a:extLst>
          </p:cNvPr>
          <p:cNvSpPr>
            <a:spLocks noGrp="1"/>
          </p:cNvSpPr>
          <p:nvPr>
            <p:ph type="dt" sz="half" idx="10"/>
          </p:nvPr>
        </p:nvSpPr>
        <p:spPr/>
        <p:txBody>
          <a:bodyPr/>
          <a:lstStyle/>
          <a:p>
            <a:fld id="{41C463B1-47BE-428D-8EC0-7CC67595C5F4}" type="datetimeFigureOut">
              <a:rPr lang="en-IN" smtClean="0"/>
              <a:t>12-06-2021</a:t>
            </a:fld>
            <a:endParaRPr lang="en-IN"/>
          </a:p>
        </p:txBody>
      </p:sp>
      <p:sp>
        <p:nvSpPr>
          <p:cNvPr id="5" name="Footer Placeholder 4">
            <a:extLst>
              <a:ext uri="{FF2B5EF4-FFF2-40B4-BE49-F238E27FC236}">
                <a16:creationId xmlns:a16="http://schemas.microsoft.com/office/drawing/2014/main" id="{49B2F568-5888-481F-96DD-89140E6E4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78F647-B555-4741-9621-722CAD30A39F}"/>
              </a:ext>
            </a:extLst>
          </p:cNvPr>
          <p:cNvSpPr>
            <a:spLocks noGrp="1"/>
          </p:cNvSpPr>
          <p:nvPr>
            <p:ph type="sldNum" sz="quarter" idx="12"/>
          </p:nvPr>
        </p:nvSpPr>
        <p:spPr/>
        <p:txBody>
          <a:bodyPr/>
          <a:lstStyle/>
          <a:p>
            <a:fld id="{E3CE8B21-4AC5-4347-9063-17227C632CD0}" type="slidenum">
              <a:rPr lang="en-IN" smtClean="0"/>
              <a:t>‹#›</a:t>
            </a:fld>
            <a:endParaRPr lang="en-IN"/>
          </a:p>
        </p:txBody>
      </p:sp>
    </p:spTree>
    <p:extLst>
      <p:ext uri="{BB962C8B-B14F-4D97-AF65-F5344CB8AC3E}">
        <p14:creationId xmlns:p14="http://schemas.microsoft.com/office/powerpoint/2010/main" val="317044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CED4-1F5D-4B3D-BCA7-28C42CF734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BAB4E0-1FB1-466F-B95F-82B11D8B4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591AC2-E79F-4CC0-99EA-C420A2B08795}"/>
              </a:ext>
            </a:extLst>
          </p:cNvPr>
          <p:cNvSpPr>
            <a:spLocks noGrp="1"/>
          </p:cNvSpPr>
          <p:nvPr>
            <p:ph type="dt" sz="half" idx="10"/>
          </p:nvPr>
        </p:nvSpPr>
        <p:spPr/>
        <p:txBody>
          <a:bodyPr/>
          <a:lstStyle/>
          <a:p>
            <a:fld id="{41C463B1-47BE-428D-8EC0-7CC67595C5F4}" type="datetimeFigureOut">
              <a:rPr lang="en-IN" smtClean="0"/>
              <a:t>12-06-2021</a:t>
            </a:fld>
            <a:endParaRPr lang="en-IN"/>
          </a:p>
        </p:txBody>
      </p:sp>
      <p:sp>
        <p:nvSpPr>
          <p:cNvPr id="5" name="Footer Placeholder 4">
            <a:extLst>
              <a:ext uri="{FF2B5EF4-FFF2-40B4-BE49-F238E27FC236}">
                <a16:creationId xmlns:a16="http://schemas.microsoft.com/office/drawing/2014/main" id="{A0158494-9B93-4BD4-A1C6-FEAF925CFE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76B3F3-A9D5-4444-B88E-1C5442F17089}"/>
              </a:ext>
            </a:extLst>
          </p:cNvPr>
          <p:cNvSpPr>
            <a:spLocks noGrp="1"/>
          </p:cNvSpPr>
          <p:nvPr>
            <p:ph type="sldNum" sz="quarter" idx="12"/>
          </p:nvPr>
        </p:nvSpPr>
        <p:spPr/>
        <p:txBody>
          <a:bodyPr/>
          <a:lstStyle/>
          <a:p>
            <a:fld id="{E3CE8B21-4AC5-4347-9063-17227C632CD0}" type="slidenum">
              <a:rPr lang="en-IN" smtClean="0"/>
              <a:t>‹#›</a:t>
            </a:fld>
            <a:endParaRPr lang="en-IN"/>
          </a:p>
        </p:txBody>
      </p:sp>
    </p:spTree>
    <p:extLst>
      <p:ext uri="{BB962C8B-B14F-4D97-AF65-F5344CB8AC3E}">
        <p14:creationId xmlns:p14="http://schemas.microsoft.com/office/powerpoint/2010/main" val="798108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971D-FACB-4854-8CFC-C4884B79E0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19EB7C-77A4-4AE9-8534-3754A3907B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8F8440-07A4-4794-BDF2-22EA828061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EF6474-7EA8-4CC9-A767-B69599A829C4}"/>
              </a:ext>
            </a:extLst>
          </p:cNvPr>
          <p:cNvSpPr>
            <a:spLocks noGrp="1"/>
          </p:cNvSpPr>
          <p:nvPr>
            <p:ph type="dt" sz="half" idx="10"/>
          </p:nvPr>
        </p:nvSpPr>
        <p:spPr/>
        <p:txBody>
          <a:bodyPr/>
          <a:lstStyle/>
          <a:p>
            <a:fld id="{41C463B1-47BE-428D-8EC0-7CC67595C5F4}" type="datetimeFigureOut">
              <a:rPr lang="en-IN" smtClean="0"/>
              <a:t>12-06-2021</a:t>
            </a:fld>
            <a:endParaRPr lang="en-IN"/>
          </a:p>
        </p:txBody>
      </p:sp>
      <p:sp>
        <p:nvSpPr>
          <p:cNvPr id="6" name="Footer Placeholder 5">
            <a:extLst>
              <a:ext uri="{FF2B5EF4-FFF2-40B4-BE49-F238E27FC236}">
                <a16:creationId xmlns:a16="http://schemas.microsoft.com/office/drawing/2014/main" id="{7E165945-62B2-4964-B209-F594058B9E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24E0E1-DEC8-400D-B7A2-49467FCC3C86}"/>
              </a:ext>
            </a:extLst>
          </p:cNvPr>
          <p:cNvSpPr>
            <a:spLocks noGrp="1"/>
          </p:cNvSpPr>
          <p:nvPr>
            <p:ph type="sldNum" sz="quarter" idx="12"/>
          </p:nvPr>
        </p:nvSpPr>
        <p:spPr/>
        <p:txBody>
          <a:bodyPr/>
          <a:lstStyle/>
          <a:p>
            <a:fld id="{E3CE8B21-4AC5-4347-9063-17227C632CD0}" type="slidenum">
              <a:rPr lang="en-IN" smtClean="0"/>
              <a:t>‹#›</a:t>
            </a:fld>
            <a:endParaRPr lang="en-IN"/>
          </a:p>
        </p:txBody>
      </p:sp>
    </p:spTree>
    <p:extLst>
      <p:ext uri="{BB962C8B-B14F-4D97-AF65-F5344CB8AC3E}">
        <p14:creationId xmlns:p14="http://schemas.microsoft.com/office/powerpoint/2010/main" val="370095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3D68-EDA6-4637-8BBA-7D0017CDD3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A195FA-8B0F-443D-A92E-57999A18C0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421ECD-673A-4D15-85BE-D8A3F918B6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25CEA5-AD43-450A-A4C1-A06A5CF3C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7C0041-2E42-46C3-92C1-58017FDDF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2E688C-2B6F-4E09-B556-96A16C35224F}"/>
              </a:ext>
            </a:extLst>
          </p:cNvPr>
          <p:cNvSpPr>
            <a:spLocks noGrp="1"/>
          </p:cNvSpPr>
          <p:nvPr>
            <p:ph type="dt" sz="half" idx="10"/>
          </p:nvPr>
        </p:nvSpPr>
        <p:spPr/>
        <p:txBody>
          <a:bodyPr/>
          <a:lstStyle/>
          <a:p>
            <a:fld id="{41C463B1-47BE-428D-8EC0-7CC67595C5F4}" type="datetimeFigureOut">
              <a:rPr lang="en-IN" smtClean="0"/>
              <a:t>12-06-2021</a:t>
            </a:fld>
            <a:endParaRPr lang="en-IN"/>
          </a:p>
        </p:txBody>
      </p:sp>
      <p:sp>
        <p:nvSpPr>
          <p:cNvPr id="8" name="Footer Placeholder 7">
            <a:extLst>
              <a:ext uri="{FF2B5EF4-FFF2-40B4-BE49-F238E27FC236}">
                <a16:creationId xmlns:a16="http://schemas.microsoft.com/office/drawing/2014/main" id="{5A888C61-F27A-4AC8-854B-9E100F0EBC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3325E8-B721-4D9A-AB47-9695F998DDED}"/>
              </a:ext>
            </a:extLst>
          </p:cNvPr>
          <p:cNvSpPr>
            <a:spLocks noGrp="1"/>
          </p:cNvSpPr>
          <p:nvPr>
            <p:ph type="sldNum" sz="quarter" idx="12"/>
          </p:nvPr>
        </p:nvSpPr>
        <p:spPr/>
        <p:txBody>
          <a:bodyPr/>
          <a:lstStyle/>
          <a:p>
            <a:fld id="{E3CE8B21-4AC5-4347-9063-17227C632CD0}" type="slidenum">
              <a:rPr lang="en-IN" smtClean="0"/>
              <a:t>‹#›</a:t>
            </a:fld>
            <a:endParaRPr lang="en-IN"/>
          </a:p>
        </p:txBody>
      </p:sp>
    </p:spTree>
    <p:extLst>
      <p:ext uri="{BB962C8B-B14F-4D97-AF65-F5344CB8AC3E}">
        <p14:creationId xmlns:p14="http://schemas.microsoft.com/office/powerpoint/2010/main" val="32982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F3E7-A580-4047-986F-6E7F4E5E45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D8F7C2-37B7-415D-BE57-B6241B191A4B}"/>
              </a:ext>
            </a:extLst>
          </p:cNvPr>
          <p:cNvSpPr>
            <a:spLocks noGrp="1"/>
          </p:cNvSpPr>
          <p:nvPr>
            <p:ph type="dt" sz="half" idx="10"/>
          </p:nvPr>
        </p:nvSpPr>
        <p:spPr/>
        <p:txBody>
          <a:bodyPr/>
          <a:lstStyle/>
          <a:p>
            <a:fld id="{41C463B1-47BE-428D-8EC0-7CC67595C5F4}" type="datetimeFigureOut">
              <a:rPr lang="en-IN" smtClean="0"/>
              <a:t>12-06-2021</a:t>
            </a:fld>
            <a:endParaRPr lang="en-IN"/>
          </a:p>
        </p:txBody>
      </p:sp>
      <p:sp>
        <p:nvSpPr>
          <p:cNvPr id="4" name="Footer Placeholder 3">
            <a:extLst>
              <a:ext uri="{FF2B5EF4-FFF2-40B4-BE49-F238E27FC236}">
                <a16:creationId xmlns:a16="http://schemas.microsoft.com/office/drawing/2014/main" id="{EFFBAC80-41A2-4518-94CD-E62DBCB592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B3259B-E839-4553-A705-DFDD4E6448C9}"/>
              </a:ext>
            </a:extLst>
          </p:cNvPr>
          <p:cNvSpPr>
            <a:spLocks noGrp="1"/>
          </p:cNvSpPr>
          <p:nvPr>
            <p:ph type="sldNum" sz="quarter" idx="12"/>
          </p:nvPr>
        </p:nvSpPr>
        <p:spPr/>
        <p:txBody>
          <a:bodyPr/>
          <a:lstStyle/>
          <a:p>
            <a:fld id="{E3CE8B21-4AC5-4347-9063-17227C632CD0}" type="slidenum">
              <a:rPr lang="en-IN" smtClean="0"/>
              <a:t>‹#›</a:t>
            </a:fld>
            <a:endParaRPr lang="en-IN"/>
          </a:p>
        </p:txBody>
      </p:sp>
    </p:spTree>
    <p:extLst>
      <p:ext uri="{BB962C8B-B14F-4D97-AF65-F5344CB8AC3E}">
        <p14:creationId xmlns:p14="http://schemas.microsoft.com/office/powerpoint/2010/main" val="379424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650F07-BBC3-4D2E-8560-48609B4B7E81}"/>
              </a:ext>
            </a:extLst>
          </p:cNvPr>
          <p:cNvSpPr>
            <a:spLocks noGrp="1"/>
          </p:cNvSpPr>
          <p:nvPr>
            <p:ph type="dt" sz="half" idx="10"/>
          </p:nvPr>
        </p:nvSpPr>
        <p:spPr/>
        <p:txBody>
          <a:bodyPr/>
          <a:lstStyle/>
          <a:p>
            <a:fld id="{41C463B1-47BE-428D-8EC0-7CC67595C5F4}" type="datetimeFigureOut">
              <a:rPr lang="en-IN" smtClean="0"/>
              <a:t>12-06-2021</a:t>
            </a:fld>
            <a:endParaRPr lang="en-IN"/>
          </a:p>
        </p:txBody>
      </p:sp>
      <p:sp>
        <p:nvSpPr>
          <p:cNvPr id="3" name="Footer Placeholder 2">
            <a:extLst>
              <a:ext uri="{FF2B5EF4-FFF2-40B4-BE49-F238E27FC236}">
                <a16:creationId xmlns:a16="http://schemas.microsoft.com/office/drawing/2014/main" id="{15FF6D96-E40A-42F5-9949-CC562AFC23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9465BE-E20F-49A5-AE17-0D1001C614F0}"/>
              </a:ext>
            </a:extLst>
          </p:cNvPr>
          <p:cNvSpPr>
            <a:spLocks noGrp="1"/>
          </p:cNvSpPr>
          <p:nvPr>
            <p:ph type="sldNum" sz="quarter" idx="12"/>
          </p:nvPr>
        </p:nvSpPr>
        <p:spPr/>
        <p:txBody>
          <a:bodyPr/>
          <a:lstStyle/>
          <a:p>
            <a:fld id="{E3CE8B21-4AC5-4347-9063-17227C632CD0}" type="slidenum">
              <a:rPr lang="en-IN" smtClean="0"/>
              <a:t>‹#›</a:t>
            </a:fld>
            <a:endParaRPr lang="en-IN"/>
          </a:p>
        </p:txBody>
      </p:sp>
    </p:spTree>
    <p:extLst>
      <p:ext uri="{BB962C8B-B14F-4D97-AF65-F5344CB8AC3E}">
        <p14:creationId xmlns:p14="http://schemas.microsoft.com/office/powerpoint/2010/main" val="104942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FF54-6766-4A4B-8FD8-B4EE4D1E53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F99EDC-17C6-4531-8E17-579317692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9D4119-0632-482D-9393-0F8353C87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31DF6-BF18-4935-9932-1AD4D7F335EE}"/>
              </a:ext>
            </a:extLst>
          </p:cNvPr>
          <p:cNvSpPr>
            <a:spLocks noGrp="1"/>
          </p:cNvSpPr>
          <p:nvPr>
            <p:ph type="dt" sz="half" idx="10"/>
          </p:nvPr>
        </p:nvSpPr>
        <p:spPr/>
        <p:txBody>
          <a:bodyPr/>
          <a:lstStyle/>
          <a:p>
            <a:fld id="{41C463B1-47BE-428D-8EC0-7CC67595C5F4}" type="datetimeFigureOut">
              <a:rPr lang="en-IN" smtClean="0"/>
              <a:t>12-06-2021</a:t>
            </a:fld>
            <a:endParaRPr lang="en-IN"/>
          </a:p>
        </p:txBody>
      </p:sp>
      <p:sp>
        <p:nvSpPr>
          <p:cNvPr id="6" name="Footer Placeholder 5">
            <a:extLst>
              <a:ext uri="{FF2B5EF4-FFF2-40B4-BE49-F238E27FC236}">
                <a16:creationId xmlns:a16="http://schemas.microsoft.com/office/drawing/2014/main" id="{A81B4AB3-B0AA-4351-B86A-EA04AEBACE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24F439-823C-4AEC-9B1E-F5EC64022035}"/>
              </a:ext>
            </a:extLst>
          </p:cNvPr>
          <p:cNvSpPr>
            <a:spLocks noGrp="1"/>
          </p:cNvSpPr>
          <p:nvPr>
            <p:ph type="sldNum" sz="quarter" idx="12"/>
          </p:nvPr>
        </p:nvSpPr>
        <p:spPr/>
        <p:txBody>
          <a:bodyPr/>
          <a:lstStyle/>
          <a:p>
            <a:fld id="{E3CE8B21-4AC5-4347-9063-17227C632CD0}" type="slidenum">
              <a:rPr lang="en-IN" smtClean="0"/>
              <a:t>‹#›</a:t>
            </a:fld>
            <a:endParaRPr lang="en-IN"/>
          </a:p>
        </p:txBody>
      </p:sp>
    </p:spTree>
    <p:extLst>
      <p:ext uri="{BB962C8B-B14F-4D97-AF65-F5344CB8AC3E}">
        <p14:creationId xmlns:p14="http://schemas.microsoft.com/office/powerpoint/2010/main" val="673203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C643-FBDB-405D-8A51-71AF31615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C438C4-6B8D-4672-B4B9-55EF48A34E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75307-8B2E-49DD-ADBF-4D857A732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0C2BD-7F28-4F46-8149-E23A277DC9C9}"/>
              </a:ext>
            </a:extLst>
          </p:cNvPr>
          <p:cNvSpPr>
            <a:spLocks noGrp="1"/>
          </p:cNvSpPr>
          <p:nvPr>
            <p:ph type="dt" sz="half" idx="10"/>
          </p:nvPr>
        </p:nvSpPr>
        <p:spPr/>
        <p:txBody>
          <a:bodyPr/>
          <a:lstStyle/>
          <a:p>
            <a:fld id="{41C463B1-47BE-428D-8EC0-7CC67595C5F4}" type="datetimeFigureOut">
              <a:rPr lang="en-IN" smtClean="0"/>
              <a:t>12-06-2021</a:t>
            </a:fld>
            <a:endParaRPr lang="en-IN"/>
          </a:p>
        </p:txBody>
      </p:sp>
      <p:sp>
        <p:nvSpPr>
          <p:cNvPr id="6" name="Footer Placeholder 5">
            <a:extLst>
              <a:ext uri="{FF2B5EF4-FFF2-40B4-BE49-F238E27FC236}">
                <a16:creationId xmlns:a16="http://schemas.microsoft.com/office/drawing/2014/main" id="{63776CEB-D041-43D0-B66E-1F7A4FBFFC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3B29B3-5496-419C-9365-647F98127A8B}"/>
              </a:ext>
            </a:extLst>
          </p:cNvPr>
          <p:cNvSpPr>
            <a:spLocks noGrp="1"/>
          </p:cNvSpPr>
          <p:nvPr>
            <p:ph type="sldNum" sz="quarter" idx="12"/>
          </p:nvPr>
        </p:nvSpPr>
        <p:spPr/>
        <p:txBody>
          <a:bodyPr/>
          <a:lstStyle/>
          <a:p>
            <a:fld id="{E3CE8B21-4AC5-4347-9063-17227C632CD0}" type="slidenum">
              <a:rPr lang="en-IN" smtClean="0"/>
              <a:t>‹#›</a:t>
            </a:fld>
            <a:endParaRPr lang="en-IN"/>
          </a:p>
        </p:txBody>
      </p:sp>
    </p:spTree>
    <p:extLst>
      <p:ext uri="{BB962C8B-B14F-4D97-AF65-F5344CB8AC3E}">
        <p14:creationId xmlns:p14="http://schemas.microsoft.com/office/powerpoint/2010/main" val="366804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3A0A15-384B-4EED-8701-964CB8F16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D3C4C9-BCCC-42B5-9288-7AA653FD89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61110C-4ADA-4A22-80B8-2D7A53BA74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C463B1-47BE-428D-8EC0-7CC67595C5F4}" type="datetimeFigureOut">
              <a:rPr lang="en-IN" smtClean="0"/>
              <a:t>12-06-2021</a:t>
            </a:fld>
            <a:endParaRPr lang="en-IN"/>
          </a:p>
        </p:txBody>
      </p:sp>
      <p:sp>
        <p:nvSpPr>
          <p:cNvPr id="5" name="Footer Placeholder 4">
            <a:extLst>
              <a:ext uri="{FF2B5EF4-FFF2-40B4-BE49-F238E27FC236}">
                <a16:creationId xmlns:a16="http://schemas.microsoft.com/office/drawing/2014/main" id="{DE1A6961-DB1D-4C2B-ABD9-5DB5348CBD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90DF2E-0C28-4F07-A70C-48CF328A5F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E8B21-4AC5-4347-9063-17227C632CD0}" type="slidenum">
              <a:rPr lang="en-IN" smtClean="0"/>
              <a:t>‹#›</a:t>
            </a:fld>
            <a:endParaRPr lang="en-IN"/>
          </a:p>
        </p:txBody>
      </p:sp>
    </p:spTree>
    <p:extLst>
      <p:ext uri="{BB962C8B-B14F-4D97-AF65-F5344CB8AC3E}">
        <p14:creationId xmlns:p14="http://schemas.microsoft.com/office/powerpoint/2010/main" val="3078469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5C7A39-4656-4CCC-86EB-0B0E30B36F89}"/>
              </a:ext>
            </a:extLst>
          </p:cNvPr>
          <p:cNvSpPr/>
          <p:nvPr/>
        </p:nvSpPr>
        <p:spPr>
          <a:xfrm>
            <a:off x="3333750" y="1352550"/>
            <a:ext cx="5715000" cy="3657601"/>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AFAFC397-380B-4FD1-AAA0-DC23937CF781}"/>
              </a:ext>
            </a:extLst>
          </p:cNvPr>
          <p:cNvSpPr/>
          <p:nvPr/>
        </p:nvSpPr>
        <p:spPr>
          <a:xfrm>
            <a:off x="4238625" y="2131218"/>
            <a:ext cx="2400300" cy="2262188"/>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6F003C45-8E09-4F6C-934C-C430C64BC44D}"/>
              </a:ext>
            </a:extLst>
          </p:cNvPr>
          <p:cNvSpPr/>
          <p:nvPr/>
        </p:nvSpPr>
        <p:spPr>
          <a:xfrm>
            <a:off x="5614987" y="2131218"/>
            <a:ext cx="2400300" cy="2262188"/>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2AFADE2-00E2-4171-9E6B-4CF9A13CCCB0}"/>
              </a:ext>
            </a:extLst>
          </p:cNvPr>
          <p:cNvSpPr txBox="1"/>
          <p:nvPr/>
        </p:nvSpPr>
        <p:spPr>
          <a:xfrm>
            <a:off x="4641674" y="3087172"/>
            <a:ext cx="535724" cy="369332"/>
          </a:xfrm>
          <a:prstGeom prst="rect">
            <a:avLst/>
          </a:prstGeom>
          <a:noFill/>
        </p:spPr>
        <p:txBody>
          <a:bodyPr wrap="none" rtlCol="0">
            <a:spAutoFit/>
          </a:bodyPr>
          <a:lstStyle/>
          <a:p>
            <a:r>
              <a:rPr lang="en-IN" dirty="0"/>
              <a:t>650</a:t>
            </a:r>
          </a:p>
        </p:txBody>
      </p:sp>
      <p:sp>
        <p:nvSpPr>
          <p:cNvPr id="8" name="TextBox 7">
            <a:extLst>
              <a:ext uri="{FF2B5EF4-FFF2-40B4-BE49-F238E27FC236}">
                <a16:creationId xmlns:a16="http://schemas.microsoft.com/office/drawing/2014/main" id="{CE67B55F-C523-405C-9AC7-4017E4838C81}"/>
              </a:ext>
            </a:extLst>
          </p:cNvPr>
          <p:cNvSpPr txBox="1"/>
          <p:nvPr/>
        </p:nvSpPr>
        <p:spPr>
          <a:xfrm>
            <a:off x="5764949" y="3087172"/>
            <a:ext cx="652743" cy="369332"/>
          </a:xfrm>
          <a:prstGeom prst="rect">
            <a:avLst/>
          </a:prstGeom>
          <a:noFill/>
        </p:spPr>
        <p:txBody>
          <a:bodyPr wrap="none" rtlCol="0">
            <a:spAutoFit/>
          </a:bodyPr>
          <a:lstStyle/>
          <a:p>
            <a:r>
              <a:rPr lang="en-IN" dirty="0"/>
              <a:t>1208</a:t>
            </a:r>
          </a:p>
        </p:txBody>
      </p:sp>
      <p:sp>
        <p:nvSpPr>
          <p:cNvPr id="9" name="TextBox 8">
            <a:extLst>
              <a:ext uri="{FF2B5EF4-FFF2-40B4-BE49-F238E27FC236}">
                <a16:creationId xmlns:a16="http://schemas.microsoft.com/office/drawing/2014/main" id="{D514397C-3172-44B9-9171-F0041D587589}"/>
              </a:ext>
            </a:extLst>
          </p:cNvPr>
          <p:cNvSpPr txBox="1"/>
          <p:nvPr/>
        </p:nvSpPr>
        <p:spPr>
          <a:xfrm>
            <a:off x="6924955" y="3087172"/>
            <a:ext cx="652743" cy="369332"/>
          </a:xfrm>
          <a:prstGeom prst="rect">
            <a:avLst/>
          </a:prstGeom>
          <a:noFill/>
        </p:spPr>
        <p:txBody>
          <a:bodyPr wrap="none" rtlCol="0">
            <a:spAutoFit/>
          </a:bodyPr>
          <a:lstStyle/>
          <a:p>
            <a:r>
              <a:rPr lang="en-IN" dirty="0"/>
              <a:t>1696</a:t>
            </a:r>
          </a:p>
        </p:txBody>
      </p:sp>
      <p:sp>
        <p:nvSpPr>
          <p:cNvPr id="10" name="Rectangle 9">
            <a:extLst>
              <a:ext uri="{FF2B5EF4-FFF2-40B4-BE49-F238E27FC236}">
                <a16:creationId xmlns:a16="http://schemas.microsoft.com/office/drawing/2014/main" id="{26FF1583-A51F-4941-B5CE-61FCE7B10814}"/>
              </a:ext>
            </a:extLst>
          </p:cNvPr>
          <p:cNvSpPr/>
          <p:nvPr/>
        </p:nvSpPr>
        <p:spPr>
          <a:xfrm>
            <a:off x="4450554" y="3425964"/>
            <a:ext cx="952505" cy="276999"/>
          </a:xfrm>
          <a:prstGeom prst="rect">
            <a:avLst/>
          </a:prstGeom>
        </p:spPr>
        <p:txBody>
          <a:bodyPr wrap="none">
            <a:spAutoFit/>
          </a:bodyPr>
          <a:lstStyle/>
          <a:p>
            <a:r>
              <a:rPr lang="en-IN" sz="1200" dirty="0">
                <a:solidFill>
                  <a:schemeClr val="bg1">
                    <a:lumMod val="50000"/>
                  </a:schemeClr>
                </a:solidFill>
              </a:rPr>
              <a:t>(1858-1208)</a:t>
            </a:r>
          </a:p>
        </p:txBody>
      </p:sp>
      <p:cxnSp>
        <p:nvCxnSpPr>
          <p:cNvPr id="16" name="Straight Arrow Connector 15">
            <a:extLst>
              <a:ext uri="{FF2B5EF4-FFF2-40B4-BE49-F238E27FC236}">
                <a16:creationId xmlns:a16="http://schemas.microsoft.com/office/drawing/2014/main" id="{7369F8C5-4584-4A56-A699-1BBFE925DA00}"/>
              </a:ext>
            </a:extLst>
          </p:cNvPr>
          <p:cNvCxnSpPr>
            <a:cxnSpLocks/>
          </p:cNvCxnSpPr>
          <p:nvPr/>
        </p:nvCxnSpPr>
        <p:spPr>
          <a:xfrm flipH="1" flipV="1">
            <a:off x="4357671" y="2165517"/>
            <a:ext cx="421047" cy="31673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B77D8FE-1073-4876-94AC-242DD95C2545}"/>
              </a:ext>
            </a:extLst>
          </p:cNvPr>
          <p:cNvCxnSpPr>
            <a:cxnSpLocks/>
          </p:cNvCxnSpPr>
          <p:nvPr/>
        </p:nvCxnSpPr>
        <p:spPr>
          <a:xfrm flipV="1">
            <a:off x="7514664" y="2183368"/>
            <a:ext cx="362511" cy="369332"/>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7208D40-9111-43C0-900B-0664B3CF4AA1}"/>
              </a:ext>
            </a:extLst>
          </p:cNvPr>
          <p:cNvCxnSpPr>
            <a:cxnSpLocks/>
          </p:cNvCxnSpPr>
          <p:nvPr/>
        </p:nvCxnSpPr>
        <p:spPr>
          <a:xfrm flipV="1">
            <a:off x="6111235" y="2085902"/>
            <a:ext cx="0" cy="540738"/>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AE7B296-B64A-4681-AF68-850F34CCD4C1}"/>
              </a:ext>
            </a:extLst>
          </p:cNvPr>
          <p:cNvSpPr txBox="1"/>
          <p:nvPr/>
        </p:nvSpPr>
        <p:spPr>
          <a:xfrm>
            <a:off x="3472678" y="1624038"/>
            <a:ext cx="1531894" cy="523220"/>
          </a:xfrm>
          <a:prstGeom prst="rect">
            <a:avLst/>
          </a:prstGeom>
          <a:noFill/>
        </p:spPr>
        <p:txBody>
          <a:bodyPr wrap="none" rtlCol="0">
            <a:spAutoFit/>
          </a:bodyPr>
          <a:lstStyle/>
          <a:p>
            <a:r>
              <a:rPr lang="en-IN" sz="1400" dirty="0"/>
              <a:t>Tagged as “go” &amp;</a:t>
            </a:r>
          </a:p>
          <a:p>
            <a:r>
              <a:rPr lang="en-IN" sz="1400" dirty="0"/>
              <a:t>Don’t contain “go”</a:t>
            </a:r>
          </a:p>
        </p:txBody>
      </p:sp>
      <p:sp>
        <p:nvSpPr>
          <p:cNvPr id="22" name="TextBox 21">
            <a:extLst>
              <a:ext uri="{FF2B5EF4-FFF2-40B4-BE49-F238E27FC236}">
                <a16:creationId xmlns:a16="http://schemas.microsoft.com/office/drawing/2014/main" id="{A4535732-6A63-492D-958A-970946ED16D1}"/>
              </a:ext>
            </a:extLst>
          </p:cNvPr>
          <p:cNvSpPr txBox="1"/>
          <p:nvPr/>
        </p:nvSpPr>
        <p:spPr>
          <a:xfrm>
            <a:off x="7381892" y="1583650"/>
            <a:ext cx="1433149" cy="523220"/>
          </a:xfrm>
          <a:prstGeom prst="rect">
            <a:avLst/>
          </a:prstGeom>
          <a:noFill/>
        </p:spPr>
        <p:txBody>
          <a:bodyPr wrap="none" rtlCol="0">
            <a:spAutoFit/>
          </a:bodyPr>
          <a:lstStyle/>
          <a:p>
            <a:r>
              <a:rPr lang="en-IN" sz="1400" dirty="0"/>
              <a:t>Have word “go”</a:t>
            </a:r>
          </a:p>
          <a:p>
            <a:r>
              <a:rPr lang="en-IN" sz="1400" dirty="0"/>
              <a:t>(Non Detectable)</a:t>
            </a:r>
          </a:p>
        </p:txBody>
      </p:sp>
      <p:sp>
        <p:nvSpPr>
          <p:cNvPr id="23" name="TextBox 22">
            <a:extLst>
              <a:ext uri="{FF2B5EF4-FFF2-40B4-BE49-F238E27FC236}">
                <a16:creationId xmlns:a16="http://schemas.microsoft.com/office/drawing/2014/main" id="{C3A65708-57BD-449E-BC14-83203FAF0887}"/>
              </a:ext>
            </a:extLst>
          </p:cNvPr>
          <p:cNvSpPr txBox="1"/>
          <p:nvPr/>
        </p:nvSpPr>
        <p:spPr>
          <a:xfrm>
            <a:off x="5583385" y="1617761"/>
            <a:ext cx="979499" cy="307777"/>
          </a:xfrm>
          <a:prstGeom prst="rect">
            <a:avLst/>
          </a:prstGeom>
          <a:noFill/>
        </p:spPr>
        <p:txBody>
          <a:bodyPr wrap="none" rtlCol="0">
            <a:spAutoFit/>
          </a:bodyPr>
          <a:lstStyle/>
          <a:p>
            <a:r>
              <a:rPr lang="en-IN" sz="1400" dirty="0"/>
              <a:t>Detectable</a:t>
            </a:r>
          </a:p>
        </p:txBody>
      </p:sp>
    </p:spTree>
    <p:extLst>
      <p:ext uri="{BB962C8B-B14F-4D97-AF65-F5344CB8AC3E}">
        <p14:creationId xmlns:p14="http://schemas.microsoft.com/office/powerpoint/2010/main" val="256184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BE9EEA8-FB95-4B60-95F2-D46BE577F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99" y="177462"/>
            <a:ext cx="12086011" cy="6391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9883FC-415B-4785-BB8C-9A1F79EF9473}"/>
              </a:ext>
            </a:extLst>
          </p:cNvPr>
          <p:cNvSpPr txBox="1"/>
          <p:nvPr/>
        </p:nvSpPr>
        <p:spPr>
          <a:xfrm>
            <a:off x="1819275" y="3581400"/>
            <a:ext cx="1647825" cy="461665"/>
          </a:xfrm>
          <a:prstGeom prst="rect">
            <a:avLst/>
          </a:prstGeom>
          <a:noFill/>
        </p:spPr>
        <p:txBody>
          <a:bodyPr wrap="square" rtlCol="0">
            <a:spAutoFit/>
          </a:bodyPr>
          <a:lstStyle/>
          <a:p>
            <a:r>
              <a:rPr lang="en-IN" sz="1200" dirty="0"/>
              <a:t>Using </a:t>
            </a:r>
            <a:r>
              <a:rPr lang="en-IN" sz="1200" dirty="0">
                <a:highlight>
                  <a:srgbClr val="FFFF00"/>
                </a:highlight>
              </a:rPr>
              <a:t>Rule Matching </a:t>
            </a:r>
            <a:r>
              <a:rPr lang="en-IN" sz="1200" dirty="0"/>
              <a:t>to generate labels</a:t>
            </a:r>
          </a:p>
        </p:txBody>
      </p:sp>
      <p:sp>
        <p:nvSpPr>
          <p:cNvPr id="6" name="TextBox 5">
            <a:extLst>
              <a:ext uri="{FF2B5EF4-FFF2-40B4-BE49-F238E27FC236}">
                <a16:creationId xmlns:a16="http://schemas.microsoft.com/office/drawing/2014/main" id="{27ADEAE3-4808-4110-A3B3-6A347A8AE0BF}"/>
              </a:ext>
            </a:extLst>
          </p:cNvPr>
          <p:cNvSpPr txBox="1"/>
          <p:nvPr/>
        </p:nvSpPr>
        <p:spPr>
          <a:xfrm>
            <a:off x="4143375" y="2000250"/>
            <a:ext cx="1724025" cy="646331"/>
          </a:xfrm>
          <a:prstGeom prst="rect">
            <a:avLst/>
          </a:prstGeom>
          <a:noFill/>
        </p:spPr>
        <p:txBody>
          <a:bodyPr wrap="square" rtlCol="0">
            <a:spAutoFit/>
          </a:bodyPr>
          <a:lstStyle/>
          <a:p>
            <a:r>
              <a:rPr lang="en-IN" sz="1200" dirty="0"/>
              <a:t>Using </a:t>
            </a:r>
            <a:r>
              <a:rPr lang="en-IN" sz="1200" dirty="0">
                <a:highlight>
                  <a:srgbClr val="FFFF00"/>
                </a:highlight>
              </a:rPr>
              <a:t>Manual Matching </a:t>
            </a:r>
            <a:r>
              <a:rPr lang="en-IN" sz="1200" dirty="0"/>
              <a:t>to a subset to generate labels</a:t>
            </a:r>
          </a:p>
        </p:txBody>
      </p:sp>
      <p:sp>
        <p:nvSpPr>
          <p:cNvPr id="7" name="TextBox 6">
            <a:extLst>
              <a:ext uri="{FF2B5EF4-FFF2-40B4-BE49-F238E27FC236}">
                <a16:creationId xmlns:a16="http://schemas.microsoft.com/office/drawing/2014/main" id="{426BEF66-DBE6-44AC-A80D-1613233DB9B5}"/>
              </a:ext>
            </a:extLst>
          </p:cNvPr>
          <p:cNvSpPr txBox="1"/>
          <p:nvPr/>
        </p:nvSpPr>
        <p:spPr>
          <a:xfrm>
            <a:off x="204788" y="5267325"/>
            <a:ext cx="2971799" cy="1200329"/>
          </a:xfrm>
          <a:prstGeom prst="rect">
            <a:avLst/>
          </a:prstGeom>
          <a:noFill/>
        </p:spPr>
        <p:txBody>
          <a:bodyPr wrap="square" rtlCol="0">
            <a:spAutoFit/>
          </a:bodyPr>
          <a:lstStyle/>
          <a:p>
            <a:r>
              <a:rPr lang="en-IN" sz="1200" dirty="0"/>
              <a:t>If we choose the first 500 manual matches: there could 400 out of them with Python label. This creates an underfit for the other languages and gives us bad results for other languages and inflated accuracy because of python</a:t>
            </a:r>
          </a:p>
        </p:txBody>
      </p:sp>
      <p:sp>
        <p:nvSpPr>
          <p:cNvPr id="8" name="TextBox 7">
            <a:extLst>
              <a:ext uri="{FF2B5EF4-FFF2-40B4-BE49-F238E27FC236}">
                <a16:creationId xmlns:a16="http://schemas.microsoft.com/office/drawing/2014/main" id="{CDFC078D-76DA-4444-8081-21AE38E5C1F2}"/>
              </a:ext>
            </a:extLst>
          </p:cNvPr>
          <p:cNvSpPr txBox="1"/>
          <p:nvPr/>
        </p:nvSpPr>
        <p:spPr>
          <a:xfrm>
            <a:off x="9272587" y="4851826"/>
            <a:ext cx="2714625" cy="830997"/>
          </a:xfrm>
          <a:prstGeom prst="rect">
            <a:avLst/>
          </a:prstGeom>
          <a:noFill/>
        </p:spPr>
        <p:txBody>
          <a:bodyPr wrap="square" rtlCol="0">
            <a:spAutoFit/>
          </a:bodyPr>
          <a:lstStyle/>
          <a:p>
            <a:r>
              <a:rPr lang="en-IN" sz="1200" dirty="0"/>
              <a:t>Using the 500 manual matches, we can build a ML model by updating the </a:t>
            </a:r>
            <a:r>
              <a:rPr lang="en-IN" sz="1200" b="1" dirty="0">
                <a:highlight>
                  <a:srgbClr val="FFFF00"/>
                </a:highlight>
              </a:rPr>
              <a:t>NER</a:t>
            </a:r>
            <a:r>
              <a:rPr lang="en-IN" sz="1200" dirty="0"/>
              <a:t> process in the pipeline and creating our own custom entity</a:t>
            </a:r>
          </a:p>
        </p:txBody>
      </p:sp>
      <p:sp>
        <p:nvSpPr>
          <p:cNvPr id="9" name="TextBox 8">
            <a:extLst>
              <a:ext uri="{FF2B5EF4-FFF2-40B4-BE49-F238E27FC236}">
                <a16:creationId xmlns:a16="http://schemas.microsoft.com/office/drawing/2014/main" id="{2D5F49BD-65E5-4E32-B205-E28C9DCA99FE}"/>
              </a:ext>
            </a:extLst>
          </p:cNvPr>
          <p:cNvSpPr txBox="1"/>
          <p:nvPr/>
        </p:nvSpPr>
        <p:spPr>
          <a:xfrm>
            <a:off x="5491162" y="289263"/>
            <a:ext cx="3709988" cy="646331"/>
          </a:xfrm>
          <a:prstGeom prst="rect">
            <a:avLst/>
          </a:prstGeom>
          <a:noFill/>
        </p:spPr>
        <p:txBody>
          <a:bodyPr wrap="square" rtlCol="0">
            <a:spAutoFit/>
          </a:bodyPr>
          <a:lstStyle/>
          <a:p>
            <a:r>
              <a:rPr lang="en-IN" sz="1200" dirty="0"/>
              <a:t>To improve our model, we must see where our </a:t>
            </a:r>
            <a:r>
              <a:rPr lang="en-IN" sz="1200" dirty="0">
                <a:highlight>
                  <a:srgbClr val="FFFF00"/>
                </a:highlight>
              </a:rPr>
              <a:t>ML model and Matcher model conflicts</a:t>
            </a:r>
            <a:r>
              <a:rPr lang="en-IN" sz="1200" dirty="0"/>
              <a:t>. We can improve both Matcher and ML model from this process</a:t>
            </a:r>
          </a:p>
        </p:txBody>
      </p:sp>
      <p:sp>
        <p:nvSpPr>
          <p:cNvPr id="10" name="TextBox 9">
            <a:extLst>
              <a:ext uri="{FF2B5EF4-FFF2-40B4-BE49-F238E27FC236}">
                <a16:creationId xmlns:a16="http://schemas.microsoft.com/office/drawing/2014/main" id="{29A871AF-7D33-4153-958D-A62B04B1A68C}"/>
              </a:ext>
            </a:extLst>
          </p:cNvPr>
          <p:cNvSpPr txBox="1"/>
          <p:nvPr/>
        </p:nvSpPr>
        <p:spPr>
          <a:xfrm>
            <a:off x="7843837" y="1815583"/>
            <a:ext cx="1243013" cy="646331"/>
          </a:xfrm>
          <a:prstGeom prst="rect">
            <a:avLst/>
          </a:prstGeom>
          <a:noFill/>
        </p:spPr>
        <p:txBody>
          <a:bodyPr wrap="square" rtlCol="0">
            <a:spAutoFit/>
          </a:bodyPr>
          <a:lstStyle/>
          <a:p>
            <a:r>
              <a:rPr lang="en-IN" sz="1200" dirty="0"/>
              <a:t>This can be done using </a:t>
            </a:r>
            <a:r>
              <a:rPr lang="en-IN" sz="1200" dirty="0">
                <a:highlight>
                  <a:srgbClr val="FFFF00"/>
                </a:highlight>
              </a:rPr>
              <a:t>Prodigy</a:t>
            </a:r>
            <a:r>
              <a:rPr lang="en-IN" sz="1200" dirty="0"/>
              <a:t> as well</a:t>
            </a:r>
          </a:p>
        </p:txBody>
      </p:sp>
      <p:sp>
        <p:nvSpPr>
          <p:cNvPr id="13" name="Freeform: Shape 12">
            <a:extLst>
              <a:ext uri="{FF2B5EF4-FFF2-40B4-BE49-F238E27FC236}">
                <a16:creationId xmlns:a16="http://schemas.microsoft.com/office/drawing/2014/main" id="{9F3993C9-A464-407B-AB77-FD4DDC94D773}"/>
              </a:ext>
            </a:extLst>
          </p:cNvPr>
          <p:cNvSpPr/>
          <p:nvPr/>
        </p:nvSpPr>
        <p:spPr>
          <a:xfrm>
            <a:off x="2743200" y="4048125"/>
            <a:ext cx="3495675" cy="790575"/>
          </a:xfrm>
          <a:custGeom>
            <a:avLst/>
            <a:gdLst>
              <a:gd name="connsiteX0" fmla="*/ 0 w 3495675"/>
              <a:gd name="connsiteY0" fmla="*/ 0 h 790575"/>
              <a:gd name="connsiteX1" fmla="*/ 781050 w 3495675"/>
              <a:gd name="connsiteY1" fmla="*/ 638175 h 790575"/>
              <a:gd name="connsiteX2" fmla="*/ 3495675 w 3495675"/>
              <a:gd name="connsiteY2" fmla="*/ 790575 h 790575"/>
            </a:gdLst>
            <a:ahLst/>
            <a:cxnLst>
              <a:cxn ang="0">
                <a:pos x="connsiteX0" y="connsiteY0"/>
              </a:cxn>
              <a:cxn ang="0">
                <a:pos x="connsiteX1" y="connsiteY1"/>
              </a:cxn>
              <a:cxn ang="0">
                <a:pos x="connsiteX2" y="connsiteY2"/>
              </a:cxn>
            </a:cxnLst>
            <a:rect l="l" t="t" r="r" b="b"/>
            <a:pathLst>
              <a:path w="3495675" h="790575">
                <a:moveTo>
                  <a:pt x="0" y="0"/>
                </a:moveTo>
                <a:cubicBezTo>
                  <a:pt x="99219" y="253206"/>
                  <a:pt x="198438" y="506413"/>
                  <a:pt x="781050" y="638175"/>
                </a:cubicBezTo>
                <a:cubicBezTo>
                  <a:pt x="1363663" y="769938"/>
                  <a:pt x="2429669" y="780256"/>
                  <a:pt x="3495675" y="790575"/>
                </a:cubicBezTo>
              </a:path>
            </a:pathLst>
          </a:custGeom>
          <a:no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FD25EC2-195E-4875-9C37-8F2B5894C926}"/>
              </a:ext>
            </a:extLst>
          </p:cNvPr>
          <p:cNvSpPr txBox="1"/>
          <p:nvPr/>
        </p:nvSpPr>
        <p:spPr>
          <a:xfrm>
            <a:off x="3552825" y="4591347"/>
            <a:ext cx="1647825" cy="646331"/>
          </a:xfrm>
          <a:prstGeom prst="rect">
            <a:avLst/>
          </a:prstGeom>
          <a:solidFill>
            <a:schemeClr val="bg1"/>
          </a:solidFill>
          <a:ln>
            <a:solidFill>
              <a:schemeClr val="tx1"/>
            </a:solidFill>
          </a:ln>
        </p:spPr>
        <p:txBody>
          <a:bodyPr wrap="square" rtlCol="0">
            <a:spAutoFit/>
          </a:bodyPr>
          <a:lstStyle/>
          <a:p>
            <a:r>
              <a:rPr lang="en-IN" sz="1200" dirty="0">
                <a:highlight>
                  <a:srgbClr val="FFFF00"/>
                </a:highlight>
              </a:rPr>
              <a:t>Improve Matcher Rules</a:t>
            </a:r>
            <a:r>
              <a:rPr lang="en-IN" sz="1200" dirty="0"/>
              <a:t> using manual results (see conflicts)</a:t>
            </a:r>
          </a:p>
        </p:txBody>
      </p:sp>
    </p:spTree>
    <p:extLst>
      <p:ext uri="{BB962C8B-B14F-4D97-AF65-F5344CB8AC3E}">
        <p14:creationId xmlns:p14="http://schemas.microsoft.com/office/powerpoint/2010/main" val="3535483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2FD10C562F0C48A54F82585A1D6890" ma:contentTypeVersion="12" ma:contentTypeDescription="Create a new document." ma:contentTypeScope="" ma:versionID="7b01063a49bd0ccaef0bef0cb9f5235c">
  <xsd:schema xmlns:xsd="http://www.w3.org/2001/XMLSchema" xmlns:xs="http://www.w3.org/2001/XMLSchema" xmlns:p="http://schemas.microsoft.com/office/2006/metadata/properties" xmlns:ns3="217cc90c-bef0-4068-959b-48901b7c9d5f" xmlns:ns4="aa380c9d-295a-48f2-8770-2bd31737fd0b" targetNamespace="http://schemas.microsoft.com/office/2006/metadata/properties" ma:root="true" ma:fieldsID="264b83030de3af3fbc80a0f46a34eed4" ns3:_="" ns4:_="">
    <xsd:import namespace="217cc90c-bef0-4068-959b-48901b7c9d5f"/>
    <xsd:import namespace="aa380c9d-295a-48f2-8770-2bd31737fd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7cc90c-bef0-4068-959b-48901b7c9d5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380c9d-295a-48f2-8770-2bd31737fd0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8B9891-4357-42A9-99A0-97BE9E0AA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7cc90c-bef0-4068-959b-48901b7c9d5f"/>
    <ds:schemaRef ds:uri="aa380c9d-295a-48f2-8770-2bd31737fd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DFE8E3-3D4C-4082-9073-97460F00F474}">
  <ds:schemaRefs>
    <ds:schemaRef ds:uri="http://schemas.microsoft.com/sharepoint/v3/contenttype/forms"/>
  </ds:schemaRefs>
</ds:datastoreItem>
</file>

<file path=customXml/itemProps3.xml><?xml version="1.0" encoding="utf-8"?>
<ds:datastoreItem xmlns:ds="http://schemas.openxmlformats.org/officeDocument/2006/customXml" ds:itemID="{3853A202-9416-4F70-A310-956A0BC1320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5550</TotalTime>
  <Words>155</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 Miglani</dc:creator>
  <cp:lastModifiedBy>Akshit Miglani</cp:lastModifiedBy>
  <cp:revision>4</cp:revision>
  <dcterms:created xsi:type="dcterms:W3CDTF">2021-06-11T18:57:16Z</dcterms:created>
  <dcterms:modified xsi:type="dcterms:W3CDTF">2021-06-15T15:27:34Z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0x010100872FD10C562F0C48A54F82585A1D6890</vt:lpwstr>
  </property>
</Properties>
</file>