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C8961-E693-451A-BABF-F3817D0FD0B1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BE579-CD38-4C70-82AB-1970FF6341F9}">
      <dgm:prSet phldrT="[Text]"/>
      <dgm:spPr/>
      <dgm:t>
        <a:bodyPr/>
        <a:lstStyle/>
        <a:p>
          <a:r>
            <a:rPr lang="en-US" dirty="0"/>
            <a:t>User browses the file from our GUI made using QT</a:t>
          </a:r>
        </a:p>
      </dgm:t>
    </dgm:pt>
    <dgm:pt modelId="{9B4EE80E-994F-47FF-AAC4-5D601DFA22AC}" type="parTrans" cxnId="{5D542B20-17A1-48AC-AC38-154BBD01ED20}">
      <dgm:prSet/>
      <dgm:spPr/>
      <dgm:t>
        <a:bodyPr/>
        <a:lstStyle/>
        <a:p>
          <a:endParaRPr lang="en-US"/>
        </a:p>
      </dgm:t>
    </dgm:pt>
    <dgm:pt modelId="{DB5CFAAD-AE55-47C9-B061-A73EC13733B6}" type="sibTrans" cxnId="{5D542B20-17A1-48AC-AC38-154BBD01ED20}">
      <dgm:prSet/>
      <dgm:spPr/>
      <dgm:t>
        <a:bodyPr/>
        <a:lstStyle/>
        <a:p>
          <a:endParaRPr lang="en-US"/>
        </a:p>
      </dgm:t>
    </dgm:pt>
    <dgm:pt modelId="{753D93E7-8F08-4576-A570-E3EB837BB044}">
      <dgm:prSet phldrT="[Text]"/>
      <dgm:spPr/>
      <dgm:t>
        <a:bodyPr/>
        <a:lstStyle/>
        <a:p>
          <a:r>
            <a:rPr lang="en-US" dirty="0"/>
            <a:t>User enters the tags associated with the file</a:t>
          </a:r>
        </a:p>
      </dgm:t>
    </dgm:pt>
    <dgm:pt modelId="{2F56B24E-261E-4D9A-94E0-154A5A864648}" type="parTrans" cxnId="{FDB24BBE-BD81-447B-B4B4-4C4C570714DE}">
      <dgm:prSet/>
      <dgm:spPr/>
      <dgm:t>
        <a:bodyPr/>
        <a:lstStyle/>
        <a:p>
          <a:endParaRPr lang="en-US"/>
        </a:p>
      </dgm:t>
    </dgm:pt>
    <dgm:pt modelId="{5F431FE6-AA86-47B1-91FA-1024AA409CFF}" type="sibTrans" cxnId="{FDB24BBE-BD81-447B-B4B4-4C4C570714DE}">
      <dgm:prSet/>
      <dgm:spPr/>
      <dgm:t>
        <a:bodyPr/>
        <a:lstStyle/>
        <a:p>
          <a:endParaRPr lang="en-US"/>
        </a:p>
      </dgm:t>
    </dgm:pt>
    <dgm:pt modelId="{6BFFDFEB-ADB7-4D84-AEEC-7D2223BB4316}">
      <dgm:prSet phldrT="[Text]"/>
      <dgm:spPr/>
      <dgm:t>
        <a:bodyPr/>
        <a:lstStyle/>
        <a:p>
          <a:pPr algn="ctr"/>
          <a:r>
            <a:rPr lang="en-US" dirty="0"/>
            <a:t>TAGGY uses a 2 layered data storage mechanism:</a:t>
          </a:r>
          <a:br>
            <a:rPr lang="en-US" dirty="0"/>
          </a:br>
          <a:r>
            <a:rPr lang="en-US" dirty="0"/>
            <a:t>D</a:t>
          </a:r>
          <a:r>
            <a:rPr lang="en-US" b="1" dirty="0"/>
            <a:t>irectory Specific</a:t>
          </a:r>
          <a:br>
            <a:rPr lang="en-US" b="1" dirty="0"/>
          </a:br>
          <a:r>
            <a:rPr lang="en-US" b="1" dirty="0"/>
            <a:t>Central</a:t>
          </a:r>
        </a:p>
      </dgm:t>
    </dgm:pt>
    <dgm:pt modelId="{D5AB54D5-349E-4F01-9D98-EF2167F98FFC}" type="parTrans" cxnId="{8DE6C218-5A44-4C9A-9943-02608AFBAB40}">
      <dgm:prSet/>
      <dgm:spPr/>
      <dgm:t>
        <a:bodyPr/>
        <a:lstStyle/>
        <a:p>
          <a:endParaRPr lang="en-US"/>
        </a:p>
      </dgm:t>
    </dgm:pt>
    <dgm:pt modelId="{483346A1-4BF7-4264-A63A-57F4A8FB5ED5}" type="sibTrans" cxnId="{8DE6C218-5A44-4C9A-9943-02608AFBAB40}">
      <dgm:prSet/>
      <dgm:spPr/>
      <dgm:t>
        <a:bodyPr/>
        <a:lstStyle/>
        <a:p>
          <a:endParaRPr lang="en-US"/>
        </a:p>
      </dgm:t>
    </dgm:pt>
    <dgm:pt modelId="{E963E22B-87B5-4B6E-9C37-B691DD28DAA7}">
      <dgm:prSet phldrT="[Text]"/>
      <dgm:spPr/>
      <dgm:t>
        <a:bodyPr/>
        <a:lstStyle/>
        <a:p>
          <a:r>
            <a:rPr lang="en-US" dirty="0"/>
            <a:t>User searches for files on our GUI using a tag.</a:t>
          </a:r>
        </a:p>
      </dgm:t>
    </dgm:pt>
    <dgm:pt modelId="{45F8CA73-AF36-4F86-95D5-515F5512E97A}" type="parTrans" cxnId="{ED36E5D1-13AE-4D74-ABBF-7B4BEC2D317C}">
      <dgm:prSet/>
      <dgm:spPr/>
      <dgm:t>
        <a:bodyPr/>
        <a:lstStyle/>
        <a:p>
          <a:endParaRPr lang="en-US"/>
        </a:p>
      </dgm:t>
    </dgm:pt>
    <dgm:pt modelId="{DC04853C-B882-4A2A-B890-82DEB527F9C1}" type="sibTrans" cxnId="{ED36E5D1-13AE-4D74-ABBF-7B4BEC2D317C}">
      <dgm:prSet/>
      <dgm:spPr/>
      <dgm:t>
        <a:bodyPr/>
        <a:lstStyle/>
        <a:p>
          <a:endParaRPr lang="en-US"/>
        </a:p>
      </dgm:t>
    </dgm:pt>
    <dgm:pt modelId="{7C95CDD3-D109-4F27-83F7-41F2797588E4}">
      <dgm:prSet phldrT="[Text]"/>
      <dgm:spPr/>
      <dgm:t>
        <a:bodyPr/>
        <a:lstStyle/>
        <a:p>
          <a:r>
            <a:rPr lang="en-US" dirty="0"/>
            <a:t>TAGGY’s algorithm searches for the required files and returns the result.</a:t>
          </a:r>
        </a:p>
      </dgm:t>
    </dgm:pt>
    <dgm:pt modelId="{6A53A249-6D51-47D6-B07D-F3A3AC7BF039}" type="parTrans" cxnId="{D6F6FBB7-7AE2-4B5F-A293-92779123670C}">
      <dgm:prSet/>
      <dgm:spPr/>
      <dgm:t>
        <a:bodyPr/>
        <a:lstStyle/>
        <a:p>
          <a:endParaRPr lang="en-US"/>
        </a:p>
      </dgm:t>
    </dgm:pt>
    <dgm:pt modelId="{AFEB5A5C-BC50-4C0E-B46E-69240954515D}" type="sibTrans" cxnId="{D6F6FBB7-7AE2-4B5F-A293-92779123670C}">
      <dgm:prSet/>
      <dgm:spPr/>
      <dgm:t>
        <a:bodyPr/>
        <a:lstStyle/>
        <a:p>
          <a:endParaRPr lang="en-US"/>
        </a:p>
      </dgm:t>
    </dgm:pt>
    <dgm:pt modelId="{21627768-A718-4FED-8F1B-63E0AE6E0E5E}" type="pres">
      <dgm:prSet presAssocID="{DB1C8961-E693-451A-BABF-F3817D0FD0B1}" presName="Name0" presStyleCnt="0">
        <dgm:presLayoutVars>
          <dgm:dir/>
          <dgm:resizeHandles val="exact"/>
        </dgm:presLayoutVars>
      </dgm:prSet>
      <dgm:spPr/>
    </dgm:pt>
    <dgm:pt modelId="{11BD06AA-6286-432E-A44E-E2FBED13C0F8}" type="pres">
      <dgm:prSet presAssocID="{73ABE579-CD38-4C70-82AB-1970FF6341F9}" presName="node" presStyleLbl="node1" presStyleIdx="0" presStyleCnt="5">
        <dgm:presLayoutVars>
          <dgm:bulletEnabled val="1"/>
        </dgm:presLayoutVars>
      </dgm:prSet>
      <dgm:spPr/>
    </dgm:pt>
    <dgm:pt modelId="{D59E7B39-157E-4687-9EBB-0A61D99F36AD}" type="pres">
      <dgm:prSet presAssocID="{DB5CFAAD-AE55-47C9-B061-A73EC13733B6}" presName="sibTrans" presStyleLbl="sibTrans1D1" presStyleIdx="0" presStyleCnt="4"/>
      <dgm:spPr/>
    </dgm:pt>
    <dgm:pt modelId="{79C3199F-EB64-411A-B066-D08E950F1F65}" type="pres">
      <dgm:prSet presAssocID="{DB5CFAAD-AE55-47C9-B061-A73EC13733B6}" presName="connectorText" presStyleLbl="sibTrans1D1" presStyleIdx="0" presStyleCnt="4"/>
      <dgm:spPr/>
    </dgm:pt>
    <dgm:pt modelId="{92854C32-7084-460A-A98E-92EA6A6D02D7}" type="pres">
      <dgm:prSet presAssocID="{753D93E7-8F08-4576-A570-E3EB837BB044}" presName="node" presStyleLbl="node1" presStyleIdx="1" presStyleCnt="5">
        <dgm:presLayoutVars>
          <dgm:bulletEnabled val="1"/>
        </dgm:presLayoutVars>
      </dgm:prSet>
      <dgm:spPr/>
    </dgm:pt>
    <dgm:pt modelId="{201BED88-D18C-4C28-B84A-327926490738}" type="pres">
      <dgm:prSet presAssocID="{5F431FE6-AA86-47B1-91FA-1024AA409CFF}" presName="sibTrans" presStyleLbl="sibTrans1D1" presStyleIdx="1" presStyleCnt="4"/>
      <dgm:spPr/>
    </dgm:pt>
    <dgm:pt modelId="{C1934008-916B-4211-8861-FFC374CA1250}" type="pres">
      <dgm:prSet presAssocID="{5F431FE6-AA86-47B1-91FA-1024AA409CFF}" presName="connectorText" presStyleLbl="sibTrans1D1" presStyleIdx="1" presStyleCnt="4"/>
      <dgm:spPr/>
    </dgm:pt>
    <dgm:pt modelId="{723432D5-D18B-4B67-A5F5-E58EB5C2E010}" type="pres">
      <dgm:prSet presAssocID="{6BFFDFEB-ADB7-4D84-AEEC-7D2223BB4316}" presName="node" presStyleLbl="node1" presStyleIdx="2" presStyleCnt="5" custScaleX="109434">
        <dgm:presLayoutVars>
          <dgm:bulletEnabled val="1"/>
        </dgm:presLayoutVars>
      </dgm:prSet>
      <dgm:spPr/>
    </dgm:pt>
    <dgm:pt modelId="{8C50E2D2-AD09-4E2E-B044-4DD1FA4B4AAA}" type="pres">
      <dgm:prSet presAssocID="{483346A1-4BF7-4264-A63A-57F4A8FB5ED5}" presName="sibTrans" presStyleLbl="sibTrans1D1" presStyleIdx="2" presStyleCnt="4"/>
      <dgm:spPr/>
    </dgm:pt>
    <dgm:pt modelId="{452C9FE8-D18E-4499-8ECD-63F55CCA5FFC}" type="pres">
      <dgm:prSet presAssocID="{483346A1-4BF7-4264-A63A-57F4A8FB5ED5}" presName="connectorText" presStyleLbl="sibTrans1D1" presStyleIdx="2" presStyleCnt="4"/>
      <dgm:spPr/>
    </dgm:pt>
    <dgm:pt modelId="{9C8252A5-0D1A-43C4-ADE6-172CBD38743B}" type="pres">
      <dgm:prSet presAssocID="{E963E22B-87B5-4B6E-9C37-B691DD28DAA7}" presName="node" presStyleLbl="node1" presStyleIdx="3" presStyleCnt="5" custLinFactNeighborX="43859" custLinFactNeighborY="-1116">
        <dgm:presLayoutVars>
          <dgm:bulletEnabled val="1"/>
        </dgm:presLayoutVars>
      </dgm:prSet>
      <dgm:spPr/>
    </dgm:pt>
    <dgm:pt modelId="{E8A1B082-DDF8-4738-B11F-A09E064386CF}" type="pres">
      <dgm:prSet presAssocID="{DC04853C-B882-4A2A-B890-82DEB527F9C1}" presName="sibTrans" presStyleLbl="sibTrans1D1" presStyleIdx="3" presStyleCnt="4"/>
      <dgm:spPr/>
    </dgm:pt>
    <dgm:pt modelId="{54A3C178-3B7C-4254-8C9E-D7703910A2B6}" type="pres">
      <dgm:prSet presAssocID="{DC04853C-B882-4A2A-B890-82DEB527F9C1}" presName="connectorText" presStyleLbl="sibTrans1D1" presStyleIdx="3" presStyleCnt="4"/>
      <dgm:spPr/>
    </dgm:pt>
    <dgm:pt modelId="{2129B267-352C-4640-A932-B2FC3AB7F8DC}" type="pres">
      <dgm:prSet presAssocID="{7C95CDD3-D109-4F27-83F7-41F2797588E4}" presName="node" presStyleLbl="node1" presStyleIdx="4" presStyleCnt="5" custLinFactNeighborX="68620" custLinFactNeighborY="-1258">
        <dgm:presLayoutVars>
          <dgm:bulletEnabled val="1"/>
        </dgm:presLayoutVars>
      </dgm:prSet>
      <dgm:spPr/>
    </dgm:pt>
  </dgm:ptLst>
  <dgm:cxnLst>
    <dgm:cxn modelId="{5D542B20-17A1-48AC-AC38-154BBD01ED20}" srcId="{DB1C8961-E693-451A-BABF-F3817D0FD0B1}" destId="{73ABE579-CD38-4C70-82AB-1970FF6341F9}" srcOrd="0" destOrd="0" parTransId="{9B4EE80E-994F-47FF-AAC4-5D601DFA22AC}" sibTransId="{DB5CFAAD-AE55-47C9-B061-A73EC13733B6}"/>
    <dgm:cxn modelId="{DE8DC684-7EAB-4E0F-A658-2C732E388D62}" type="presOf" srcId="{483346A1-4BF7-4264-A63A-57F4A8FB5ED5}" destId="{8C50E2D2-AD09-4E2E-B044-4DD1FA4B4AAA}" srcOrd="0" destOrd="0" presId="urn:microsoft.com/office/officeart/2005/8/layout/bProcess3"/>
    <dgm:cxn modelId="{11B110D8-E1A8-48F8-8F42-840101D8195A}" type="presOf" srcId="{E963E22B-87B5-4B6E-9C37-B691DD28DAA7}" destId="{9C8252A5-0D1A-43C4-ADE6-172CBD38743B}" srcOrd="0" destOrd="0" presId="urn:microsoft.com/office/officeart/2005/8/layout/bProcess3"/>
    <dgm:cxn modelId="{EFC14C31-53D6-4DDA-A48F-76BF826843E0}" type="presOf" srcId="{7C95CDD3-D109-4F27-83F7-41F2797588E4}" destId="{2129B267-352C-4640-A932-B2FC3AB7F8DC}" srcOrd="0" destOrd="0" presId="urn:microsoft.com/office/officeart/2005/8/layout/bProcess3"/>
    <dgm:cxn modelId="{245BB8AE-8C6C-4526-8410-8C71520E15F4}" type="presOf" srcId="{6BFFDFEB-ADB7-4D84-AEEC-7D2223BB4316}" destId="{723432D5-D18B-4B67-A5F5-E58EB5C2E010}" srcOrd="0" destOrd="0" presId="urn:microsoft.com/office/officeart/2005/8/layout/bProcess3"/>
    <dgm:cxn modelId="{A136FFD0-DCC1-450C-A35D-EFD7FAE97BBE}" type="presOf" srcId="{5F431FE6-AA86-47B1-91FA-1024AA409CFF}" destId="{C1934008-916B-4211-8861-FFC374CA1250}" srcOrd="1" destOrd="0" presId="urn:microsoft.com/office/officeart/2005/8/layout/bProcess3"/>
    <dgm:cxn modelId="{D5356803-3DD4-4743-BFE8-AAE7A4217D9B}" type="presOf" srcId="{DC04853C-B882-4A2A-B890-82DEB527F9C1}" destId="{54A3C178-3B7C-4254-8C9E-D7703910A2B6}" srcOrd="1" destOrd="0" presId="urn:microsoft.com/office/officeart/2005/8/layout/bProcess3"/>
    <dgm:cxn modelId="{FDB24BBE-BD81-447B-B4B4-4C4C570714DE}" srcId="{DB1C8961-E693-451A-BABF-F3817D0FD0B1}" destId="{753D93E7-8F08-4576-A570-E3EB837BB044}" srcOrd="1" destOrd="0" parTransId="{2F56B24E-261E-4D9A-94E0-154A5A864648}" sibTransId="{5F431FE6-AA86-47B1-91FA-1024AA409CFF}"/>
    <dgm:cxn modelId="{8EE3A6A0-EEB1-4B69-8A74-390A2007BE45}" type="presOf" srcId="{483346A1-4BF7-4264-A63A-57F4A8FB5ED5}" destId="{452C9FE8-D18E-4499-8ECD-63F55CCA5FFC}" srcOrd="1" destOrd="0" presId="urn:microsoft.com/office/officeart/2005/8/layout/bProcess3"/>
    <dgm:cxn modelId="{295B5BD7-D67B-452F-A516-26915472B58B}" type="presOf" srcId="{73ABE579-CD38-4C70-82AB-1970FF6341F9}" destId="{11BD06AA-6286-432E-A44E-E2FBED13C0F8}" srcOrd="0" destOrd="0" presId="urn:microsoft.com/office/officeart/2005/8/layout/bProcess3"/>
    <dgm:cxn modelId="{ED36E5D1-13AE-4D74-ABBF-7B4BEC2D317C}" srcId="{DB1C8961-E693-451A-BABF-F3817D0FD0B1}" destId="{E963E22B-87B5-4B6E-9C37-B691DD28DAA7}" srcOrd="3" destOrd="0" parTransId="{45F8CA73-AF36-4F86-95D5-515F5512E97A}" sibTransId="{DC04853C-B882-4A2A-B890-82DEB527F9C1}"/>
    <dgm:cxn modelId="{F4852A9C-3F6B-411C-84A4-0EA686C1910E}" type="presOf" srcId="{DB5CFAAD-AE55-47C9-B061-A73EC13733B6}" destId="{D59E7B39-157E-4687-9EBB-0A61D99F36AD}" srcOrd="0" destOrd="0" presId="urn:microsoft.com/office/officeart/2005/8/layout/bProcess3"/>
    <dgm:cxn modelId="{8DE6C218-5A44-4C9A-9943-02608AFBAB40}" srcId="{DB1C8961-E693-451A-BABF-F3817D0FD0B1}" destId="{6BFFDFEB-ADB7-4D84-AEEC-7D2223BB4316}" srcOrd="2" destOrd="0" parTransId="{D5AB54D5-349E-4F01-9D98-EF2167F98FFC}" sibTransId="{483346A1-4BF7-4264-A63A-57F4A8FB5ED5}"/>
    <dgm:cxn modelId="{B8DF2CF0-3477-43C7-B7E1-6DF572AE66F2}" type="presOf" srcId="{DC04853C-B882-4A2A-B890-82DEB527F9C1}" destId="{E8A1B082-DDF8-4738-B11F-A09E064386CF}" srcOrd="0" destOrd="0" presId="urn:microsoft.com/office/officeart/2005/8/layout/bProcess3"/>
    <dgm:cxn modelId="{4B3D3AC7-C79E-4F38-905B-8BC503281115}" type="presOf" srcId="{DB5CFAAD-AE55-47C9-B061-A73EC13733B6}" destId="{79C3199F-EB64-411A-B066-D08E950F1F65}" srcOrd="1" destOrd="0" presId="urn:microsoft.com/office/officeart/2005/8/layout/bProcess3"/>
    <dgm:cxn modelId="{75D8C728-DA11-4A54-B4AF-F5C47DADFAEC}" type="presOf" srcId="{5F431FE6-AA86-47B1-91FA-1024AA409CFF}" destId="{201BED88-D18C-4C28-B84A-327926490738}" srcOrd="0" destOrd="0" presId="urn:microsoft.com/office/officeart/2005/8/layout/bProcess3"/>
    <dgm:cxn modelId="{D6F6FBB7-7AE2-4B5F-A293-92779123670C}" srcId="{DB1C8961-E693-451A-BABF-F3817D0FD0B1}" destId="{7C95CDD3-D109-4F27-83F7-41F2797588E4}" srcOrd="4" destOrd="0" parTransId="{6A53A249-6D51-47D6-B07D-F3A3AC7BF039}" sibTransId="{AFEB5A5C-BC50-4C0E-B46E-69240954515D}"/>
    <dgm:cxn modelId="{D11BD4BD-DCAB-4D9B-AD1C-D30EC389582A}" type="presOf" srcId="{753D93E7-8F08-4576-A570-E3EB837BB044}" destId="{92854C32-7084-460A-A98E-92EA6A6D02D7}" srcOrd="0" destOrd="0" presId="urn:microsoft.com/office/officeart/2005/8/layout/bProcess3"/>
    <dgm:cxn modelId="{43885A8C-4653-4324-BC2E-A356FA18E5B6}" type="presOf" srcId="{DB1C8961-E693-451A-BABF-F3817D0FD0B1}" destId="{21627768-A718-4FED-8F1B-63E0AE6E0E5E}" srcOrd="0" destOrd="0" presId="urn:microsoft.com/office/officeart/2005/8/layout/bProcess3"/>
    <dgm:cxn modelId="{9301D9B3-BCE4-4A25-824A-77DDDFB160EC}" type="presParOf" srcId="{21627768-A718-4FED-8F1B-63E0AE6E0E5E}" destId="{11BD06AA-6286-432E-A44E-E2FBED13C0F8}" srcOrd="0" destOrd="0" presId="urn:microsoft.com/office/officeart/2005/8/layout/bProcess3"/>
    <dgm:cxn modelId="{11A027EE-E525-4416-817B-6663431AFF55}" type="presParOf" srcId="{21627768-A718-4FED-8F1B-63E0AE6E0E5E}" destId="{D59E7B39-157E-4687-9EBB-0A61D99F36AD}" srcOrd="1" destOrd="0" presId="urn:microsoft.com/office/officeart/2005/8/layout/bProcess3"/>
    <dgm:cxn modelId="{5D4CA600-3162-411F-B65C-07F2D999E2E9}" type="presParOf" srcId="{D59E7B39-157E-4687-9EBB-0A61D99F36AD}" destId="{79C3199F-EB64-411A-B066-D08E950F1F65}" srcOrd="0" destOrd="0" presId="urn:microsoft.com/office/officeart/2005/8/layout/bProcess3"/>
    <dgm:cxn modelId="{F9C651D3-A1DF-44C9-86CF-8A5EB6FB3972}" type="presParOf" srcId="{21627768-A718-4FED-8F1B-63E0AE6E0E5E}" destId="{92854C32-7084-460A-A98E-92EA6A6D02D7}" srcOrd="2" destOrd="0" presId="urn:microsoft.com/office/officeart/2005/8/layout/bProcess3"/>
    <dgm:cxn modelId="{6E50B8B7-3EB8-46E9-B797-2F122E9228B8}" type="presParOf" srcId="{21627768-A718-4FED-8F1B-63E0AE6E0E5E}" destId="{201BED88-D18C-4C28-B84A-327926490738}" srcOrd="3" destOrd="0" presId="urn:microsoft.com/office/officeart/2005/8/layout/bProcess3"/>
    <dgm:cxn modelId="{44FCE61A-BCA9-4EE6-81FF-EB5680D7B115}" type="presParOf" srcId="{201BED88-D18C-4C28-B84A-327926490738}" destId="{C1934008-916B-4211-8861-FFC374CA1250}" srcOrd="0" destOrd="0" presId="urn:microsoft.com/office/officeart/2005/8/layout/bProcess3"/>
    <dgm:cxn modelId="{9626134A-E835-4109-AEEC-71788B645722}" type="presParOf" srcId="{21627768-A718-4FED-8F1B-63E0AE6E0E5E}" destId="{723432D5-D18B-4B67-A5F5-E58EB5C2E010}" srcOrd="4" destOrd="0" presId="urn:microsoft.com/office/officeart/2005/8/layout/bProcess3"/>
    <dgm:cxn modelId="{4A285AFE-D4ED-4BA6-A65E-C6AD97AC8C4E}" type="presParOf" srcId="{21627768-A718-4FED-8F1B-63E0AE6E0E5E}" destId="{8C50E2D2-AD09-4E2E-B044-4DD1FA4B4AAA}" srcOrd="5" destOrd="0" presId="urn:microsoft.com/office/officeart/2005/8/layout/bProcess3"/>
    <dgm:cxn modelId="{E24202A3-2987-4849-8171-DF6D89DC2FD7}" type="presParOf" srcId="{8C50E2D2-AD09-4E2E-B044-4DD1FA4B4AAA}" destId="{452C9FE8-D18E-4499-8ECD-63F55CCA5FFC}" srcOrd="0" destOrd="0" presId="urn:microsoft.com/office/officeart/2005/8/layout/bProcess3"/>
    <dgm:cxn modelId="{EB52512E-2440-4878-BA5E-A806ABCF7879}" type="presParOf" srcId="{21627768-A718-4FED-8F1B-63E0AE6E0E5E}" destId="{9C8252A5-0D1A-43C4-ADE6-172CBD38743B}" srcOrd="6" destOrd="0" presId="urn:microsoft.com/office/officeart/2005/8/layout/bProcess3"/>
    <dgm:cxn modelId="{7112E0F1-94AC-4634-8CF9-4CE9F6317476}" type="presParOf" srcId="{21627768-A718-4FED-8F1B-63E0AE6E0E5E}" destId="{E8A1B082-DDF8-4738-B11F-A09E064386CF}" srcOrd="7" destOrd="0" presId="urn:microsoft.com/office/officeart/2005/8/layout/bProcess3"/>
    <dgm:cxn modelId="{F1AF67D6-4383-4780-B8D6-3A0B12847637}" type="presParOf" srcId="{E8A1B082-DDF8-4738-B11F-A09E064386CF}" destId="{54A3C178-3B7C-4254-8C9E-D7703910A2B6}" srcOrd="0" destOrd="0" presId="urn:microsoft.com/office/officeart/2005/8/layout/bProcess3"/>
    <dgm:cxn modelId="{071409CB-4461-45B4-ACA1-41CADE1E30B7}" type="presParOf" srcId="{21627768-A718-4FED-8F1B-63E0AE6E0E5E}" destId="{2129B267-352C-4640-A932-B2FC3AB7F8DC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77655-D62B-4D20-BE14-FF90FB233E2B}" type="doc">
      <dgm:prSet loTypeId="urn:diagrams.loki3.com/VaryingWidthList" loCatId="list" qsTypeId="urn:microsoft.com/office/officeart/2005/8/quickstyle/3d1" qsCatId="3D" csTypeId="urn:microsoft.com/office/officeart/2005/8/colors/accent1_2" csCatId="accent1" phldr="1"/>
      <dgm:spPr/>
    </dgm:pt>
    <dgm:pt modelId="{9EA3FD09-B087-4B1B-9190-A415F1776B28}">
      <dgm:prSet phldrT="[Text]"/>
      <dgm:spPr/>
      <dgm:t>
        <a:bodyPr/>
        <a:lstStyle/>
        <a:p>
          <a:r>
            <a:rPr lang="en-US" dirty="0"/>
            <a:t>Performance and Efficiency</a:t>
          </a:r>
        </a:p>
      </dgm:t>
    </dgm:pt>
    <dgm:pt modelId="{08C34E15-F70B-4D8E-A0A6-A5C6E7628FB5}" type="parTrans" cxnId="{8EC0D57D-866E-4BDF-AAD9-98C189261136}">
      <dgm:prSet/>
      <dgm:spPr/>
      <dgm:t>
        <a:bodyPr/>
        <a:lstStyle/>
        <a:p>
          <a:endParaRPr lang="en-US"/>
        </a:p>
      </dgm:t>
    </dgm:pt>
    <dgm:pt modelId="{C32D49C9-15CD-40ED-A23B-B30C43A0C9EE}" type="sibTrans" cxnId="{8EC0D57D-866E-4BDF-AAD9-98C189261136}">
      <dgm:prSet/>
      <dgm:spPr/>
      <dgm:t>
        <a:bodyPr/>
        <a:lstStyle/>
        <a:p>
          <a:endParaRPr lang="en-US"/>
        </a:p>
      </dgm:t>
    </dgm:pt>
    <dgm:pt modelId="{11243119-AB3B-448F-BB2C-A1E206ACE368}">
      <dgm:prSet phldrT="[Text]"/>
      <dgm:spPr/>
      <dgm:t>
        <a:bodyPr/>
        <a:lstStyle/>
        <a:p>
          <a:r>
            <a:rPr lang="en-US" dirty="0"/>
            <a:t>User-friendly UI</a:t>
          </a:r>
        </a:p>
      </dgm:t>
    </dgm:pt>
    <dgm:pt modelId="{D0D19315-133D-4B49-BFB8-2916A8F80E18}" type="parTrans" cxnId="{3AC3053D-FFE8-4F00-8BAF-CBF8D15C4361}">
      <dgm:prSet/>
      <dgm:spPr/>
      <dgm:t>
        <a:bodyPr/>
        <a:lstStyle/>
        <a:p>
          <a:endParaRPr lang="en-US"/>
        </a:p>
      </dgm:t>
    </dgm:pt>
    <dgm:pt modelId="{45025DB2-4C76-467A-AB42-D0B7964297CD}" type="sibTrans" cxnId="{3AC3053D-FFE8-4F00-8BAF-CBF8D15C4361}">
      <dgm:prSet/>
      <dgm:spPr/>
      <dgm:t>
        <a:bodyPr/>
        <a:lstStyle/>
        <a:p>
          <a:endParaRPr lang="en-US"/>
        </a:p>
      </dgm:t>
    </dgm:pt>
    <dgm:pt modelId="{DFBB0C83-4E55-4660-87F5-46DDC54B9E75}">
      <dgm:prSet phldrT="[Text]"/>
      <dgm:spPr/>
      <dgm:t>
        <a:bodyPr/>
        <a:lstStyle/>
        <a:p>
          <a:r>
            <a:rPr lang="en-US" dirty="0"/>
            <a:t>Robustness</a:t>
          </a:r>
        </a:p>
      </dgm:t>
    </dgm:pt>
    <dgm:pt modelId="{4C4EEC88-A038-49A3-BB42-542E3A1F7C5A}" type="parTrans" cxnId="{431099C6-7F0F-4BCC-9357-9A895AA1252D}">
      <dgm:prSet/>
      <dgm:spPr/>
      <dgm:t>
        <a:bodyPr/>
        <a:lstStyle/>
        <a:p>
          <a:endParaRPr lang="en-US"/>
        </a:p>
      </dgm:t>
    </dgm:pt>
    <dgm:pt modelId="{14EB7B5F-51FA-4666-80D3-7671375D0CFB}" type="sibTrans" cxnId="{431099C6-7F0F-4BCC-9357-9A895AA1252D}">
      <dgm:prSet/>
      <dgm:spPr/>
      <dgm:t>
        <a:bodyPr/>
        <a:lstStyle/>
        <a:p>
          <a:endParaRPr lang="en-US"/>
        </a:p>
      </dgm:t>
    </dgm:pt>
    <dgm:pt modelId="{56CA0C6A-1C77-4F68-BC01-BC059DA14A6D}">
      <dgm:prSet phldrT="[Text]"/>
      <dgm:spPr/>
      <dgm:t>
        <a:bodyPr/>
        <a:lstStyle/>
        <a:p>
          <a:r>
            <a:rPr lang="en-US" dirty="0"/>
            <a:t>Can handle powerful queries containing logical expressions</a:t>
          </a:r>
        </a:p>
      </dgm:t>
    </dgm:pt>
    <dgm:pt modelId="{A0937196-E3C3-43AC-B545-3DDA24A4F768}" type="parTrans" cxnId="{EBE5AC27-4012-4576-8A5D-8A9D20F71083}">
      <dgm:prSet/>
      <dgm:spPr/>
      <dgm:t>
        <a:bodyPr/>
        <a:lstStyle/>
        <a:p>
          <a:endParaRPr lang="en-US"/>
        </a:p>
      </dgm:t>
    </dgm:pt>
    <dgm:pt modelId="{D945C5CE-F5AB-4D90-B573-C5C273F2C094}" type="sibTrans" cxnId="{EBE5AC27-4012-4576-8A5D-8A9D20F71083}">
      <dgm:prSet/>
      <dgm:spPr/>
      <dgm:t>
        <a:bodyPr/>
        <a:lstStyle/>
        <a:p>
          <a:endParaRPr lang="en-US"/>
        </a:p>
      </dgm:t>
    </dgm:pt>
    <dgm:pt modelId="{3A656F66-234A-4E7B-9E81-95A685E1D7EC}" type="pres">
      <dgm:prSet presAssocID="{19F77655-D62B-4D20-BE14-FF90FB233E2B}" presName="Name0" presStyleCnt="0">
        <dgm:presLayoutVars>
          <dgm:resizeHandles/>
        </dgm:presLayoutVars>
      </dgm:prSet>
      <dgm:spPr/>
    </dgm:pt>
    <dgm:pt modelId="{734B42EC-7999-4795-9D98-22F2CA625EA3}" type="pres">
      <dgm:prSet presAssocID="{9EA3FD09-B087-4B1B-9190-A415F1776B28}" presName="text" presStyleLbl="node1" presStyleIdx="0" presStyleCnt="4" custScaleX="894927" custScaleY="36066">
        <dgm:presLayoutVars>
          <dgm:bulletEnabled val="1"/>
        </dgm:presLayoutVars>
      </dgm:prSet>
      <dgm:spPr/>
    </dgm:pt>
    <dgm:pt modelId="{663BAE44-E833-4D7C-8134-7F4F7A609258}" type="pres">
      <dgm:prSet presAssocID="{C32D49C9-15CD-40ED-A23B-B30C43A0C9EE}" presName="space" presStyleCnt="0"/>
      <dgm:spPr/>
    </dgm:pt>
    <dgm:pt modelId="{CB23130E-EAA5-4FDF-99B0-7E1E590149E6}" type="pres">
      <dgm:prSet presAssocID="{11243119-AB3B-448F-BB2C-A1E206ACE368}" presName="text" presStyleLbl="node1" presStyleIdx="1" presStyleCnt="4" custScaleX="897467" custScaleY="35874">
        <dgm:presLayoutVars>
          <dgm:bulletEnabled val="1"/>
        </dgm:presLayoutVars>
      </dgm:prSet>
      <dgm:spPr/>
    </dgm:pt>
    <dgm:pt modelId="{D20839D8-CF14-410B-9161-96D930355A87}" type="pres">
      <dgm:prSet presAssocID="{45025DB2-4C76-467A-AB42-D0B7964297CD}" presName="space" presStyleCnt="0"/>
      <dgm:spPr/>
    </dgm:pt>
    <dgm:pt modelId="{9B7825EF-5A59-4AA1-9136-DD131ED9A2D6}" type="pres">
      <dgm:prSet presAssocID="{DFBB0C83-4E55-4660-87F5-46DDC54B9E75}" presName="text" presStyleLbl="node1" presStyleIdx="2" presStyleCnt="4" custScaleX="898313" custScaleY="34474">
        <dgm:presLayoutVars>
          <dgm:bulletEnabled val="1"/>
        </dgm:presLayoutVars>
      </dgm:prSet>
      <dgm:spPr/>
    </dgm:pt>
    <dgm:pt modelId="{066C3659-27EA-465F-8F8C-628D11C3516B}" type="pres">
      <dgm:prSet presAssocID="{14EB7B5F-51FA-4666-80D3-7671375D0CFB}" presName="space" presStyleCnt="0"/>
      <dgm:spPr/>
    </dgm:pt>
    <dgm:pt modelId="{E4E9D42B-EC38-42CF-8A93-A3781757603F}" type="pres">
      <dgm:prSet presAssocID="{56CA0C6A-1C77-4F68-BC01-BC059DA14A6D}" presName="text" presStyleLbl="node1" presStyleIdx="3" presStyleCnt="4" custScaleX="898313" custScaleY="33460">
        <dgm:presLayoutVars>
          <dgm:bulletEnabled val="1"/>
        </dgm:presLayoutVars>
      </dgm:prSet>
      <dgm:spPr/>
    </dgm:pt>
  </dgm:ptLst>
  <dgm:cxnLst>
    <dgm:cxn modelId="{8EC0D57D-866E-4BDF-AAD9-98C189261136}" srcId="{19F77655-D62B-4D20-BE14-FF90FB233E2B}" destId="{9EA3FD09-B087-4B1B-9190-A415F1776B28}" srcOrd="0" destOrd="0" parTransId="{08C34E15-F70B-4D8E-A0A6-A5C6E7628FB5}" sibTransId="{C32D49C9-15CD-40ED-A23B-B30C43A0C9EE}"/>
    <dgm:cxn modelId="{431937E1-4603-4D2B-BC4B-73ABE7BDA0C0}" type="presOf" srcId="{56CA0C6A-1C77-4F68-BC01-BC059DA14A6D}" destId="{E4E9D42B-EC38-42CF-8A93-A3781757603F}" srcOrd="0" destOrd="0" presId="urn:diagrams.loki3.com/VaryingWidthList"/>
    <dgm:cxn modelId="{EBE5AC27-4012-4576-8A5D-8A9D20F71083}" srcId="{19F77655-D62B-4D20-BE14-FF90FB233E2B}" destId="{56CA0C6A-1C77-4F68-BC01-BC059DA14A6D}" srcOrd="3" destOrd="0" parTransId="{A0937196-E3C3-43AC-B545-3DDA24A4F768}" sibTransId="{D945C5CE-F5AB-4D90-B573-C5C273F2C094}"/>
    <dgm:cxn modelId="{A4EC8D74-F9C6-4843-826B-52AFAD4B1AB2}" type="presOf" srcId="{9EA3FD09-B087-4B1B-9190-A415F1776B28}" destId="{734B42EC-7999-4795-9D98-22F2CA625EA3}" srcOrd="0" destOrd="0" presId="urn:diagrams.loki3.com/VaryingWidthList"/>
    <dgm:cxn modelId="{3AC3053D-FFE8-4F00-8BAF-CBF8D15C4361}" srcId="{19F77655-D62B-4D20-BE14-FF90FB233E2B}" destId="{11243119-AB3B-448F-BB2C-A1E206ACE368}" srcOrd="1" destOrd="0" parTransId="{D0D19315-133D-4B49-BFB8-2916A8F80E18}" sibTransId="{45025DB2-4C76-467A-AB42-D0B7964297CD}"/>
    <dgm:cxn modelId="{D5492F2F-C7FB-4C40-9F5C-776913E8A1E7}" type="presOf" srcId="{19F77655-D62B-4D20-BE14-FF90FB233E2B}" destId="{3A656F66-234A-4E7B-9E81-95A685E1D7EC}" srcOrd="0" destOrd="0" presId="urn:diagrams.loki3.com/VaryingWidthList"/>
    <dgm:cxn modelId="{23066CA6-39A9-44B8-AAA0-B3711935FBC8}" type="presOf" srcId="{DFBB0C83-4E55-4660-87F5-46DDC54B9E75}" destId="{9B7825EF-5A59-4AA1-9136-DD131ED9A2D6}" srcOrd="0" destOrd="0" presId="urn:diagrams.loki3.com/VaryingWidthList"/>
    <dgm:cxn modelId="{431099C6-7F0F-4BCC-9357-9A895AA1252D}" srcId="{19F77655-D62B-4D20-BE14-FF90FB233E2B}" destId="{DFBB0C83-4E55-4660-87F5-46DDC54B9E75}" srcOrd="2" destOrd="0" parTransId="{4C4EEC88-A038-49A3-BB42-542E3A1F7C5A}" sibTransId="{14EB7B5F-51FA-4666-80D3-7671375D0CFB}"/>
    <dgm:cxn modelId="{EB398CC2-E362-48C6-A1CC-62AF6A5212EC}" type="presOf" srcId="{11243119-AB3B-448F-BB2C-A1E206ACE368}" destId="{CB23130E-EAA5-4FDF-99B0-7E1E590149E6}" srcOrd="0" destOrd="0" presId="urn:diagrams.loki3.com/VaryingWidthList"/>
    <dgm:cxn modelId="{22A025EC-7EFE-49BA-BDFA-02256F754A24}" type="presParOf" srcId="{3A656F66-234A-4E7B-9E81-95A685E1D7EC}" destId="{734B42EC-7999-4795-9D98-22F2CA625EA3}" srcOrd="0" destOrd="0" presId="urn:diagrams.loki3.com/VaryingWidthList"/>
    <dgm:cxn modelId="{B042BF36-4239-4D18-9921-3A7E964B12B0}" type="presParOf" srcId="{3A656F66-234A-4E7B-9E81-95A685E1D7EC}" destId="{663BAE44-E833-4D7C-8134-7F4F7A609258}" srcOrd="1" destOrd="0" presId="urn:diagrams.loki3.com/VaryingWidthList"/>
    <dgm:cxn modelId="{BDADFA75-9872-4C2B-87F5-31559F578F02}" type="presParOf" srcId="{3A656F66-234A-4E7B-9E81-95A685E1D7EC}" destId="{CB23130E-EAA5-4FDF-99B0-7E1E590149E6}" srcOrd="2" destOrd="0" presId="urn:diagrams.loki3.com/VaryingWidthList"/>
    <dgm:cxn modelId="{13AE10F3-80B1-4198-95C3-49EBAF024B58}" type="presParOf" srcId="{3A656F66-234A-4E7B-9E81-95A685E1D7EC}" destId="{D20839D8-CF14-410B-9161-96D930355A87}" srcOrd="3" destOrd="0" presId="urn:diagrams.loki3.com/VaryingWidthList"/>
    <dgm:cxn modelId="{905EBC0A-1C4C-4359-B632-2BB298609D21}" type="presParOf" srcId="{3A656F66-234A-4E7B-9E81-95A685E1D7EC}" destId="{9B7825EF-5A59-4AA1-9136-DD131ED9A2D6}" srcOrd="4" destOrd="0" presId="urn:diagrams.loki3.com/VaryingWidthList"/>
    <dgm:cxn modelId="{0BD1A6C1-04C0-40DA-BE6C-967859DF8555}" type="presParOf" srcId="{3A656F66-234A-4E7B-9E81-95A685E1D7EC}" destId="{066C3659-27EA-465F-8F8C-628D11C3516B}" srcOrd="5" destOrd="0" presId="urn:diagrams.loki3.com/VaryingWidthList"/>
    <dgm:cxn modelId="{F02C92EF-E2FD-4CEF-9197-17913664D02D}" type="presParOf" srcId="{3A656F66-234A-4E7B-9E81-95A685E1D7EC}" destId="{E4E9D42B-EC38-42CF-8A93-A3781757603F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E7B39-157E-4687-9EBB-0A61D99F36AD}">
      <dsp:nvSpPr>
        <dsp:cNvPr id="0" name=""/>
        <dsp:cNvSpPr/>
      </dsp:nvSpPr>
      <dsp:spPr>
        <a:xfrm>
          <a:off x="2731058" y="1341359"/>
          <a:ext cx="597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57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4141" y="1383938"/>
        <a:ext cx="31408" cy="6281"/>
      </dsp:txXfrm>
    </dsp:sp>
    <dsp:sp modelId="{11BD06AA-6286-432E-A44E-E2FBED13C0F8}">
      <dsp:nvSpPr>
        <dsp:cNvPr id="0" name=""/>
        <dsp:cNvSpPr/>
      </dsp:nvSpPr>
      <dsp:spPr>
        <a:xfrm>
          <a:off x="1659" y="567720"/>
          <a:ext cx="2731198" cy="1638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browses the file from our GUI made using QT</a:t>
          </a:r>
        </a:p>
      </dsp:txBody>
      <dsp:txXfrm>
        <a:off x="1659" y="567720"/>
        <a:ext cx="2731198" cy="1638719"/>
      </dsp:txXfrm>
    </dsp:sp>
    <dsp:sp modelId="{201BED88-D18C-4C28-B84A-327926490738}">
      <dsp:nvSpPr>
        <dsp:cNvPr id="0" name=""/>
        <dsp:cNvSpPr/>
      </dsp:nvSpPr>
      <dsp:spPr>
        <a:xfrm>
          <a:off x="6090432" y="1341359"/>
          <a:ext cx="597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57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3516" y="1383938"/>
        <a:ext cx="31408" cy="6281"/>
      </dsp:txXfrm>
    </dsp:sp>
    <dsp:sp modelId="{92854C32-7084-460A-A98E-92EA6A6D02D7}">
      <dsp:nvSpPr>
        <dsp:cNvPr id="0" name=""/>
        <dsp:cNvSpPr/>
      </dsp:nvSpPr>
      <dsp:spPr>
        <a:xfrm>
          <a:off x="3361034" y="567720"/>
          <a:ext cx="2731198" cy="1638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enters the tags associated with the file</a:t>
          </a:r>
        </a:p>
      </dsp:txBody>
      <dsp:txXfrm>
        <a:off x="3361034" y="567720"/>
        <a:ext cx="2731198" cy="1638719"/>
      </dsp:txXfrm>
    </dsp:sp>
    <dsp:sp modelId="{8C50E2D2-AD09-4E2E-B044-4DD1FA4B4AAA}">
      <dsp:nvSpPr>
        <dsp:cNvPr id="0" name=""/>
        <dsp:cNvSpPr/>
      </dsp:nvSpPr>
      <dsp:spPr>
        <a:xfrm>
          <a:off x="2565135" y="2204639"/>
          <a:ext cx="5649702" cy="579287"/>
        </a:xfrm>
        <a:custGeom>
          <a:avLst/>
          <a:gdLst/>
          <a:ahLst/>
          <a:cxnLst/>
          <a:rect l="0" t="0" r="0" b="0"/>
          <a:pathLst>
            <a:path>
              <a:moveTo>
                <a:pt x="5649702" y="0"/>
              </a:moveTo>
              <a:lnTo>
                <a:pt x="5649702" y="306743"/>
              </a:lnTo>
              <a:lnTo>
                <a:pt x="0" y="306743"/>
              </a:lnTo>
              <a:lnTo>
                <a:pt x="0" y="5792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7923" y="2491142"/>
        <a:ext cx="284126" cy="6281"/>
      </dsp:txXfrm>
    </dsp:sp>
    <dsp:sp modelId="{723432D5-D18B-4B67-A5F5-E58EB5C2E010}">
      <dsp:nvSpPr>
        <dsp:cNvPr id="0" name=""/>
        <dsp:cNvSpPr/>
      </dsp:nvSpPr>
      <dsp:spPr>
        <a:xfrm>
          <a:off x="6720408" y="567720"/>
          <a:ext cx="2988859" cy="1638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TAGGY uses a 2 layered data storage mechanism:</a:t>
          </a:r>
          <a:br>
            <a:rPr lang="en-US" sz="1900" kern="1200" dirty="0"/>
          </a:br>
          <a:r>
            <a:rPr lang="en-US" sz="1900" kern="1200" dirty="0"/>
            <a:t>D</a:t>
          </a:r>
          <a:r>
            <a:rPr lang="en-US" sz="1900" b="1" kern="1200" dirty="0"/>
            <a:t>irectory Specific</a:t>
          </a:r>
          <a:br>
            <a:rPr lang="en-US" sz="1900" b="1" kern="1200" dirty="0"/>
          </a:br>
          <a:r>
            <a:rPr lang="en-US" sz="1900" b="1" kern="1200" dirty="0"/>
            <a:t>Central</a:t>
          </a:r>
        </a:p>
      </dsp:txBody>
      <dsp:txXfrm>
        <a:off x="6720408" y="567720"/>
        <a:ext cx="2988859" cy="1638719"/>
      </dsp:txXfrm>
    </dsp:sp>
    <dsp:sp modelId="{E8A1B082-DDF8-4738-B11F-A09E064386CF}">
      <dsp:nvSpPr>
        <dsp:cNvPr id="0" name=""/>
        <dsp:cNvSpPr/>
      </dsp:nvSpPr>
      <dsp:spPr>
        <a:xfrm>
          <a:off x="3928934" y="3587639"/>
          <a:ext cx="12738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046"/>
              </a:moveTo>
              <a:lnTo>
                <a:pt x="654023" y="48046"/>
              </a:lnTo>
              <a:lnTo>
                <a:pt x="654023" y="45720"/>
              </a:lnTo>
              <a:lnTo>
                <a:pt x="127384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3247" y="3630218"/>
        <a:ext cx="65222" cy="6281"/>
      </dsp:txXfrm>
    </dsp:sp>
    <dsp:sp modelId="{9C8252A5-0D1A-43C4-ADE6-172CBD38743B}">
      <dsp:nvSpPr>
        <dsp:cNvPr id="0" name=""/>
        <dsp:cNvSpPr/>
      </dsp:nvSpPr>
      <dsp:spPr>
        <a:xfrm>
          <a:off x="1199536" y="2816326"/>
          <a:ext cx="2731198" cy="1638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searches for files on our GUI using a tag.</a:t>
          </a:r>
        </a:p>
      </dsp:txBody>
      <dsp:txXfrm>
        <a:off x="1199536" y="2816326"/>
        <a:ext cx="2731198" cy="1638719"/>
      </dsp:txXfrm>
    </dsp:sp>
    <dsp:sp modelId="{2129B267-352C-4640-A932-B2FC3AB7F8DC}">
      <dsp:nvSpPr>
        <dsp:cNvPr id="0" name=""/>
        <dsp:cNvSpPr/>
      </dsp:nvSpPr>
      <dsp:spPr>
        <a:xfrm>
          <a:off x="5235182" y="2813999"/>
          <a:ext cx="2731198" cy="1638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TAGGY’s algorithm searches for the required files and returns the result.</a:t>
          </a:r>
        </a:p>
      </dsp:txBody>
      <dsp:txXfrm>
        <a:off x="5235182" y="2813999"/>
        <a:ext cx="2731198" cy="1638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B42EC-7999-4795-9D98-22F2CA625EA3}">
      <dsp:nvSpPr>
        <dsp:cNvPr id="0" name=""/>
        <dsp:cNvSpPr/>
      </dsp:nvSpPr>
      <dsp:spPr>
        <a:xfrm>
          <a:off x="0" y="467"/>
          <a:ext cx="8128000" cy="7882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Performance and Efficiency</a:t>
          </a:r>
        </a:p>
      </dsp:txBody>
      <dsp:txXfrm>
        <a:off x="0" y="467"/>
        <a:ext cx="8128000" cy="788288"/>
      </dsp:txXfrm>
    </dsp:sp>
    <dsp:sp modelId="{CB23130E-EAA5-4FDF-99B0-7E1E590149E6}">
      <dsp:nvSpPr>
        <dsp:cNvPr id="0" name=""/>
        <dsp:cNvSpPr/>
      </dsp:nvSpPr>
      <dsp:spPr>
        <a:xfrm>
          <a:off x="0" y="898039"/>
          <a:ext cx="8128000" cy="78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User-friendly UI</a:t>
          </a:r>
        </a:p>
      </dsp:txBody>
      <dsp:txXfrm>
        <a:off x="0" y="898039"/>
        <a:ext cx="8128000" cy="784091"/>
      </dsp:txXfrm>
    </dsp:sp>
    <dsp:sp modelId="{9B7825EF-5A59-4AA1-9136-DD131ED9A2D6}">
      <dsp:nvSpPr>
        <dsp:cNvPr id="0" name=""/>
        <dsp:cNvSpPr/>
      </dsp:nvSpPr>
      <dsp:spPr>
        <a:xfrm>
          <a:off x="0" y="1791415"/>
          <a:ext cx="8128000" cy="753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Robustness</a:t>
          </a:r>
        </a:p>
      </dsp:txBody>
      <dsp:txXfrm>
        <a:off x="0" y="1791415"/>
        <a:ext cx="8128000" cy="753492"/>
      </dsp:txXfrm>
    </dsp:sp>
    <dsp:sp modelId="{E4E9D42B-EC38-42CF-8A93-A3781757603F}">
      <dsp:nvSpPr>
        <dsp:cNvPr id="0" name=""/>
        <dsp:cNvSpPr/>
      </dsp:nvSpPr>
      <dsp:spPr>
        <a:xfrm>
          <a:off x="0" y="2654192"/>
          <a:ext cx="8128000" cy="731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Can handle powerful queries containing logical expressions</a:t>
          </a:r>
        </a:p>
      </dsp:txBody>
      <dsp:txXfrm>
        <a:off x="0" y="2654192"/>
        <a:ext cx="8128000" cy="73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27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0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8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EB464D-DEF9-47A9-8583-C3E7DD383109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E42251-47D3-4CAD-9328-336B3D569C0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3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533" y="1274881"/>
            <a:ext cx="10058400" cy="134452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spc="0" dirty="0">
                <a:ln/>
                <a:solidFill>
                  <a:schemeClr val="accent4"/>
                </a:solidFill>
              </a:rPr>
              <a:t>TAGGY</a:t>
            </a:r>
            <a:endParaRPr lang="en-IN" b="1" spc="0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712" y="2874028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Power of simplicity</a:t>
            </a:r>
            <a:endParaRPr lang="en-IN" dirty="0"/>
          </a:p>
        </p:txBody>
      </p:sp>
      <p:sp>
        <p:nvSpPr>
          <p:cNvPr id="4" name="AutoShape 2" descr="A warm congratulations to... - Unstop - formerly Dare2Compet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954" t="30032" r="57351" b="30521"/>
          <a:stretch/>
        </p:blipFill>
        <p:spPr>
          <a:xfrm>
            <a:off x="0" y="7937"/>
            <a:ext cx="887533" cy="1179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7048" y="4600839"/>
            <a:ext cx="94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holistic file tagging software that helps you tag files and locate them with those tags hassle-free.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51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ular Callout 10"/>
          <p:cNvSpPr/>
          <p:nvPr/>
        </p:nvSpPr>
        <p:spPr>
          <a:xfrm>
            <a:off x="1938825" y="4226844"/>
            <a:ext cx="3820551" cy="1617784"/>
          </a:xfrm>
          <a:prstGeom prst="wedgeRectCallout">
            <a:avLst>
              <a:gd name="adj1" fmla="val -22553"/>
              <a:gd name="adj2" fmla="val 45427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Want to see all your college files together?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No problem, TAGGY has got you covered. 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460853" y="4226844"/>
            <a:ext cx="3991708" cy="1617784"/>
          </a:xfrm>
          <a:prstGeom prst="wedgeRectCallout">
            <a:avLst>
              <a:gd name="adj1" fmla="val -21079"/>
              <a:gd name="adj2" fmla="val 49695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Want to see files having Gaming AND/OR Music tag?</a:t>
            </a:r>
          </a:p>
          <a:p>
            <a:pPr algn="ctr"/>
            <a:r>
              <a:rPr lang="en-US" dirty="0"/>
              <a:t>Let TAGGY do the job for you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8922903" y="1999517"/>
            <a:ext cx="2533651" cy="1766522"/>
          </a:xfrm>
          <a:prstGeom prst="wedgeRectCallout">
            <a:avLst>
              <a:gd name="adj1" fmla="val -21174"/>
              <a:gd name="adj2" fmla="val 46254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EASE OF USE</a:t>
            </a:r>
          </a:p>
          <a:p>
            <a:pPr algn="ctr"/>
            <a:r>
              <a:rPr lang="en-US" dirty="0"/>
              <a:t>Open files directly in your native file explorer using TAGGY.</a:t>
            </a:r>
            <a:endParaRPr lang="en-IN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69848" y="269019"/>
            <a:ext cx="10058400" cy="1450757"/>
          </a:xfrm>
        </p:spPr>
        <p:txBody>
          <a:bodyPr/>
          <a:lstStyle/>
          <a:p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STILL SAVING FILES BY THEIR NAMES?</a:t>
            </a:r>
            <a:b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LET TAGGY SHOW YOU IT’S MAGIC!</a:t>
            </a:r>
            <a:endParaRPr lang="en-IN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859245" y="1999516"/>
            <a:ext cx="3729698" cy="1766523"/>
          </a:xfrm>
          <a:prstGeom prst="wedgeRectCallout">
            <a:avLst>
              <a:gd name="adj1" fmla="val -22553"/>
              <a:gd name="adj2" fmla="val 45427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Want to tag your assignments as homework?</a:t>
            </a:r>
          </a:p>
          <a:p>
            <a:pPr algn="ctr"/>
            <a:r>
              <a:rPr lang="en-US" dirty="0"/>
              <a:t>TAGGY is there to help you.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4952885" y="1999517"/>
            <a:ext cx="3606076" cy="1766522"/>
          </a:xfrm>
          <a:prstGeom prst="wedgeRectCallout">
            <a:avLst>
              <a:gd name="adj1" fmla="val -22553"/>
              <a:gd name="adj2" fmla="val 45427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Want to tag a file as science as well as school?</a:t>
            </a:r>
          </a:p>
          <a:p>
            <a:pPr algn="ctr"/>
            <a:r>
              <a:rPr lang="en-US" dirty="0"/>
              <a:t>Leave it to TAGGY.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950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155448"/>
            <a:ext cx="10058400" cy="1690286"/>
          </a:xfrm>
        </p:spPr>
        <p:txBody>
          <a:bodyPr>
            <a:noAutofit/>
          </a:bodyPr>
          <a:lstStyle/>
          <a:p>
            <a:pPr algn="ctr"/>
            <a:r>
              <a:rPr lang="en-US" sz="54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SO HOW DOES THE MAGIC HAPPEN?</a:t>
            </a:r>
            <a:endParaRPr lang="en-IN" sz="54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59476042"/>
              </p:ext>
            </p:extLst>
          </p:nvPr>
        </p:nvGraphicFramePr>
        <p:xfrm>
          <a:off x="1234440" y="1533483"/>
          <a:ext cx="9710928" cy="504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53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OF USING TAGGY</a:t>
            </a:r>
            <a:endParaRPr lang="en-IN" b="1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3588323"/>
              </p:ext>
            </p:extLst>
          </p:nvPr>
        </p:nvGraphicFramePr>
        <p:xfrm>
          <a:off x="2150872" y="2258568"/>
          <a:ext cx="8128000" cy="3385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64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97115"/>
            <a:ext cx="10195560" cy="1450757"/>
          </a:xfrm>
        </p:spPr>
        <p:txBody>
          <a:bodyPr>
            <a:noAutofit/>
          </a:bodyPr>
          <a:lstStyle/>
          <a:p>
            <a:r>
              <a:rPr lang="en-US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does the future hold for TAGGY?</a:t>
            </a:r>
            <a:endParaRPr lang="en-IN" b="1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074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192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TAGGY</vt:lpstr>
      <vt:lpstr>STILL SAVING FILES BY THEIR NAMES? LET TAGGY SHOW YOU IT’S MAGIC!</vt:lpstr>
      <vt:lpstr>SO HOW DOES THE MAGIC HAPPEN?</vt:lpstr>
      <vt:lpstr>ADVANTAGES OF USING TAGGY</vt:lpstr>
      <vt:lpstr>What does the future hold for TAGGY?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TAGGY</dc:title>
  <dc:creator>DELL</dc:creator>
  <cp:lastModifiedBy>DELL</cp:lastModifiedBy>
  <cp:revision>11</cp:revision>
  <dcterms:created xsi:type="dcterms:W3CDTF">2022-07-17T08:19:35Z</dcterms:created>
  <dcterms:modified xsi:type="dcterms:W3CDTF">2022-07-17T10:31:16Z</dcterms:modified>
</cp:coreProperties>
</file>